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5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34" r:id="rId1"/>
    <p:sldMasterId id="2147484185" r:id="rId2"/>
    <p:sldMasterId id="2147484199" r:id="rId3"/>
    <p:sldMasterId id="2147484213" r:id="rId4"/>
    <p:sldMasterId id="2147484217" r:id="rId5"/>
    <p:sldMasterId id="2147484232" r:id="rId6"/>
  </p:sldMasterIdLst>
  <p:notesMasterIdLst>
    <p:notesMasterId r:id="rId60"/>
  </p:notesMasterIdLst>
  <p:handoutMasterIdLst>
    <p:handoutMasterId r:id="rId61"/>
  </p:handoutMasterIdLst>
  <p:sldIdLst>
    <p:sldId id="606" r:id="rId7"/>
    <p:sldId id="560" r:id="rId8"/>
    <p:sldId id="547" r:id="rId9"/>
    <p:sldId id="489" r:id="rId10"/>
    <p:sldId id="485" r:id="rId11"/>
    <p:sldId id="575" r:id="rId12"/>
    <p:sldId id="574" r:id="rId13"/>
    <p:sldId id="576" r:id="rId14"/>
    <p:sldId id="554" r:id="rId15"/>
    <p:sldId id="577" r:id="rId16"/>
    <p:sldId id="581" r:id="rId17"/>
    <p:sldId id="580" r:id="rId18"/>
    <p:sldId id="585" r:id="rId19"/>
    <p:sldId id="583" r:id="rId20"/>
    <p:sldId id="582" r:id="rId21"/>
    <p:sldId id="584" r:id="rId22"/>
    <p:sldId id="578" r:id="rId23"/>
    <p:sldId id="586" r:id="rId24"/>
    <p:sldId id="591" r:id="rId25"/>
    <p:sldId id="546" r:id="rId26"/>
    <p:sldId id="587" r:id="rId27"/>
    <p:sldId id="588" r:id="rId28"/>
    <p:sldId id="589" r:id="rId29"/>
    <p:sldId id="590" r:id="rId30"/>
    <p:sldId id="550" r:id="rId31"/>
    <p:sldId id="551" r:id="rId32"/>
    <p:sldId id="552" r:id="rId33"/>
    <p:sldId id="553" r:id="rId34"/>
    <p:sldId id="495" r:id="rId35"/>
    <p:sldId id="556" r:id="rId36"/>
    <p:sldId id="557" r:id="rId37"/>
    <p:sldId id="507" r:id="rId38"/>
    <p:sldId id="509" r:id="rId39"/>
    <p:sldId id="558" r:id="rId40"/>
    <p:sldId id="565" r:id="rId41"/>
    <p:sldId id="510" r:id="rId42"/>
    <p:sldId id="559" r:id="rId43"/>
    <p:sldId id="593" r:id="rId44"/>
    <p:sldId id="563" r:id="rId45"/>
    <p:sldId id="568" r:id="rId46"/>
    <p:sldId id="570" r:id="rId47"/>
    <p:sldId id="571" r:id="rId48"/>
    <p:sldId id="481" r:id="rId49"/>
    <p:sldId id="592" r:id="rId50"/>
    <p:sldId id="567" r:id="rId51"/>
    <p:sldId id="569" r:id="rId52"/>
    <p:sldId id="566" r:id="rId53"/>
    <p:sldId id="374" r:id="rId54"/>
    <p:sldId id="572" r:id="rId55"/>
    <p:sldId id="366" r:id="rId56"/>
    <p:sldId id="573" r:id="rId57"/>
    <p:sldId id="541" r:id="rId58"/>
    <p:sldId id="607" r:id="rId59"/>
  </p:sldIdLst>
  <p:sldSz cx="12192000" cy="6858000"/>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893" autoAdjust="0"/>
    <p:restoredTop sz="94665" autoAdjust="0"/>
  </p:normalViewPr>
  <p:slideViewPr>
    <p:cSldViewPr>
      <p:cViewPr varScale="1">
        <p:scale>
          <a:sx n="78" d="100"/>
          <a:sy n="78" d="100"/>
        </p:scale>
        <p:origin x="53" y="16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4069"/>
    </p:cViewPr>
  </p:sorterViewPr>
  <p:notesViewPr>
    <p:cSldViewPr>
      <p:cViewPr varScale="1">
        <p:scale>
          <a:sx n="47" d="100"/>
          <a:sy n="47" d="100"/>
        </p:scale>
        <p:origin x="-2203"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075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a:extLst>
              <a:ext uri="{FF2B5EF4-FFF2-40B4-BE49-F238E27FC236}">
                <a16:creationId xmlns="" xmlns:a16="http://schemas.microsoft.com/office/drawing/2014/main" id="{55DC3F7C-E9E4-734C-BA10-3FA4C9FFACF2}"/>
              </a:ext>
            </a:extLst>
          </p:cNvPr>
          <p:cNvSpPr>
            <a:spLocks noGrp="1" noRot="1" noChangeAspect="1" noChangeArrowheads="1" noTextEdit="1"/>
          </p:cNvSpPr>
          <p:nvPr>
            <p:ph type="sldImg" idx="2"/>
          </p:nvPr>
        </p:nvSpPr>
        <p:spPr bwMode="auto">
          <a:xfrm>
            <a:off x="393700" y="692150"/>
            <a:ext cx="6070600" cy="34163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 xmlns:a16="http://schemas.microsoft.com/office/drawing/2014/main" id="{EC010E22-24D8-DF40-9F47-71985E7F4F4D}"/>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87" tIns="44450" rIns="90487" bIns="4445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29612102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1" y="4415790"/>
            <a:ext cx="5486399" cy="418338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37142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Text Box 1">
            <a:extLst>
              <a:ext uri="{FF2B5EF4-FFF2-40B4-BE49-F238E27FC236}">
                <a16:creationId xmlns="" xmlns:a16="http://schemas.microsoft.com/office/drawing/2014/main" id="{4EDF917E-E8BD-4A42-91A7-8F2D458D1AE4}"/>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a:p>
        </p:txBody>
      </p:sp>
      <p:sp>
        <p:nvSpPr>
          <p:cNvPr id="134147" name="Text Box 2">
            <a:extLst>
              <a:ext uri="{FF2B5EF4-FFF2-40B4-BE49-F238E27FC236}">
                <a16:creationId xmlns="" xmlns:a16="http://schemas.microsoft.com/office/drawing/2014/main" id="{61DB19DE-6A68-1F48-B14D-02355FFFD5FE}"/>
              </a:ext>
            </a:extLst>
          </p:cNvPr>
          <p:cNvSpPr>
            <a:spLocks noGrp="1" noChangeArrowheads="1"/>
          </p:cNvSpPr>
          <p:nvPr>
            <p:ph type="body"/>
          </p:nvPr>
        </p:nvSpPr>
        <p:spPr>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tLang="en-US">
                <a:ea typeface="msgothic"/>
                <a:cs typeface="msgothic"/>
              </a:rPr>
              <a:t>Neutralizing HIV antibodies. Broadly neutralizing monoclonal antibodies (mAbs) target epitopes on the viral envelope spike at the surface of HIV-1. The spike is a heterotrimer containing the viral glycoproteins (gp120)3 (gp41)3. This model is generated by combining cryoelectron tomographic (13), crystallographic (14), and computational analyses. It shows the gp120 core structure (tan) fitted in the electron density map (gray) of the spike. The membrane proximal external region (MPER) and viral membrane are shown. The V1/V2 and V3 protein loops are represented as ovals (light green and light blue) at the top of the spike. Glycans (green and blue) are indicated. The model is derived from (5) with permission from Wolters Kluwer Health–Lippincott Williams and Wilkins; from (6) with permission from Elsevier; and from (13) with permission from Macmillan Publishers Ltd./Nature Publishing Group.</a:t>
            </a:r>
          </a:p>
        </p:txBody>
      </p:sp>
    </p:spTree>
    <p:extLst>
      <p:ext uri="{BB962C8B-B14F-4D97-AF65-F5344CB8AC3E}">
        <p14:creationId xmlns:p14="http://schemas.microsoft.com/office/powerpoint/2010/main" val="146080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 xmlns:a16="http://schemas.microsoft.com/office/drawing/2014/main" id="{6F088C04-717D-3746-A7E6-51FECB56E3FB}"/>
              </a:ext>
            </a:extLst>
          </p:cNvPr>
          <p:cNvSpPr>
            <a:spLocks noGrp="1" noRot="1" noChangeAspect="1" noChangeArrowheads="1" noTextEdit="1"/>
          </p:cNvSpPr>
          <p:nvPr>
            <p:ph type="sldImg"/>
          </p:nvPr>
        </p:nvSpPr>
        <p:spPr>
          <a:xfrm>
            <a:off x="393700" y="692150"/>
            <a:ext cx="6072188" cy="3416300"/>
          </a:xfrm>
          <a:ln/>
        </p:spPr>
      </p:sp>
      <p:sp>
        <p:nvSpPr>
          <p:cNvPr id="132099" name="Rectangle 3">
            <a:extLst>
              <a:ext uri="{FF2B5EF4-FFF2-40B4-BE49-F238E27FC236}">
                <a16:creationId xmlns="" xmlns:a16="http://schemas.microsoft.com/office/drawing/2014/main" id="{50E791B5-9C35-694C-A878-10EF75D9231D}"/>
              </a:ext>
            </a:extLst>
          </p:cNvPr>
          <p:cNvSpPr>
            <a:spLocks noGrp="1" noChangeArrowheads="1"/>
          </p:cNvSpPr>
          <p:nvPr>
            <p:ph type="body" idx="1"/>
          </p:nvPr>
        </p:nvSpPr>
        <p:spPr>
          <a:noFill/>
        </p:spPr>
        <p:txBody>
          <a:bodyPr wrap="square" lIns="89730" tIns="44865" rIns="89730" bIns="44865"/>
          <a:lstStyle/>
          <a:p>
            <a:r>
              <a:rPr lang="en-US" altLang="en-US" b="1"/>
              <a:t>Lecture Notes</a:t>
            </a:r>
            <a:endParaRPr lang="en-US" altLang="en-US"/>
          </a:p>
          <a:p>
            <a:r>
              <a:rPr lang="en-US" altLang="en-US" u="sng"/>
              <a:t>HIV survival is increasing</a:t>
            </a:r>
            <a:r>
              <a:rPr lang="en-US" altLang="en-US"/>
              <a:t> due to improvements in antiretroviral therapy and an increase in the proportion of HIV-infected persons receiving treatment.</a:t>
            </a:r>
            <a:r>
              <a:rPr lang="en-US" altLang="en-US" baseline="30000"/>
              <a:t>1</a:t>
            </a:r>
            <a:r>
              <a:rPr lang="en-US" altLang="en-US"/>
              <a:t>A retrospective cohort study using data from a population-based registry has confirmed a decline in AIDS-related deaths in recent years. The registry included 394,705 persons with an AIDS-defining opportunistic infection (OI) diagnosed from 1984 through 1997 in the United States. Median survival improved from 11 months among those diagnosed in 1984 to 46 months for those diagnosed in 1995. For patients diagnosed with an OI in 1996 or 1997, 67% were alive ≥36 months later and 77% were alive ≥24 months after diagnosis. Survival times were increased for each year of diagnosis for blacks, whites, and Hispanics. </a:t>
            </a:r>
          </a:p>
          <a:p>
            <a:endParaRPr lang="en-US" altLang="en-US"/>
          </a:p>
          <a:p>
            <a:r>
              <a:rPr lang="en-US" altLang="en-US" b="1"/>
              <a:t>Reference</a:t>
            </a:r>
            <a:endParaRPr lang="en-US" altLang="en-US"/>
          </a:p>
          <a:p>
            <a:r>
              <a:rPr lang="en-US" altLang="en-US" sz="1000"/>
              <a:t>1.  Slide reprinted with permission from Lee LM, Karon KM, Selik R, Neal JJ, Fleming PL Survival after AIDS diagnosis in adolescents and adults during the treatment era, United States, 1984-1997. JAMA. 2001;285:1308-1315.</a:t>
            </a:r>
            <a:endParaRPr lang="en-US" altLang="en-US"/>
          </a:p>
          <a:p>
            <a:endParaRPr lang="en-US" altLang="en-US"/>
          </a:p>
        </p:txBody>
      </p:sp>
    </p:spTree>
    <p:extLst>
      <p:ext uri="{BB962C8B-B14F-4D97-AF65-F5344CB8AC3E}">
        <p14:creationId xmlns:p14="http://schemas.microsoft.com/office/powerpoint/2010/main" val="302176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 xmlns:a16="http://schemas.microsoft.com/office/drawing/2014/main" id="{6EAC29B5-0227-5D4D-A06F-F0CC73F18C81}"/>
              </a:ext>
            </a:extLst>
          </p:cNvPr>
          <p:cNvSpPr>
            <a:spLocks noGrp="1" noRot="1" noChangeAspect="1" noTextEdit="1"/>
          </p:cNvSpPr>
          <p:nvPr>
            <p:ph type="sldImg"/>
          </p:nvPr>
        </p:nvSpPr>
        <p:spPr>
          <a:xfrm>
            <a:off x="381000" y="685800"/>
            <a:ext cx="6096000" cy="3429000"/>
          </a:xfrm>
          <a:ln/>
        </p:spPr>
      </p:sp>
      <p:sp>
        <p:nvSpPr>
          <p:cNvPr id="135171" name="Notes Placeholder 2">
            <a:extLst>
              <a:ext uri="{FF2B5EF4-FFF2-40B4-BE49-F238E27FC236}">
                <a16:creationId xmlns="" xmlns:a16="http://schemas.microsoft.com/office/drawing/2014/main" id="{1859FACF-2EB0-FD45-B030-18943F372BBF}"/>
              </a:ext>
            </a:extLst>
          </p:cNvPr>
          <p:cNvSpPr>
            <a:spLocks noGrp="1"/>
          </p:cNvSpPr>
          <p:nvPr>
            <p:ph type="body" idx="1"/>
          </p:nvPr>
        </p:nvSpPr>
        <p:spPr>
          <a:noFill/>
        </p:spPr>
        <p:txBody>
          <a:bodyPr/>
          <a:lstStyle/>
          <a:p>
            <a:endParaRPr lang="en-US" altLang="en-US"/>
          </a:p>
        </p:txBody>
      </p:sp>
      <p:sp>
        <p:nvSpPr>
          <p:cNvPr id="135172" name="Slide Number Placeholder 3">
            <a:extLst>
              <a:ext uri="{FF2B5EF4-FFF2-40B4-BE49-F238E27FC236}">
                <a16:creationId xmlns="" xmlns:a16="http://schemas.microsoft.com/office/drawing/2014/main" id="{BDC9AC51-C6BA-0144-AB0B-6C14248C00F8}"/>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A7657AF-6120-B741-8783-BCE56F0AA936}" type="slidenum">
              <a:rPr lang="en-US" altLang="en-US">
                <a:solidFill>
                  <a:srgbClr val="000000"/>
                </a:solidFill>
              </a:rPr>
              <a:pPr/>
              <a:t>28</a:t>
            </a:fld>
            <a:endParaRPr lang="en-US" altLang="en-US">
              <a:solidFill>
                <a:srgbClr val="000000"/>
              </a:solidFill>
            </a:endParaRPr>
          </a:p>
        </p:txBody>
      </p:sp>
    </p:spTree>
    <p:extLst>
      <p:ext uri="{BB962C8B-B14F-4D97-AF65-F5344CB8AC3E}">
        <p14:creationId xmlns:p14="http://schemas.microsoft.com/office/powerpoint/2010/main" val="2655948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 xmlns:a16="http://schemas.microsoft.com/office/drawing/2014/main" id="{E3F1F057-6942-0044-920C-93238AC9E1DF}"/>
              </a:ext>
            </a:extLst>
          </p:cNvPr>
          <p:cNvSpPr>
            <a:spLocks noGrp="1" noRot="1" noChangeAspect="1" noTextEdit="1"/>
          </p:cNvSpPr>
          <p:nvPr>
            <p:ph type="sldImg"/>
          </p:nvPr>
        </p:nvSpPr>
        <p:spPr>
          <a:xfrm>
            <a:off x="381000" y="685800"/>
            <a:ext cx="6096000" cy="3429000"/>
          </a:xfrm>
          <a:ln/>
        </p:spPr>
      </p:sp>
      <p:sp>
        <p:nvSpPr>
          <p:cNvPr id="136195" name="Notes Placeholder 2">
            <a:extLst>
              <a:ext uri="{FF2B5EF4-FFF2-40B4-BE49-F238E27FC236}">
                <a16:creationId xmlns="" xmlns:a16="http://schemas.microsoft.com/office/drawing/2014/main" id="{4A0442B6-9A89-0544-B767-C0F0B25E43ED}"/>
              </a:ext>
            </a:extLst>
          </p:cNvPr>
          <p:cNvSpPr>
            <a:spLocks noGrp="1"/>
          </p:cNvSpPr>
          <p:nvPr>
            <p:ph type="body" idx="1"/>
          </p:nvPr>
        </p:nvSpPr>
        <p:spPr>
          <a:noFill/>
        </p:spPr>
        <p:txBody>
          <a:bodyPr/>
          <a:lstStyle/>
          <a:p>
            <a:endParaRPr lang="en-US" altLang="en-US"/>
          </a:p>
        </p:txBody>
      </p:sp>
      <p:sp>
        <p:nvSpPr>
          <p:cNvPr id="136196" name="Slide Number Placeholder 3">
            <a:extLst>
              <a:ext uri="{FF2B5EF4-FFF2-40B4-BE49-F238E27FC236}">
                <a16:creationId xmlns="" xmlns:a16="http://schemas.microsoft.com/office/drawing/2014/main" id="{92A7987B-6DDD-9B40-B7E7-9374B7B78A71}"/>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18A51027-2030-5C47-AB5F-44B453A25FDB}" type="slidenum">
              <a:rPr lang="en-US" altLang="en-US">
                <a:solidFill>
                  <a:srgbClr val="000000"/>
                </a:solidFill>
              </a:rPr>
              <a:pPr/>
              <a:t>30</a:t>
            </a:fld>
            <a:endParaRPr lang="en-US" altLang="en-US">
              <a:solidFill>
                <a:srgbClr val="000000"/>
              </a:solidFill>
            </a:endParaRPr>
          </a:p>
        </p:txBody>
      </p:sp>
    </p:spTree>
    <p:extLst>
      <p:ext uri="{BB962C8B-B14F-4D97-AF65-F5344CB8AC3E}">
        <p14:creationId xmlns:p14="http://schemas.microsoft.com/office/powerpoint/2010/main" val="2744972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POVERTY  RATES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maps of poverty rates in 2015.</a:t>
            </a:r>
            <a:r>
              <a:rPr lang="en-US" baseline="0" dirty="0"/>
              <a:t> The data are grouped into 5 classes, using natural breaks.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At the state level </a:t>
            </a:r>
            <a:r>
              <a:rPr lang="en-US" baseline="0" dirty="0"/>
              <a:t>(smaller map, top right), the range is from 8.4% to 22.1%. The 3 states with the highest percentage of the population living below the poverty level are New Mexico, Louisiana, and Mississippi. Other southern and western states have a high percentage of the population living below the poverty level. The lowest percentages are found in the </a:t>
            </a:r>
            <a:r>
              <a:rPr lang="en-US" baseline="0" dirty="0" err="1"/>
              <a:t>midwest</a:t>
            </a:r>
            <a:r>
              <a:rPr lang="en-US" baseline="0" dirty="0"/>
              <a:t> and northeast.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County-level data </a:t>
            </a:r>
            <a:r>
              <a:rPr lang="en-US" sz="1200" b="0" i="0" u="none" strike="noStrike" kern="1200" dirty="0">
                <a:solidFill>
                  <a:schemeClr val="tx1"/>
                </a:solidFill>
                <a:effectLst/>
                <a:latin typeface="+mn-lt"/>
                <a:ea typeface="+mn-ea"/>
                <a:cs typeface="+mn-cs"/>
              </a:rPr>
              <a:t>can illustrate patterns of poverty rates within states, as well as cross-state patterns. </a:t>
            </a:r>
            <a:r>
              <a:rPr lang="en-US" dirty="0"/>
              <a:t>At the county level, t</a:t>
            </a:r>
            <a:r>
              <a:rPr lang="en-US" baseline="0" dirty="0"/>
              <a:t>he range is from 3.4% to 47.4%. </a:t>
            </a:r>
            <a:r>
              <a:rPr lang="en-US" i="0" dirty="0">
                <a:solidFill>
                  <a:srgbClr val="FF0000"/>
                </a:solidFill>
              </a:rPr>
              <a:t>As seen in the map, </a:t>
            </a:r>
            <a:r>
              <a:rPr lang="en-US" baseline="0" dirty="0"/>
              <a:t>the highest percentage of the population living below the poverty level are found in the southern half of the US, as well as several counties in the Dakotas, and the lowest percentages in the </a:t>
            </a:r>
            <a:r>
              <a:rPr lang="en-US" baseline="0" dirty="0" err="1"/>
              <a:t>midwest</a:t>
            </a:r>
            <a:r>
              <a:rPr lang="en-US" baseline="0" dirty="0"/>
              <a:t> and northeast.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(SAIPE does</a:t>
            </a:r>
            <a:r>
              <a:rPr lang="en-US" baseline="0" dirty="0"/>
              <a:t> not provide </a:t>
            </a:r>
            <a:r>
              <a:rPr lang="en-US" dirty="0"/>
              <a:t>data for US territories.)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48</a:t>
            </a:fld>
            <a:endParaRPr lang="en-US"/>
          </a:p>
        </p:txBody>
      </p:sp>
    </p:spTree>
    <p:extLst>
      <p:ext uri="{BB962C8B-B14F-4D97-AF65-F5344CB8AC3E}">
        <p14:creationId xmlns:p14="http://schemas.microsoft.com/office/powerpoint/2010/main" val="2951996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r>
              <a:rPr lang="en-US" b="1" cap="all" baseline="0" dirty="0"/>
              <a:t>Population  Aged  </a:t>
            </a:r>
            <a:r>
              <a:rPr lang="en-US" b="1" dirty="0"/>
              <a:t>25  </a:t>
            </a:r>
            <a:r>
              <a:rPr lang="en-US" b="1" cap="all" baseline="0" dirty="0"/>
              <a:t>and  Older  with  No  High  School  Diploma</a:t>
            </a:r>
          </a:p>
          <a:p>
            <a:r>
              <a:rPr lang="en-US" dirty="0"/>
              <a:t>These</a:t>
            </a:r>
            <a:r>
              <a:rPr lang="en-US" baseline="0" dirty="0"/>
              <a:t> are maps </a:t>
            </a:r>
            <a:r>
              <a:rPr lang="en-US" dirty="0"/>
              <a:t>of percentage of the population aged 25 and older with no high school diploma, 2011 - 2015.</a:t>
            </a:r>
            <a:r>
              <a:rPr lang="en-US" baseline="0" dirty="0"/>
              <a:t> The data are grouped into 5 classes, using natural breaks.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At the state level </a:t>
            </a:r>
            <a:r>
              <a:rPr lang="en-US" baseline="0" dirty="0"/>
              <a:t>(smaller map, top right), the range is from 7.2% to 27.0%. With the exception of New York, the states where a high percentage of the population aged 25 and over have no high school diploma are in the southern half of the US (and also Puerto Rico).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County-level data </a:t>
            </a:r>
            <a:r>
              <a:rPr lang="en-US" sz="1200" b="0" i="0" u="none" strike="noStrike" kern="1200" dirty="0">
                <a:solidFill>
                  <a:schemeClr val="tx1"/>
                </a:solidFill>
                <a:effectLst/>
                <a:latin typeface="+mn-lt"/>
                <a:ea typeface="+mn-ea"/>
                <a:cs typeface="+mn-cs"/>
              </a:rPr>
              <a:t>can illustrate patterns of percentage </a:t>
            </a:r>
            <a:r>
              <a:rPr lang="en-US" dirty="0"/>
              <a:t>of the population aged 25 and older with no high school diploma </a:t>
            </a:r>
            <a:r>
              <a:rPr lang="en-US" sz="1200" b="0" i="0" u="none" strike="noStrike" kern="1200" dirty="0">
                <a:solidFill>
                  <a:schemeClr val="tx1"/>
                </a:solidFill>
                <a:effectLst/>
                <a:latin typeface="+mn-lt"/>
                <a:ea typeface="+mn-ea"/>
                <a:cs typeface="+mn-cs"/>
              </a:rPr>
              <a:t>within states, as well as cross-state patterns. </a:t>
            </a:r>
            <a:r>
              <a:rPr lang="en-US" baseline="0" dirty="0"/>
              <a:t>At the county level, the range is from 1.6% to 53.7%. With a few exceptions, the counties where 20% or greater of the population aged 25 and over have no high school diploma are in the southern half of the US (and also Puerto Rico).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 data for US territories, other than Puerto Rico.)</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49</a:t>
            </a:fld>
            <a:endParaRPr lang="en-US"/>
          </a:p>
        </p:txBody>
      </p:sp>
    </p:spTree>
    <p:extLst>
      <p:ext uri="{BB962C8B-B14F-4D97-AF65-F5344CB8AC3E}">
        <p14:creationId xmlns:p14="http://schemas.microsoft.com/office/powerpoint/2010/main" val="3796701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r>
              <a:rPr lang="en-US" b="1" dirty="0"/>
              <a:t>RATE  OF  PRIMARY  CARE  PHYSICIANS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maps </a:t>
            </a:r>
            <a:r>
              <a:rPr lang="en-US" dirty="0"/>
              <a:t>of the rate of physicians</a:t>
            </a:r>
            <a:r>
              <a:rPr lang="en-US" baseline="0" dirty="0"/>
              <a:t> (per 100,000), 2011 - 2015. The data are grouped into 5 classes, using natural breaks.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At the state level </a:t>
            </a:r>
            <a:r>
              <a:rPr lang="en-US" baseline="0" dirty="0"/>
              <a:t>(smaller map, top right), the range is from 54.0 to 115.9 per 100,000. The rate of physicians per 100,000 is highest in AK, HI, WA, OR and the northeastern US. Generally speaking, there is a lower rate of physicians per 100,000 in the south, with the exception of Florida and Tennessee.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County-level data </a:t>
            </a:r>
            <a:r>
              <a:rPr lang="en-US" sz="1200" b="0" i="0" u="none" strike="noStrike" kern="1200" dirty="0">
                <a:solidFill>
                  <a:schemeClr val="tx1"/>
                </a:solidFill>
                <a:effectLst/>
                <a:latin typeface="+mn-lt"/>
                <a:ea typeface="+mn-ea"/>
                <a:cs typeface="+mn-cs"/>
              </a:rPr>
              <a:t>can illustrate patterns of rates </a:t>
            </a:r>
            <a:r>
              <a:rPr lang="en-US" dirty="0"/>
              <a:t>of primary care physicians </a:t>
            </a:r>
            <a:r>
              <a:rPr lang="en-US" sz="1200" b="0" i="0" u="none" strike="noStrike" kern="1200" dirty="0">
                <a:solidFill>
                  <a:schemeClr val="tx1"/>
                </a:solidFill>
                <a:effectLst/>
                <a:latin typeface="+mn-lt"/>
                <a:ea typeface="+mn-ea"/>
                <a:cs typeface="+mn-cs"/>
              </a:rPr>
              <a:t>within states, as well as cross-state patterns. </a:t>
            </a:r>
            <a:r>
              <a:rPr lang="en-US" baseline="0" dirty="0"/>
              <a:t>At the county level, the range is from 0.0 to 469.2 per 100,000 (there are several dozen counties with no data). The county level pattern of physicians per 100,000 is somewhat random, but somewhat mirrors that at the state level - higher rates out west and in the northeast, and lower rates in the south.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 data for US territories.)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50</a:t>
            </a:fld>
            <a:endParaRPr lang="en-US"/>
          </a:p>
        </p:txBody>
      </p:sp>
    </p:spTree>
    <p:extLst>
      <p:ext uri="{BB962C8B-B14F-4D97-AF65-F5344CB8AC3E}">
        <p14:creationId xmlns:p14="http://schemas.microsoft.com/office/powerpoint/2010/main" val="226907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slideMaster" Target="../slideMasters/slideMaster2.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tags" Target="../tags/tag25.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slideMaster" Target="../slideMasters/slideMaster3.xml"/><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tags" Target="../tags/tag50.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5" Type="http://schemas.openxmlformats.org/officeDocument/2006/relationships/tags" Target="../tags/tag43.xml"/><Relationship Id="rId10" Type="http://schemas.openxmlformats.org/officeDocument/2006/relationships/tags" Target="../tags/tag48.xml"/><Relationship Id="rId4" Type="http://schemas.openxmlformats.org/officeDocument/2006/relationships/tags" Target="../tags/tag42.xml"/><Relationship Id="rId9" Type="http://schemas.openxmlformats.org/officeDocument/2006/relationships/tags" Target="../tags/tag4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2.tiff"/><Relationship Id="rId4" Type="http://schemas.openxmlformats.org/officeDocument/2006/relationships/image" Target="../media/image5.tif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Master" Target="../slideMasters/slideMaster5.xml"/><Relationship Id="rId1" Type="http://schemas.openxmlformats.org/officeDocument/2006/relationships/tags" Target="../tags/tag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Master" Target="../slideMasters/slideMaster6.xml"/><Relationship Id="rId1" Type="http://schemas.openxmlformats.org/officeDocument/2006/relationships/tags" Target="../tags/tag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slideMaster" Target="../slideMasters/slideMaster6.xml"/><Relationship Id="rId1" Type="http://schemas.openxmlformats.org/officeDocument/2006/relationships/tags" Target="../tags/tag55.xml"/></Relationships>
</file>

<file path=ppt/slideLayouts/_rels/slideLayout66.xml.rels><?xml version="1.0" encoding="UTF-8" standalone="yes"?>
<Relationships xmlns="http://schemas.openxmlformats.org/package/2006/relationships"><Relationship Id="rId8" Type="http://schemas.openxmlformats.org/officeDocument/2006/relationships/tags" Target="../tags/tag63.xml"/><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slideMaster" Target="../slideMasters/slideMaster6.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5" Type="http://schemas.openxmlformats.org/officeDocument/2006/relationships/tags" Target="../tags/tag60.xml"/><Relationship Id="rId10" Type="http://schemas.openxmlformats.org/officeDocument/2006/relationships/tags" Target="../tags/tag65.xml"/><Relationship Id="rId4" Type="http://schemas.openxmlformats.org/officeDocument/2006/relationships/tags" Target="../tags/tag59.xml"/><Relationship Id="rId9" Type="http://schemas.openxmlformats.org/officeDocument/2006/relationships/tags" Target="../tags/tag64.xml"/></Relationships>
</file>

<file path=ppt/slideLayouts/_rels/slideLayout67.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slideMaster" Target="../slideMasters/slideMaster6.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tags" Target="../tags/tag78.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0" Type="http://schemas.openxmlformats.org/officeDocument/2006/relationships/tags" Target="../tags/tag76.xml"/><Relationship Id="rId4" Type="http://schemas.openxmlformats.org/officeDocument/2006/relationships/tags" Target="../tags/tag70.xml"/><Relationship Id="rId9" Type="http://schemas.openxmlformats.org/officeDocument/2006/relationships/tags" Target="../tags/tag7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4E5B7369-59DC-E54F-9E47-A05E2C2DCADF}"/>
              </a:ext>
            </a:extLst>
          </p:cNvPr>
          <p:cNvSpPr>
            <a:spLocks noGrp="1"/>
          </p:cNvSpPr>
          <p:nvPr>
            <p:ph type="dt" sz="half" idx="10"/>
          </p:nvPr>
        </p:nvSpPr>
        <p:spPr/>
        <p:txBody>
          <a:bodyPr/>
          <a:lstStyle>
            <a:lvl1pPr>
              <a:defRPr/>
            </a:lvl1pPr>
          </a:lstStyle>
          <a:p>
            <a:pPr>
              <a:defRPr/>
            </a:pPr>
            <a:fld id="{58CE17E2-2916-114B-8736-AAB1764C3218}" type="datetimeFigureOut">
              <a:rPr lang="en-US"/>
              <a:pPr>
                <a:defRPr/>
              </a:pPr>
              <a:t>4/8/2019</a:t>
            </a:fld>
            <a:endParaRPr lang="en-US"/>
          </a:p>
        </p:txBody>
      </p:sp>
      <p:sp>
        <p:nvSpPr>
          <p:cNvPr id="5" name="Footer Placeholder 4">
            <a:extLst>
              <a:ext uri="{FF2B5EF4-FFF2-40B4-BE49-F238E27FC236}">
                <a16:creationId xmlns="" xmlns:a16="http://schemas.microsoft.com/office/drawing/2014/main" id="{DCE559BA-20D0-EF46-AF79-9D364B72FB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C4BB133-6B4C-624C-9D07-2C3C1ED53D42}"/>
              </a:ext>
            </a:extLst>
          </p:cNvPr>
          <p:cNvSpPr>
            <a:spLocks noGrp="1"/>
          </p:cNvSpPr>
          <p:nvPr>
            <p:ph type="sldNum" sz="quarter" idx="12"/>
          </p:nvPr>
        </p:nvSpPr>
        <p:spPr/>
        <p:txBody>
          <a:bodyPr/>
          <a:lstStyle>
            <a:lvl1pPr>
              <a:defRPr/>
            </a:lvl1pPr>
          </a:lstStyle>
          <a:p>
            <a:fld id="{8EDF4B53-D9C8-C64D-915C-E5D9848C4472}" type="slidenum">
              <a:rPr lang="en-US" altLang="en-US"/>
              <a:pPr/>
              <a:t>‹#›</a:t>
            </a:fld>
            <a:endParaRPr lang="en-US" altLang="en-US"/>
          </a:p>
        </p:txBody>
      </p:sp>
    </p:spTree>
    <p:extLst>
      <p:ext uri="{BB962C8B-B14F-4D97-AF65-F5344CB8AC3E}">
        <p14:creationId xmlns:p14="http://schemas.microsoft.com/office/powerpoint/2010/main" val="697910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F4990F-EE56-1442-82CD-A6C2DA389CA5}"/>
              </a:ext>
            </a:extLst>
          </p:cNvPr>
          <p:cNvSpPr>
            <a:spLocks noGrp="1"/>
          </p:cNvSpPr>
          <p:nvPr>
            <p:ph type="dt" sz="half" idx="10"/>
          </p:nvPr>
        </p:nvSpPr>
        <p:spPr/>
        <p:txBody>
          <a:bodyPr/>
          <a:lstStyle>
            <a:lvl1pPr>
              <a:defRPr/>
            </a:lvl1pPr>
          </a:lstStyle>
          <a:p>
            <a:pPr>
              <a:defRPr/>
            </a:pPr>
            <a:fld id="{41CFECFC-96E6-0C4C-8706-2BD863C1D6A2}" type="datetimeFigureOut">
              <a:rPr lang="en-US"/>
              <a:pPr>
                <a:defRPr/>
              </a:pPr>
              <a:t>4/8/2019</a:t>
            </a:fld>
            <a:endParaRPr lang="en-US"/>
          </a:p>
        </p:txBody>
      </p:sp>
      <p:sp>
        <p:nvSpPr>
          <p:cNvPr id="5" name="Footer Placeholder 4">
            <a:extLst>
              <a:ext uri="{FF2B5EF4-FFF2-40B4-BE49-F238E27FC236}">
                <a16:creationId xmlns="" xmlns:a16="http://schemas.microsoft.com/office/drawing/2014/main" id="{5A814271-6129-4C43-91E2-3FD0359866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BCE6588-B677-3340-9CC5-16448558467B}"/>
              </a:ext>
            </a:extLst>
          </p:cNvPr>
          <p:cNvSpPr>
            <a:spLocks noGrp="1"/>
          </p:cNvSpPr>
          <p:nvPr>
            <p:ph type="sldNum" sz="quarter" idx="12"/>
          </p:nvPr>
        </p:nvSpPr>
        <p:spPr/>
        <p:txBody>
          <a:bodyPr/>
          <a:lstStyle>
            <a:lvl1pPr>
              <a:defRPr/>
            </a:lvl1pPr>
          </a:lstStyle>
          <a:p>
            <a:fld id="{874EF959-144E-3546-BE19-C7C6E5A52E99}" type="slidenum">
              <a:rPr lang="en-US" altLang="en-US"/>
              <a:pPr/>
              <a:t>‹#›</a:t>
            </a:fld>
            <a:endParaRPr lang="en-US" altLang="en-US"/>
          </a:p>
        </p:txBody>
      </p:sp>
    </p:spTree>
    <p:extLst>
      <p:ext uri="{BB962C8B-B14F-4D97-AF65-F5344CB8AC3E}">
        <p14:creationId xmlns:p14="http://schemas.microsoft.com/office/powerpoint/2010/main" val="427862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3920F4-0E64-734C-A937-374E45258CA4}"/>
              </a:ext>
            </a:extLst>
          </p:cNvPr>
          <p:cNvSpPr>
            <a:spLocks noGrp="1"/>
          </p:cNvSpPr>
          <p:nvPr>
            <p:ph type="dt" sz="half" idx="10"/>
          </p:nvPr>
        </p:nvSpPr>
        <p:spPr/>
        <p:txBody>
          <a:bodyPr/>
          <a:lstStyle>
            <a:lvl1pPr>
              <a:defRPr/>
            </a:lvl1pPr>
          </a:lstStyle>
          <a:p>
            <a:pPr>
              <a:defRPr/>
            </a:pPr>
            <a:fld id="{DA007B77-5529-2A41-94F7-E42351B0E25A}" type="datetimeFigureOut">
              <a:rPr lang="en-US"/>
              <a:pPr>
                <a:defRPr/>
              </a:pPr>
              <a:t>4/8/2019</a:t>
            </a:fld>
            <a:endParaRPr lang="en-US"/>
          </a:p>
        </p:txBody>
      </p:sp>
      <p:sp>
        <p:nvSpPr>
          <p:cNvPr id="5" name="Footer Placeholder 4">
            <a:extLst>
              <a:ext uri="{FF2B5EF4-FFF2-40B4-BE49-F238E27FC236}">
                <a16:creationId xmlns="" xmlns:a16="http://schemas.microsoft.com/office/drawing/2014/main" id="{700A9270-73BA-714A-9B07-1E7BA98F2C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6F85AFF-F423-944E-9039-C51E19808776}"/>
              </a:ext>
            </a:extLst>
          </p:cNvPr>
          <p:cNvSpPr>
            <a:spLocks noGrp="1"/>
          </p:cNvSpPr>
          <p:nvPr>
            <p:ph type="sldNum" sz="quarter" idx="12"/>
          </p:nvPr>
        </p:nvSpPr>
        <p:spPr/>
        <p:txBody>
          <a:bodyPr/>
          <a:lstStyle>
            <a:lvl1pPr>
              <a:defRPr/>
            </a:lvl1pPr>
          </a:lstStyle>
          <a:p>
            <a:fld id="{3373BD3B-A474-E048-9CB4-FD72625824B9}" type="slidenum">
              <a:rPr lang="en-US" altLang="en-US"/>
              <a:pPr/>
              <a:t>‹#›</a:t>
            </a:fld>
            <a:endParaRPr lang="en-US" altLang="en-US"/>
          </a:p>
        </p:txBody>
      </p:sp>
    </p:spTree>
    <p:extLst>
      <p:ext uri="{BB962C8B-B14F-4D97-AF65-F5344CB8AC3E}">
        <p14:creationId xmlns:p14="http://schemas.microsoft.com/office/powerpoint/2010/main" val="1167719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Tree>
    <p:extLst>
      <p:ext uri="{BB962C8B-B14F-4D97-AF65-F5344CB8AC3E}">
        <p14:creationId xmlns:p14="http://schemas.microsoft.com/office/powerpoint/2010/main" val="10025759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
        <p:nvSpPr>
          <p:cNvPr id="10" name="Shape 10"/>
          <p:cNvSpPr/>
          <p:nvPr/>
        </p:nvSpPr>
        <p:spPr>
          <a:xfrm>
            <a:off x="0" y="1"/>
            <a:ext cx="121920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a:cs typeface="Arial" charset="0"/>
            </a:endParaRPr>
          </a:p>
        </p:txBody>
      </p:sp>
      <p:sp>
        <p:nvSpPr>
          <p:cNvPr id="11" name="Shape 11"/>
          <p:cNvSpPr/>
          <p:nvPr/>
        </p:nvSpPr>
        <p:spPr>
          <a:xfrm>
            <a:off x="0" y="667500"/>
            <a:ext cx="12192000" cy="5098800"/>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a:cs typeface="Arial" charset="0"/>
            </a:endParaRPr>
          </a:p>
        </p:txBody>
      </p:sp>
      <p:sp>
        <p:nvSpPr>
          <p:cNvPr id="12" name="Shape 12"/>
          <p:cNvSpPr/>
          <p:nvPr/>
        </p:nvSpPr>
        <p:spPr>
          <a:xfrm>
            <a:off x="0" y="5991472"/>
            <a:ext cx="12192000"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
        <p:nvSpPr>
          <p:cNvPr id="13" name="Shape 13"/>
          <p:cNvSpPr/>
          <p:nvPr/>
        </p:nvSpPr>
        <p:spPr>
          <a:xfrm>
            <a:off x="0" y="6112101"/>
            <a:ext cx="12192000" cy="745999"/>
          </a:xfrm>
          <a:prstGeom prst="rect">
            <a:avLst/>
          </a:prstGeom>
          <a:solidFill>
            <a:srgbClr val="7CA295"/>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
        <p:nvSpPr>
          <p:cNvPr id="8" name="Shape 98"/>
          <p:cNvSpPr txBox="1">
            <a:spLocks noGrp="1"/>
          </p:cNvSpPr>
          <p:nvPr>
            <p:ph type="ctrTitle"/>
          </p:nvPr>
        </p:nvSpPr>
        <p:spPr>
          <a:xfrm>
            <a:off x="299804" y="1389937"/>
            <a:ext cx="11622373" cy="1546399"/>
          </a:xfrm>
          <a:prstGeom prst="rect">
            <a:avLst/>
          </a:prstGeom>
        </p:spPr>
        <p:txBody>
          <a:bodyPr lIns="91425" tIns="91425" rIns="91425" bIns="91425" anchor="b" anchorCtr="0">
            <a:noAutofit/>
          </a:bodyPr>
          <a:lstStyle/>
          <a:p>
            <a:pPr lvl="0" algn="ctr">
              <a:spcBef>
                <a:spcPts val="0"/>
              </a:spcBef>
              <a:buNone/>
            </a:pPr>
            <a:endParaRPr lang="en" sz="5333"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eaLnBrk="1" hangingPunct="1"/>
            <a:endParaRPr lang="en-US" sz="3733" cap="none" dirty="0">
              <a:solidFill>
                <a:srgbClr val="FFFFFF"/>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23251" y="6213173"/>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4000" b="1" cap="none" spc="0" baseline="0">
                <a:solidFill>
                  <a:schemeClr val="bg2">
                    <a:lumMod val="20000"/>
                    <a:lumOff val="80000"/>
                  </a:schemeClr>
                </a:solidFill>
                <a:latin typeface="+mj-lt"/>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14814049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1411599"/>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1596164"/>
            <a:ext cx="329600" cy="2518643"/>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1371600"/>
          </a:xfrm>
          <a:prstGeom prst="rect">
            <a:avLst/>
          </a:prstGeom>
        </p:spPr>
        <p:txBody>
          <a:bodyPr lIns="91425" tIns="91425" rIns="91425" bIns="91425" anchor="ctr" anchorCtr="0"/>
          <a:lstStyle>
            <a:lvl1pPr lvl="0">
              <a:spcBef>
                <a:spcPts val="0"/>
              </a:spcBef>
              <a:defRPr sz="4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1780731"/>
            <a:ext cx="11272603" cy="4677309"/>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1256640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1411599"/>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1596164"/>
            <a:ext cx="329600" cy="2518643"/>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1371600"/>
          </a:xfrm>
          <a:prstGeom prst="rect">
            <a:avLst/>
          </a:prstGeom>
        </p:spPr>
        <p:txBody>
          <a:bodyPr lIns="91425" tIns="91425" rIns="91425" bIns="91425" anchor="ctr" anchorCtr="0"/>
          <a:lstStyle>
            <a:lvl1pPr lvl="0">
              <a:spcBef>
                <a:spcPts val="0"/>
              </a:spcBef>
              <a:defRPr sz="4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1780731"/>
            <a:ext cx="11272603" cy="4677309"/>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Tree>
    <p:extLst>
      <p:ext uri="{BB962C8B-B14F-4D97-AF65-F5344CB8AC3E}">
        <p14:creationId xmlns:p14="http://schemas.microsoft.com/office/powerpoint/2010/main" val="18484933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1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1070191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Tree>
    <p:extLst>
      <p:ext uri="{BB962C8B-B14F-4D97-AF65-F5344CB8AC3E}">
        <p14:creationId xmlns:p14="http://schemas.microsoft.com/office/powerpoint/2010/main" val="3550328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2_Title + 1 column">
    <p:spTree>
      <p:nvGrpSpPr>
        <p:cNvPr id="1" name="Shape 31"/>
        <p:cNvGrpSpPr/>
        <p:nvPr/>
      </p:nvGrpSpPr>
      <p:grpSpPr>
        <a:xfrm>
          <a:off x="0" y="0"/>
          <a:ext cx="0" cy="0"/>
          <a:chOff x="0" y="0"/>
          <a:chExt cx="0" cy="0"/>
        </a:xfrm>
      </p:grpSpPr>
      <p:sp>
        <p:nvSpPr>
          <p:cNvPr id="32" name="Shape 32"/>
          <p:cNvSpPr/>
          <p:nvPr/>
        </p:nvSpPr>
        <p:spPr>
          <a:xfrm>
            <a:off x="0" y="1"/>
            <a:ext cx="329600" cy="938521"/>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noFill/>
          <a:ln>
            <a:noFill/>
          </a:ln>
        </p:spPr>
        <p:txBody>
          <a:bodyPr lIns="121900" tIns="121900" rIns="121900" bIns="121900" anchor="ctr" anchorCtr="0">
            <a:noAutofit/>
          </a:bodyPr>
          <a:lstStyle/>
          <a:p>
            <a:pPr eaLnBrk="1" hangingPunct="1">
              <a:spcBef>
                <a:spcPts val="0"/>
              </a:spcBef>
            </a:pPr>
            <a:endParaRPr b="0" dirty="0">
              <a:solidFill>
                <a:srgbClr val="CCCCCC">
                  <a:lumMod val="25000"/>
                </a:srgbClr>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solidFill>
                  <a:schemeClr val="bg2">
                    <a:lumMod val="7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2028929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rgbClr val="165751"/>
        </a:solidFill>
        <a:effectLst/>
      </p:bgPr>
    </p:bg>
    <p:spTree>
      <p:nvGrpSpPr>
        <p:cNvPr id="1" name=""/>
        <p:cNvGrpSpPr/>
        <p:nvPr/>
      </p:nvGrpSpPr>
      <p:grpSpPr>
        <a:xfrm>
          <a:off x="0" y="0"/>
          <a:ext cx="0" cy="0"/>
          <a:chOff x="0" y="0"/>
          <a:chExt cx="0" cy="0"/>
        </a:xfrm>
      </p:grpSpPr>
      <p:sp>
        <p:nvSpPr>
          <p:cNvPr id="20" name="Rectangle 19"/>
          <p:cNvSpPr>
            <a:spLocks noChangeArrowheads="1"/>
          </p:cNvSpPr>
          <p:nvPr userDrawn="1"/>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22" name="Rectangle 21"/>
          <p:cNvSpPr>
            <a:spLocks noChangeArrowheads="1"/>
          </p:cNvSpPr>
          <p:nvPr userDrawn="1"/>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11" name="Rectangle 10"/>
          <p:cNvSpPr/>
          <p:nvPr userDrawn="1"/>
        </p:nvSpPr>
        <p:spPr>
          <a:xfrm>
            <a:off x="203200" y="1084635"/>
            <a:ext cx="11777472" cy="1353767"/>
          </a:xfrm>
          <a:prstGeom prst="rect">
            <a:avLst/>
          </a:prstGeom>
          <a:solidFill>
            <a:srgbClr val="16575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sz="1800" b="0">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rgbClr val="3B8D6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18" name="Rectangle 17"/>
          <p:cNvSpPr>
            <a:spLocks noChangeArrowheads="1"/>
          </p:cNvSpPr>
          <p:nvPr userDrawn="1"/>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dirty="0">
              <a:solidFill>
                <a:srgbClr val="000000"/>
              </a:solidFill>
              <a:latin typeface="Arial" charset="0"/>
              <a:cs typeface="Arial" charset="0"/>
            </a:endParaRPr>
          </a:p>
        </p:txBody>
      </p:sp>
      <p:sp>
        <p:nvSpPr>
          <p:cNvPr id="31" name="Straight Connector 30"/>
          <p:cNvSpPr>
            <a:spLocks noChangeShapeType="1"/>
          </p:cNvSpPr>
          <p:nvPr userDrawn="1"/>
        </p:nvSpPr>
        <p:spPr bwMode="auto">
          <a:xfrm flipV="1">
            <a:off x="6084108" y="1219200"/>
            <a:ext cx="11893" cy="5029200"/>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32" name="Content Placeholder 9"/>
          <p:cNvSpPr>
            <a:spLocks noGrp="1"/>
          </p:cNvSpPr>
          <p:nvPr>
            <p:ph sz="half" idx="1"/>
          </p:nvPr>
        </p:nvSpPr>
        <p:spPr>
          <a:xfrm>
            <a:off x="402336" y="1219200"/>
            <a:ext cx="5384800" cy="4834128"/>
          </a:xfrm>
        </p:spPr>
        <p:txBody>
          <a:bodyPr/>
          <a:lstStyle>
            <a:lvl1pPr>
              <a:buClr>
                <a:schemeClr val="tx2"/>
              </a:buClr>
              <a:defRPr sz="2500" b="1">
                <a:solidFill>
                  <a:schemeClr val="bg2"/>
                </a:solidFill>
                <a:latin typeface="+mj-lt"/>
              </a:defRPr>
            </a:lvl1pPr>
            <a:lvl2pPr>
              <a:buClr>
                <a:schemeClr val="accent1">
                  <a:lumMod val="75000"/>
                </a:schemeClr>
              </a:buCl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33" name="Content Placeholder 11"/>
          <p:cNvSpPr>
            <a:spLocks noGrp="1"/>
          </p:cNvSpPr>
          <p:nvPr>
            <p:ph sz="half" idx="2"/>
          </p:nvPr>
        </p:nvSpPr>
        <p:spPr>
          <a:xfrm>
            <a:off x="6400800" y="1219200"/>
            <a:ext cx="5384800" cy="4834128"/>
          </a:xfrm>
        </p:spPr>
        <p:txBody>
          <a:bodyPr/>
          <a:lstStyle>
            <a:lvl1pPr>
              <a:buClr>
                <a:schemeClr val="tx2"/>
              </a:buClr>
              <a:defRPr sz="2500" b="1">
                <a:solidFill>
                  <a:schemeClr val="bg2"/>
                </a:solidFill>
                <a:latin typeface="+mj-lt"/>
              </a:defRPr>
            </a:lvl1pPr>
            <a:lvl2pPr>
              <a:buClr>
                <a:schemeClr val="accent1">
                  <a:lumMod val="75000"/>
                </a:schemeClr>
              </a:buCl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34" name="Footer Placeholder 5"/>
          <p:cNvSpPr>
            <a:spLocks noGrp="1"/>
          </p:cNvSpPr>
          <p:nvPr>
            <p:ph type="ftr" sz="quarter" idx="11"/>
          </p:nvPr>
        </p:nvSpPr>
        <p:spPr>
          <a:xfrm>
            <a:off x="203200" y="6389582"/>
            <a:ext cx="11399187" cy="312969"/>
          </a:xfrm>
          <a:prstGeom prst="rect">
            <a:avLst/>
          </a:prstGeom>
        </p:spPr>
        <p:txBody>
          <a:bodyPr/>
          <a:lstStyle/>
          <a:p>
            <a:pPr eaLnBrk="1" hangingPunct="1"/>
            <a:endParaRPr lang="en-US" sz="1800" b="0" dirty="0">
              <a:solidFill>
                <a:srgbClr val="000000"/>
              </a:solidFill>
              <a:latin typeface="Arial" charset="0"/>
              <a:cs typeface="Arial" charset="0"/>
            </a:endParaRPr>
          </a:p>
        </p:txBody>
      </p:sp>
      <p:sp>
        <p:nvSpPr>
          <p:cNvPr id="23" name="Straight Connector 22"/>
          <p:cNvSpPr>
            <a:spLocks noChangeShapeType="1"/>
          </p:cNvSpPr>
          <p:nvPr userDrawn="1"/>
        </p:nvSpPr>
        <p:spPr bwMode="gray">
          <a:xfrm>
            <a:off x="203200" y="990600"/>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24" name="Title Placeholder 21"/>
          <p:cNvSpPr>
            <a:spLocks noGrp="1"/>
          </p:cNvSpPr>
          <p:nvPr>
            <p:ph type="title"/>
          </p:nvPr>
        </p:nvSpPr>
        <p:spPr bwMode="gray">
          <a:xfrm>
            <a:off x="219964" y="210767"/>
            <a:ext cx="11752072" cy="685800"/>
          </a:xfrm>
          <a:prstGeom prst="rect">
            <a:avLst/>
          </a:prstGeom>
        </p:spPr>
        <p:txBody>
          <a:bodyPr vert="horz" anchor="b">
            <a:noAutofit/>
          </a:bodyPr>
          <a:lstStyle>
            <a:lvl1pPr>
              <a:defRPr sz="3200">
                <a:solidFill>
                  <a:schemeClr val="tx2">
                    <a:lumMod val="75000"/>
                  </a:schemeClr>
                </a:solidFill>
              </a:defRPr>
            </a:lvl1pPr>
          </a:lstStyle>
          <a:p>
            <a:r>
              <a:rPr kumimoji="0" lang="en-US" dirty="0" smtClean="0"/>
              <a:t>Click to edit Master title style</a:t>
            </a:r>
            <a:endParaRPr kumimoji="0" lang="en-US" dirty="0"/>
          </a:p>
        </p:txBody>
      </p:sp>
      <p:sp>
        <p:nvSpPr>
          <p:cNvPr id="17" name="TextBox 16"/>
          <p:cNvSpPr txBox="1"/>
          <p:nvPr userDrawn="1"/>
        </p:nvSpPr>
        <p:spPr>
          <a:xfrm>
            <a:off x="203200" y="6389124"/>
            <a:ext cx="2032000" cy="307777"/>
          </a:xfrm>
          <a:prstGeom prst="rect">
            <a:avLst/>
          </a:prstGeom>
          <a:noFill/>
        </p:spPr>
        <p:txBody>
          <a:bodyPr wrap="square" rtlCol="0">
            <a:spAutoFit/>
          </a:bodyPr>
          <a:lstStyle/>
          <a:p>
            <a:pPr eaLnBrk="1" hangingPunct="1"/>
            <a:r>
              <a:rPr lang="en-US" sz="1400" b="0" dirty="0" smtClean="0">
                <a:solidFill>
                  <a:srgbClr val="FFFFFF"/>
                </a:solidFill>
                <a:cs typeface="Arial" pitchFamily="34" charset="0"/>
              </a:rPr>
              <a:t>Slide </a:t>
            </a:r>
            <a:fld id="{855F7D49-8920-4811-BC76-0E9BF1D8C467}" type="slidenum">
              <a:rPr lang="en-US" sz="1400" b="0" smtClean="0">
                <a:solidFill>
                  <a:srgbClr val="FFFFFF"/>
                </a:solidFill>
                <a:cs typeface="Arial" pitchFamily="34" charset="0"/>
              </a:rPr>
              <a:pPr eaLnBrk="1" hangingPunct="1"/>
              <a:t>‹#›</a:t>
            </a:fld>
            <a:r>
              <a:rPr lang="en-US" sz="1400" b="0" dirty="0" smtClean="0">
                <a:solidFill>
                  <a:srgbClr val="FFFFFF"/>
                </a:solidFill>
                <a:cs typeface="Arial" pitchFamily="34" charset="0"/>
              </a:rPr>
              <a:t> of XX</a:t>
            </a:r>
            <a:endParaRPr lang="en-US" sz="1400" b="0" dirty="0">
              <a:solidFill>
                <a:srgbClr val="FFFFFF"/>
              </a:solidFill>
              <a:cs typeface="Arial" pitchFamily="34" charset="0"/>
            </a:endParaRPr>
          </a:p>
        </p:txBody>
      </p:sp>
    </p:spTree>
    <p:extLst>
      <p:ext uri="{BB962C8B-B14F-4D97-AF65-F5344CB8AC3E}">
        <p14:creationId xmlns:p14="http://schemas.microsoft.com/office/powerpoint/2010/main" val="37330426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88E1E1-1CCB-5A4C-9C4C-BCDAC7D57482}"/>
              </a:ext>
            </a:extLst>
          </p:cNvPr>
          <p:cNvSpPr>
            <a:spLocks noGrp="1"/>
          </p:cNvSpPr>
          <p:nvPr>
            <p:ph type="dt" sz="half" idx="10"/>
          </p:nvPr>
        </p:nvSpPr>
        <p:spPr/>
        <p:txBody>
          <a:bodyPr/>
          <a:lstStyle>
            <a:lvl1pPr>
              <a:defRPr/>
            </a:lvl1pPr>
          </a:lstStyle>
          <a:p>
            <a:pPr>
              <a:defRPr/>
            </a:pPr>
            <a:fld id="{D0E6BB1B-0443-F246-BEE4-B6BE441CB2B2}" type="datetimeFigureOut">
              <a:rPr lang="en-US"/>
              <a:pPr>
                <a:defRPr/>
              </a:pPr>
              <a:t>4/8/2019</a:t>
            </a:fld>
            <a:endParaRPr lang="en-US"/>
          </a:p>
        </p:txBody>
      </p:sp>
      <p:sp>
        <p:nvSpPr>
          <p:cNvPr id="5" name="Footer Placeholder 4">
            <a:extLst>
              <a:ext uri="{FF2B5EF4-FFF2-40B4-BE49-F238E27FC236}">
                <a16:creationId xmlns="" xmlns:a16="http://schemas.microsoft.com/office/drawing/2014/main" id="{813C363F-374D-3A48-ABC5-C413D9DFDF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1365059-00F0-EA47-BD89-5B44651AA325}"/>
              </a:ext>
            </a:extLst>
          </p:cNvPr>
          <p:cNvSpPr>
            <a:spLocks noGrp="1"/>
          </p:cNvSpPr>
          <p:nvPr>
            <p:ph type="sldNum" sz="quarter" idx="12"/>
          </p:nvPr>
        </p:nvSpPr>
        <p:spPr/>
        <p:txBody>
          <a:bodyPr/>
          <a:lstStyle>
            <a:lvl1pPr>
              <a:defRPr/>
            </a:lvl1pPr>
          </a:lstStyle>
          <a:p>
            <a:fld id="{58A0E3A6-3864-0C4F-9434-659A7E73EB1F}" type="slidenum">
              <a:rPr lang="en-US" altLang="en-US"/>
              <a:pPr/>
              <a:t>‹#›</a:t>
            </a:fld>
            <a:endParaRPr lang="en-US" altLang="en-US"/>
          </a:p>
        </p:txBody>
      </p:sp>
    </p:spTree>
    <p:extLst>
      <p:ext uri="{BB962C8B-B14F-4D97-AF65-F5344CB8AC3E}">
        <p14:creationId xmlns:p14="http://schemas.microsoft.com/office/powerpoint/2010/main" val="2008999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3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solidFill>
            <a:schemeClr val="accent6">
              <a:lumMod val="75000"/>
            </a:schemeClr>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1923357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6" y="9918"/>
            <a:ext cx="12192000" cy="6857999"/>
          </a:xfrm>
          <a:prstGeom prst="rect">
            <a:avLst/>
          </a:prstGeom>
        </p:spPr>
      </p:pic>
      <p:sp>
        <p:nvSpPr>
          <p:cNvPr id="7" name="Shape 10"/>
          <p:cNvSpPr/>
          <p:nvPr userDrawn="1"/>
        </p:nvSpPr>
        <p:spPr>
          <a:xfrm>
            <a:off x="16123" y="9916"/>
            <a:ext cx="12192000" cy="348421"/>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a:cs typeface="Arial" charset="0"/>
            </a:endParaRPr>
          </a:p>
        </p:txBody>
      </p:sp>
      <p:sp>
        <p:nvSpPr>
          <p:cNvPr id="2" name="Title 1"/>
          <p:cNvSpPr>
            <a:spLocks noGrp="1"/>
          </p:cNvSpPr>
          <p:nvPr>
            <p:ph type="title"/>
          </p:nvPr>
        </p:nvSpPr>
        <p:spPr>
          <a:xfrm>
            <a:off x="9818" y="231295"/>
            <a:ext cx="12191999" cy="685800"/>
          </a:xfrm>
          <a:solidFill>
            <a:srgbClr val="18637B"/>
          </a:solidFill>
        </p:spPr>
        <p:txBody>
          <a:bodyPr>
            <a:noAutofit/>
          </a:bodyPr>
          <a:lstStyle>
            <a:lvl1pPr>
              <a:defRPr sz="3200">
                <a:solidFill>
                  <a:schemeClr val="bg1"/>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7721600" y="6404984"/>
            <a:ext cx="4059936" cy="365760"/>
          </a:xfrm>
          <a:prstGeom prst="rect">
            <a:avLst/>
          </a:prstGeom>
        </p:spPr>
        <p:txBody>
          <a:bodyPr/>
          <a:lstStyle/>
          <a:p>
            <a:pPr eaLnBrk="1" hangingPunct="1"/>
            <a:fld id="{64986C9F-0C03-4D77-AD8F-A767FF5D7500}" type="datetimeFigureOut">
              <a:rPr lang="en-US" sz="1800" b="0" smtClean="0">
                <a:solidFill>
                  <a:srgbClr val="000000"/>
                </a:solidFill>
                <a:latin typeface="Arial" charset="0"/>
                <a:cs typeface="Arial" charset="0"/>
              </a:rPr>
              <a:pPr eaLnBrk="1" hangingPunct="1"/>
              <a:t>4/8/2019</a:t>
            </a:fld>
            <a:endParaRPr lang="en-US" sz="1800" b="0">
              <a:solidFill>
                <a:srgbClr val="000000"/>
              </a:solidFill>
              <a:latin typeface="Arial" charset="0"/>
              <a:cs typeface="Arial" charset="0"/>
            </a:endParaRPr>
          </a:p>
        </p:txBody>
      </p:sp>
      <p:sp>
        <p:nvSpPr>
          <p:cNvPr id="5" name="Footer Placeholder 4"/>
          <p:cNvSpPr>
            <a:spLocks noGrp="1"/>
          </p:cNvSpPr>
          <p:nvPr>
            <p:ph type="ftr" sz="quarter" idx="11"/>
          </p:nvPr>
        </p:nvSpPr>
        <p:spPr>
          <a:xfrm>
            <a:off x="178816" y="6403848"/>
            <a:ext cx="11785600" cy="294752"/>
          </a:xfrm>
          <a:prstGeom prst="rect">
            <a:avLst/>
          </a:prstGeom>
        </p:spPr>
        <p:txBody>
          <a:bodyPr/>
          <a:lstStyle/>
          <a:p>
            <a:pPr eaLnBrk="1" hangingPunct="1"/>
            <a:endParaRPr lang="en-US" sz="1800" b="0" dirty="0">
              <a:solidFill>
                <a:srgbClr val="000000"/>
              </a:solidFill>
              <a:latin typeface="Arial" charset="0"/>
              <a:cs typeface="Arial" charset="0"/>
            </a:endParaRPr>
          </a:p>
        </p:txBody>
      </p:sp>
      <p:sp>
        <p:nvSpPr>
          <p:cNvPr id="8" name="Content Placeholder 7"/>
          <p:cNvSpPr>
            <a:spLocks noGrp="1"/>
          </p:cNvSpPr>
          <p:nvPr>
            <p:ph sz="quarter" idx="1"/>
          </p:nvPr>
        </p:nvSpPr>
        <p:spPr>
          <a:xfrm>
            <a:off x="402336" y="1219200"/>
            <a:ext cx="11338560" cy="4879848"/>
          </a:xfrm>
        </p:spPr>
        <p:txBody>
          <a:bodyPr/>
          <a:lstStyle>
            <a:lvl2pPr>
              <a:defRPr>
                <a:solidFill>
                  <a:schemeClr val="tx2"/>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2"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Tree>
    <p:extLst>
      <p:ext uri="{BB962C8B-B14F-4D97-AF65-F5344CB8AC3E}">
        <p14:creationId xmlns:p14="http://schemas.microsoft.com/office/powerpoint/2010/main" val="2240359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000000"/>
              </a:solidFill>
              <a:cs typeface="Arial" panose="020B0604020202020204" pitchFamily="34" charset="0"/>
            </a:endParaRPr>
          </a:p>
        </p:txBody>
      </p:sp>
      <p:sp>
        <p:nvSpPr>
          <p:cNvPr id="10" name="Shape 10"/>
          <p:cNvSpPr/>
          <p:nvPr/>
        </p:nvSpPr>
        <p:spPr>
          <a:xfrm>
            <a:off x="0" y="3"/>
            <a:ext cx="12192000" cy="707599"/>
          </a:xfrm>
          <a:prstGeom prst="rect">
            <a:avLst/>
          </a:prstGeom>
          <a:solidFill>
            <a:srgbClr val="18637B"/>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114454"/>
              </a:solidFill>
              <a:cs typeface="Arial" panose="020B0604020202020204" pitchFamily="34" charset="0"/>
            </a:endParaRPr>
          </a:p>
        </p:txBody>
      </p:sp>
      <p:sp>
        <p:nvSpPr>
          <p:cNvPr id="11" name="Shape 11"/>
          <p:cNvSpPr/>
          <p:nvPr/>
        </p:nvSpPr>
        <p:spPr>
          <a:xfrm>
            <a:off x="0" y="667500"/>
            <a:ext cx="12192000" cy="5098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endParaRPr b="0" dirty="0">
              <a:solidFill>
                <a:srgbClr val="000000"/>
              </a:solidFill>
              <a:cs typeface="Arial" panose="020B0604020202020204" pitchFamily="34" charset="0"/>
            </a:endParaRPr>
          </a:p>
        </p:txBody>
      </p:sp>
      <p:sp>
        <p:nvSpPr>
          <p:cNvPr id="12" name="Shape 12"/>
          <p:cNvSpPr/>
          <p:nvPr/>
        </p:nvSpPr>
        <p:spPr>
          <a:xfrm>
            <a:off x="0" y="5991472"/>
            <a:ext cx="12192000" cy="157600"/>
          </a:xfrm>
          <a:prstGeom prst="rect">
            <a:avLst/>
          </a:prstGeom>
          <a:solidFill>
            <a:srgbClr val="3B8D61"/>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000000"/>
              </a:solidFill>
              <a:cs typeface="Arial" panose="020B0604020202020204" pitchFamily="34" charset="0"/>
            </a:endParaRPr>
          </a:p>
        </p:txBody>
      </p:sp>
      <p:sp>
        <p:nvSpPr>
          <p:cNvPr id="13" name="Shape 13"/>
          <p:cNvSpPr/>
          <p:nvPr/>
        </p:nvSpPr>
        <p:spPr>
          <a:xfrm>
            <a:off x="0" y="6112103"/>
            <a:ext cx="12192000" cy="745999"/>
          </a:xfrm>
          <a:prstGeom prst="rect">
            <a:avLst/>
          </a:prstGeom>
          <a:solidFill>
            <a:srgbClr val="7CA295"/>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000000"/>
              </a:solidFill>
              <a:cs typeface="Arial" panose="020B0604020202020204" pitchFamily="34" charset="0"/>
            </a:endParaRPr>
          </a:p>
        </p:txBody>
      </p:sp>
      <p:sp>
        <p:nvSpPr>
          <p:cNvPr id="8" name="Shape 98"/>
          <p:cNvSpPr txBox="1">
            <a:spLocks noGrp="1"/>
          </p:cNvSpPr>
          <p:nvPr>
            <p:ph type="ctrTitle"/>
          </p:nvPr>
        </p:nvSpPr>
        <p:spPr>
          <a:xfrm>
            <a:off x="299804" y="1389939"/>
            <a:ext cx="11622373" cy="1546399"/>
          </a:xfrm>
          <a:prstGeom prst="rect">
            <a:avLst/>
          </a:prstGeom>
        </p:spPr>
        <p:txBody>
          <a:bodyPr lIns="91425" tIns="91425" rIns="91425" bIns="91425" anchor="b" anchorCtr="0">
            <a:noAutofit/>
          </a:bodyPr>
          <a:lstStyle>
            <a:lvl1pPr>
              <a:defRPr>
                <a:latin typeface="Arial" panose="020B0604020202020204" pitchFamily="34" charset="0"/>
                <a:cs typeface="Arial" panose="020B0604020202020204" pitchFamily="34" charset="0"/>
              </a:defRPr>
            </a:lvl1pPr>
          </a:lstStyle>
          <a:p>
            <a:pPr lvl="0" algn="ctr">
              <a:spcBef>
                <a:spcPts val="0"/>
              </a:spcBef>
              <a:buNone/>
            </a:pPr>
            <a:endParaRPr lang="en" sz="4000"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eaLnBrk="1" fontAlgn="auto" hangingPunct="1"/>
            <a:endParaRPr lang="en-US" sz="2800" cap="none"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623254" y="6213176"/>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3000" b="1" cap="none" spc="0" baseline="0">
                <a:solidFill>
                  <a:schemeClr val="tx2">
                    <a:lumMod val="75000"/>
                  </a:schemeClr>
                </a:solidFill>
                <a:latin typeface="Arial" panose="020B0604020202020204" pitchFamily="34" charset="0"/>
                <a:cs typeface="Arial" panose="020B0604020202020204" pitchFamily="34" charset="0"/>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12692461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ltGray">
      <p:bgPr>
        <a:solidFill>
          <a:srgbClr val="0E4066"/>
        </a:solidFill>
        <a:effectLst/>
      </p:bgPr>
    </p:bg>
    <p:spTree>
      <p:nvGrpSpPr>
        <p:cNvPr id="1" name=""/>
        <p:cNvGrpSpPr/>
        <p:nvPr/>
      </p:nvGrpSpPr>
      <p:grpSpPr>
        <a:xfrm>
          <a:off x="0" y="0"/>
          <a:ext cx="0" cy="0"/>
          <a:chOff x="0" y="0"/>
          <a:chExt cx="0" cy="0"/>
        </a:xfrm>
      </p:grpSpPr>
      <p:sp>
        <p:nvSpPr>
          <p:cNvPr id="4" name="Rectangle 3"/>
          <p:cNvSpPr>
            <a:spLocks noChangeArrowheads="1"/>
          </p:cNvSpPr>
          <p:nvPr>
            <p:custDataLst>
              <p:tags r:id="rId1"/>
            </p:custDataLst>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5" name="Rectangle 4"/>
          <p:cNvSpPr>
            <a:spLocks noChangeArrowheads="1"/>
          </p:cNvSpPr>
          <p:nvPr>
            <p:custDataLst>
              <p:tags r:id="rId2"/>
            </p:custDataLst>
          </p:nvPr>
        </p:nvSpPr>
        <p:spPr bwMode="white">
          <a:xfrm>
            <a:off x="11988800" y="3175"/>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6" name="Rectangle 5"/>
          <p:cNvSpPr>
            <a:spLocks noChangeArrowheads="1"/>
          </p:cNvSpPr>
          <p:nvPr>
            <p:custDataLst>
              <p:tags r:id="rId3"/>
            </p:custDataLst>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7" name="Rectangle 6"/>
          <p:cNvSpPr>
            <a:spLocks noChangeArrowheads="1"/>
          </p:cNvSpPr>
          <p:nvPr>
            <p:custDataLst>
              <p:tags r:id="rId4"/>
            </p:custDataLst>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0" name="Rectangle 9"/>
          <p:cNvSpPr>
            <a:spLocks noChangeArrowheads="1"/>
          </p:cNvSpPr>
          <p:nvPr userDrawn="1">
            <p:custDataLst>
              <p:tags r:id="rId5"/>
            </p:custDataLst>
          </p:nvPr>
        </p:nvSpPr>
        <p:spPr bwMode="auto">
          <a:xfrm>
            <a:off x="209552" y="6391278"/>
            <a:ext cx="11777133" cy="309563"/>
          </a:xfrm>
          <a:prstGeom prst="rect">
            <a:avLst/>
          </a:prstGeom>
          <a:solidFill>
            <a:srgbClr val="2DA379"/>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1" name="Straight Connector 10"/>
          <p:cNvSpPr>
            <a:spLocks noChangeShapeType="1"/>
          </p:cNvSpPr>
          <p:nvPr>
            <p:custDataLst>
              <p:tags r:id="rId6"/>
            </p:custDataLst>
          </p:nvPr>
        </p:nvSpPr>
        <p:spPr bwMode="auto">
          <a:xfrm>
            <a:off x="207435"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2" name="Rectangle 11"/>
          <p:cNvSpPr>
            <a:spLocks noChangeArrowheads="1"/>
          </p:cNvSpPr>
          <p:nvPr>
            <p:custDataLst>
              <p:tags r:id="rId7"/>
            </p:custDataLst>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srgbClr val="000000"/>
              </a:solidFill>
              <a:latin typeface="Arial"/>
              <a:cs typeface="Arial" charset="0"/>
            </a:endParaRPr>
          </a:p>
        </p:txBody>
      </p:sp>
      <p:sp>
        <p:nvSpPr>
          <p:cNvPr id="9" name="Subtitle 8"/>
          <p:cNvSpPr>
            <a:spLocks noGrp="1"/>
          </p:cNvSpPr>
          <p:nvPr>
            <p:ph type="subTitle" idx="1"/>
            <p:custDataLst>
              <p:tags r:id="rId8"/>
            </p:custDataLst>
          </p:nvPr>
        </p:nvSpPr>
        <p:spPr>
          <a:xfrm>
            <a:off x="1828800" y="2819400"/>
            <a:ext cx="85344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dirty="0" smtClean="0"/>
              <a:t>Click to edit Master subtitle style</a:t>
            </a:r>
            <a:endParaRPr lang="en-US" dirty="0"/>
          </a:p>
        </p:txBody>
      </p:sp>
      <p:sp>
        <p:nvSpPr>
          <p:cNvPr id="8" name="Title 7"/>
          <p:cNvSpPr>
            <a:spLocks noGrp="1"/>
          </p:cNvSpPr>
          <p:nvPr>
            <p:ph type="ctrTitle"/>
            <p:custDataLst>
              <p:tags r:id="rId9"/>
            </p:custDataLst>
          </p:nvPr>
        </p:nvSpPr>
        <p:spPr>
          <a:xfrm>
            <a:off x="914400" y="381000"/>
            <a:ext cx="10363200" cy="1752600"/>
          </a:xfrm>
        </p:spPr>
        <p:txBody>
          <a:bodyPr/>
          <a:lstStyle>
            <a:lvl1pPr>
              <a:defRPr sz="3150">
                <a:solidFill>
                  <a:schemeClr val="tx1"/>
                </a:solidFill>
              </a:defRPr>
            </a:lvl1pPr>
          </a:lstStyle>
          <a:p>
            <a:r>
              <a:rPr lang="en-US" dirty="0" smtClean="0"/>
              <a:t>Click to edit Master title style</a:t>
            </a:r>
            <a:endParaRPr lang="en-US" dirty="0"/>
          </a:p>
        </p:txBody>
      </p:sp>
      <p:sp>
        <p:nvSpPr>
          <p:cNvPr id="17" name="Date Placeholder 27"/>
          <p:cNvSpPr>
            <a:spLocks noGrp="1"/>
          </p:cNvSpPr>
          <p:nvPr>
            <p:ph type="dt" sz="half" idx="10"/>
            <p:custDataLst>
              <p:tags r:id="rId10"/>
            </p:custDataLst>
          </p:nvPr>
        </p:nvSpPr>
        <p:spPr>
          <a:xfrm>
            <a:off x="7721602" y="6405566"/>
            <a:ext cx="4059767" cy="365125"/>
          </a:xfrm>
          <a:prstGeom prst="rect">
            <a:avLst/>
          </a:prstGeom>
        </p:spPr>
        <p:txBody>
          <a:bodyPr/>
          <a:lstStyle>
            <a:lvl1pPr fontAlgn="auto">
              <a:spcBef>
                <a:spcPts val="0"/>
              </a:spcBef>
              <a:spcAft>
                <a:spcPts val="0"/>
              </a:spcAft>
              <a:defRPr>
                <a:latin typeface="+mn-lt"/>
                <a:cs typeface="+mn-cs"/>
              </a:defRPr>
            </a:lvl1pPr>
          </a:lstStyle>
          <a:p>
            <a:pPr eaLnBrk="1" hangingPunct="1">
              <a:defRPr/>
            </a:pPr>
            <a:fld id="{D824B057-FDE1-4F69-B7CB-7C24006A4B57}" type="datetimeFigureOut">
              <a:rPr lang="en-US" sz="1800" b="0">
                <a:solidFill>
                  <a:srgbClr val="000000"/>
                </a:solidFill>
              </a:rPr>
              <a:pPr eaLnBrk="1" hangingPunct="1">
                <a:defRPr/>
              </a:pPr>
              <a:t>4/8/2019</a:t>
            </a:fld>
            <a:endParaRPr lang="en-US" sz="1800" b="0" dirty="0">
              <a:solidFill>
                <a:srgbClr val="000000"/>
              </a:solidFill>
            </a:endParaRPr>
          </a:p>
        </p:txBody>
      </p:sp>
      <p:sp>
        <p:nvSpPr>
          <p:cNvPr id="18" name="Footer Placeholder 16"/>
          <p:cNvSpPr>
            <a:spLocks noGrp="1"/>
          </p:cNvSpPr>
          <p:nvPr>
            <p:ph type="ftr" sz="quarter" idx="11"/>
            <p:custDataLst>
              <p:tags r:id="rId11"/>
            </p:custDataLst>
          </p:nvPr>
        </p:nvSpPr>
        <p:spPr>
          <a:xfrm>
            <a:off x="406400" y="6410328"/>
            <a:ext cx="4775200" cy="366713"/>
          </a:xfrm>
          <a:prstGeom prst="rect">
            <a:avLst/>
          </a:prstGeom>
        </p:spPr>
        <p:txBody>
          <a:bodyPr/>
          <a:lstStyle>
            <a:lvl1pPr>
              <a:defRPr/>
            </a:lvl1pPr>
          </a:lstStyle>
          <a:p>
            <a:pPr eaLnBrk="1" hangingPunct="1">
              <a:defRPr/>
            </a:pPr>
            <a:endParaRPr lang="en-US" sz="1800" b="0" dirty="0">
              <a:solidFill>
                <a:srgbClr val="000000"/>
              </a:solidFill>
              <a:latin typeface="Arial" charset="0"/>
              <a:cs typeface="Arial" charset="0"/>
            </a:endParaRPr>
          </a:p>
        </p:txBody>
      </p:sp>
    </p:spTree>
    <p:extLst>
      <p:ext uri="{BB962C8B-B14F-4D97-AF65-F5344CB8AC3E}">
        <p14:creationId xmlns:p14="http://schemas.microsoft.com/office/powerpoint/2010/main" val="31654001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3" name="Straight Connector 2"/>
          <p:cNvSpPr>
            <a:spLocks noChangeShapeType="1"/>
          </p:cNvSpPr>
          <p:nvPr>
            <p:custDataLst>
              <p:tags r:id="rId1"/>
            </p:custDataLst>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4" name="Rectangle 3"/>
          <p:cNvSpPr>
            <a:spLocks noChangeArrowheads="1"/>
          </p:cNvSpPr>
          <p:nvPr>
            <p:custDataLst>
              <p:tags r:id="rId2"/>
            </p:custDataLst>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5" name="Rectangle 4"/>
          <p:cNvSpPr>
            <a:spLocks noChangeArrowheads="1"/>
          </p:cNvSpPr>
          <p:nvPr>
            <p:custDataLst>
              <p:tags r:id="rId3"/>
            </p:custDataLst>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6" name="Rectangle 5"/>
          <p:cNvSpPr>
            <a:spLocks noChangeArrowheads="1"/>
          </p:cNvSpPr>
          <p:nvPr>
            <p:custDataLst>
              <p:tags r:id="rId4"/>
            </p:custDataLst>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7" name="Rectangle 6"/>
          <p:cNvSpPr>
            <a:spLocks noChangeArrowheads="1"/>
          </p:cNvSpPr>
          <p:nvPr>
            <p:custDataLst>
              <p:tags r:id="rId5"/>
            </p:custDataLst>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srgbClr val="000000"/>
              </a:solidFill>
              <a:latin typeface="Arial"/>
              <a:cs typeface="Arial" charset="0"/>
            </a:endParaRPr>
          </a:p>
        </p:txBody>
      </p:sp>
      <p:sp>
        <p:nvSpPr>
          <p:cNvPr id="8" name="Rectangle 7"/>
          <p:cNvSpPr>
            <a:spLocks noChangeArrowheads="1"/>
          </p:cNvSpPr>
          <p:nvPr>
            <p:custDataLst>
              <p:tags r:id="rId6"/>
            </p:custDataLst>
          </p:nvPr>
        </p:nvSpPr>
        <p:spPr bwMode="ltGray">
          <a:xfrm>
            <a:off x="203200" y="152400"/>
            <a:ext cx="11777133" cy="381000"/>
          </a:xfrm>
          <a:prstGeom prst="rect">
            <a:avLst/>
          </a:prstGeom>
          <a:solidFill>
            <a:srgbClr val="5482AB"/>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9" name="Rectangle 8"/>
          <p:cNvSpPr>
            <a:spLocks noChangeArrowheads="1"/>
          </p:cNvSpPr>
          <p:nvPr>
            <p:custDataLst>
              <p:tags r:id="rId7"/>
            </p:custDataLst>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srgbClr val="000000"/>
              </a:solidFill>
              <a:latin typeface="Arial"/>
              <a:cs typeface="Arial" charset="0"/>
            </a:endParaRPr>
          </a:p>
        </p:txBody>
      </p:sp>
      <p:sp>
        <p:nvSpPr>
          <p:cNvPr id="10" name="Rectangle 9"/>
          <p:cNvSpPr>
            <a:spLocks noChangeArrowheads="1"/>
          </p:cNvSpPr>
          <p:nvPr>
            <p:custDataLst>
              <p:tags r:id="rId8"/>
            </p:custDataLst>
          </p:nvPr>
        </p:nvSpPr>
        <p:spPr bwMode="ltGray">
          <a:xfrm>
            <a:off x="213784" y="6399213"/>
            <a:ext cx="11777133" cy="309562"/>
          </a:xfrm>
          <a:prstGeom prst="rect">
            <a:avLst/>
          </a:prstGeom>
          <a:solidFill>
            <a:srgbClr val="5482AB"/>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1" name="Text Box 10"/>
          <p:cNvSpPr txBox="1">
            <a:spLocks noChangeArrowheads="1"/>
          </p:cNvSpPr>
          <p:nvPr userDrawn="1">
            <p:custDataLst>
              <p:tags r:id="rId9"/>
            </p:custDataLst>
          </p:nvPr>
        </p:nvSpPr>
        <p:spPr bwMode="auto">
          <a:xfrm>
            <a:off x="10553702" y="6403977"/>
            <a:ext cx="1502833" cy="230818"/>
          </a:xfrm>
          <a:prstGeom prst="rect">
            <a:avLst/>
          </a:prstGeom>
          <a:noFill/>
          <a:ln w="12700">
            <a:noFill/>
            <a:miter lim="800000"/>
            <a:headEnd/>
            <a:tailEnd/>
          </a:ln>
          <a:effectLst/>
        </p:spPr>
        <p:txBody>
          <a:bodyPr lIns="68564" tIns="34283" rIns="68564" bIns="34283">
            <a:spAutoFit/>
          </a:bodyPr>
          <a:lstStyle/>
          <a:p>
            <a:pPr algn="r">
              <a:spcBef>
                <a:spcPct val="50000"/>
              </a:spcBef>
              <a:defRPr/>
            </a:pPr>
            <a:r>
              <a:rPr lang="en-US" sz="1050" i="1" dirty="0">
                <a:solidFill>
                  <a:srgbClr val="FFFFFF"/>
                </a:solidFill>
                <a:cs typeface="Arial" pitchFamily="34" charset="0"/>
              </a:rPr>
              <a:t>IAS–USA</a:t>
            </a:r>
          </a:p>
        </p:txBody>
      </p:sp>
      <p:sp>
        <p:nvSpPr>
          <p:cNvPr id="2" name="Title 1"/>
          <p:cNvSpPr>
            <a:spLocks noGrp="1"/>
          </p:cNvSpPr>
          <p:nvPr>
            <p:ph type="title"/>
            <p:custDataLst>
              <p:tags r:id="rId10"/>
            </p:custDataLst>
          </p:nvPr>
        </p:nvSpPr>
        <p:spPr>
          <a:xfrm>
            <a:off x="508000" y="1219200"/>
            <a:ext cx="11176000" cy="4495800"/>
          </a:xfrm>
        </p:spPr>
        <p:txBody>
          <a:bodyPr anchor="t">
            <a:noAutofit/>
          </a:bodyPr>
          <a:lstStyle>
            <a:lvl1pPr algn="l">
              <a:buNone/>
              <a:defRPr sz="2700" b="0" baseline="0">
                <a:solidFill>
                  <a:schemeClr val="tx1"/>
                </a:solidFill>
              </a:defRPr>
            </a:lvl1pPr>
          </a:lstStyle>
          <a:p>
            <a:r>
              <a:rPr lang="en-US" dirty="0" smtClean="0"/>
              <a:t>Click to edit Master title style</a:t>
            </a:r>
            <a:endParaRPr lang="en-US" dirty="0"/>
          </a:p>
        </p:txBody>
      </p:sp>
      <p:sp>
        <p:nvSpPr>
          <p:cNvPr id="12" name="Date Placeholder 4"/>
          <p:cNvSpPr>
            <a:spLocks noGrp="1"/>
          </p:cNvSpPr>
          <p:nvPr>
            <p:ph type="dt" sz="half" idx="10"/>
            <p:custDataLst>
              <p:tags r:id="rId11"/>
            </p:custDataLst>
          </p:nvPr>
        </p:nvSpPr>
        <p:spPr>
          <a:xfrm>
            <a:off x="7717369" y="6405566"/>
            <a:ext cx="4059767" cy="365125"/>
          </a:xfrm>
          <a:prstGeom prst="rect">
            <a:avLst/>
          </a:prstGeom>
        </p:spPr>
        <p:txBody>
          <a:bodyPr/>
          <a:lstStyle>
            <a:lvl1pPr fontAlgn="auto">
              <a:spcBef>
                <a:spcPts val="0"/>
              </a:spcBef>
              <a:spcAft>
                <a:spcPts val="0"/>
              </a:spcAft>
              <a:defRPr>
                <a:latin typeface="+mn-lt"/>
                <a:cs typeface="+mn-cs"/>
              </a:defRPr>
            </a:lvl1pPr>
          </a:lstStyle>
          <a:p>
            <a:pPr eaLnBrk="1" hangingPunct="1">
              <a:defRPr/>
            </a:pPr>
            <a:fld id="{36B8E6F1-93D3-4BCC-A2D4-3582B510E695}" type="datetimeFigureOut">
              <a:rPr lang="en-US" sz="1800" b="0">
                <a:solidFill>
                  <a:srgbClr val="000000"/>
                </a:solidFill>
              </a:rPr>
              <a:pPr eaLnBrk="1" hangingPunct="1">
                <a:defRPr/>
              </a:pPr>
              <a:t>4/8/2019</a:t>
            </a:fld>
            <a:endParaRPr lang="en-US" sz="1800" b="0">
              <a:solidFill>
                <a:srgbClr val="000000"/>
              </a:solidFill>
            </a:endParaRPr>
          </a:p>
        </p:txBody>
      </p:sp>
      <p:sp>
        <p:nvSpPr>
          <p:cNvPr id="13" name="Footer Placeholder 5"/>
          <p:cNvSpPr>
            <a:spLocks noGrp="1"/>
          </p:cNvSpPr>
          <p:nvPr>
            <p:ph type="ftr" sz="quarter" idx="11"/>
            <p:custDataLst>
              <p:tags r:id="rId12"/>
            </p:custDataLst>
          </p:nvPr>
        </p:nvSpPr>
        <p:spPr>
          <a:xfrm>
            <a:off x="402169" y="6410328"/>
            <a:ext cx="4779433" cy="366713"/>
          </a:xfrm>
          <a:prstGeom prst="rect">
            <a:avLst/>
          </a:prstGeom>
        </p:spPr>
        <p:txBody>
          <a:bodyPr/>
          <a:lstStyle>
            <a:lvl1pPr>
              <a:defRPr/>
            </a:lvl1pPr>
          </a:lstStyle>
          <a:p>
            <a:pPr eaLnBrk="1" hangingPunct="1">
              <a:defRPr/>
            </a:pPr>
            <a:endParaRPr lang="en-US" sz="1800" b="0" dirty="0">
              <a:solidFill>
                <a:srgbClr val="000000"/>
              </a:solidFill>
              <a:latin typeface="Arial" charset="0"/>
              <a:cs typeface="Arial" charset="0"/>
            </a:endParaRPr>
          </a:p>
        </p:txBody>
      </p:sp>
    </p:spTree>
    <p:extLst>
      <p:ext uri="{BB962C8B-B14F-4D97-AF65-F5344CB8AC3E}">
        <p14:creationId xmlns:p14="http://schemas.microsoft.com/office/powerpoint/2010/main" val="408009806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521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
        <p:nvSpPr>
          <p:cNvPr id="10" name="Shape 10"/>
          <p:cNvSpPr/>
          <p:nvPr/>
        </p:nvSpPr>
        <p:spPr>
          <a:xfrm>
            <a:off x="0" y="1"/>
            <a:ext cx="121920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a:cs typeface="Arial" charset="0"/>
            </a:endParaRPr>
          </a:p>
        </p:txBody>
      </p:sp>
      <p:sp>
        <p:nvSpPr>
          <p:cNvPr id="11" name="Shape 11"/>
          <p:cNvSpPr/>
          <p:nvPr/>
        </p:nvSpPr>
        <p:spPr>
          <a:xfrm>
            <a:off x="0" y="667500"/>
            <a:ext cx="12192000" cy="5098800"/>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a:cs typeface="Arial" charset="0"/>
            </a:endParaRPr>
          </a:p>
        </p:txBody>
      </p:sp>
      <p:sp>
        <p:nvSpPr>
          <p:cNvPr id="12" name="Shape 12"/>
          <p:cNvSpPr/>
          <p:nvPr/>
        </p:nvSpPr>
        <p:spPr>
          <a:xfrm>
            <a:off x="0" y="5991472"/>
            <a:ext cx="12192000"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
        <p:nvSpPr>
          <p:cNvPr id="13" name="Shape 13"/>
          <p:cNvSpPr/>
          <p:nvPr/>
        </p:nvSpPr>
        <p:spPr>
          <a:xfrm>
            <a:off x="0" y="6112101"/>
            <a:ext cx="12192000" cy="745999"/>
          </a:xfrm>
          <a:prstGeom prst="rect">
            <a:avLst/>
          </a:prstGeom>
          <a:solidFill>
            <a:srgbClr val="7CA295"/>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
        <p:nvSpPr>
          <p:cNvPr id="8" name="Shape 98"/>
          <p:cNvSpPr txBox="1">
            <a:spLocks noGrp="1"/>
          </p:cNvSpPr>
          <p:nvPr>
            <p:ph type="ctrTitle"/>
          </p:nvPr>
        </p:nvSpPr>
        <p:spPr>
          <a:xfrm>
            <a:off x="299804" y="1389937"/>
            <a:ext cx="11622373" cy="1546399"/>
          </a:xfrm>
          <a:prstGeom prst="rect">
            <a:avLst/>
          </a:prstGeom>
        </p:spPr>
        <p:txBody>
          <a:bodyPr lIns="91425" tIns="91425" rIns="91425" bIns="91425" anchor="b" anchorCtr="0">
            <a:noAutofit/>
          </a:bodyPr>
          <a:lstStyle/>
          <a:p>
            <a:pPr lvl="0" algn="ctr">
              <a:spcBef>
                <a:spcPts val="0"/>
              </a:spcBef>
              <a:buNone/>
            </a:pPr>
            <a:endParaRPr lang="en" sz="5333"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eaLnBrk="1" hangingPunct="1"/>
            <a:endParaRPr lang="en-US" sz="3733" cap="none" dirty="0">
              <a:solidFill>
                <a:srgbClr val="FFFFFF"/>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23251" y="6213173"/>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4000" b="1" cap="none" spc="0" baseline="0">
                <a:solidFill>
                  <a:schemeClr val="bg2">
                    <a:lumMod val="20000"/>
                    <a:lumOff val="80000"/>
                  </a:schemeClr>
                </a:solidFill>
                <a:latin typeface="+mj-lt"/>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417031546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1411599"/>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1596164"/>
            <a:ext cx="329600" cy="2518643"/>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7CA295"/>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1371600"/>
          </a:xfrm>
          <a:prstGeom prst="rect">
            <a:avLst/>
          </a:prstGeom>
        </p:spPr>
        <p:txBody>
          <a:bodyPr lIns="91425" tIns="91425" rIns="91425" bIns="91425" anchor="ctr" anchorCtr="0"/>
          <a:lstStyle>
            <a:lvl1pPr lvl="0">
              <a:spcBef>
                <a:spcPts val="0"/>
              </a:spcBef>
              <a:defRPr sz="4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1780731"/>
            <a:ext cx="11272603" cy="4677309"/>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2179013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4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1411599"/>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1596164"/>
            <a:ext cx="329600" cy="2518643"/>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7CA295"/>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1371600"/>
          </a:xfrm>
          <a:prstGeom prst="rect">
            <a:avLst/>
          </a:prstGeom>
        </p:spPr>
        <p:txBody>
          <a:bodyPr lIns="91425" tIns="91425" rIns="91425" bIns="91425" anchor="ctr" anchorCtr="0"/>
          <a:lstStyle>
            <a:lvl1pPr lvl="0">
              <a:spcBef>
                <a:spcPts val="0"/>
              </a:spcBef>
              <a:defRPr sz="4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1780731"/>
            <a:ext cx="11272603" cy="4677309"/>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Tree>
    <p:extLst>
      <p:ext uri="{BB962C8B-B14F-4D97-AF65-F5344CB8AC3E}">
        <p14:creationId xmlns:p14="http://schemas.microsoft.com/office/powerpoint/2010/main" val="33841366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1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7CA295"/>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181149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11EA0B5-6FD5-B240-9BC6-BE3EAE0CD8FD}"/>
              </a:ext>
            </a:extLst>
          </p:cNvPr>
          <p:cNvSpPr>
            <a:spLocks noGrp="1"/>
          </p:cNvSpPr>
          <p:nvPr>
            <p:ph type="dt" sz="half" idx="10"/>
          </p:nvPr>
        </p:nvSpPr>
        <p:spPr/>
        <p:txBody>
          <a:bodyPr/>
          <a:lstStyle>
            <a:lvl1pPr>
              <a:defRPr/>
            </a:lvl1pPr>
          </a:lstStyle>
          <a:p>
            <a:pPr>
              <a:defRPr/>
            </a:pPr>
            <a:fld id="{5028A5DA-F238-2E40-9C56-A2DB07759FD9}" type="datetimeFigureOut">
              <a:rPr lang="en-US"/>
              <a:pPr>
                <a:defRPr/>
              </a:pPr>
              <a:t>4/8/2019</a:t>
            </a:fld>
            <a:endParaRPr lang="en-US"/>
          </a:p>
        </p:txBody>
      </p:sp>
      <p:sp>
        <p:nvSpPr>
          <p:cNvPr id="5" name="Footer Placeholder 4">
            <a:extLst>
              <a:ext uri="{FF2B5EF4-FFF2-40B4-BE49-F238E27FC236}">
                <a16:creationId xmlns="" xmlns:a16="http://schemas.microsoft.com/office/drawing/2014/main" id="{FAF06C52-1922-6A4B-95A8-4C4654F40F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993BC59-08BB-C740-A65D-83AD2D210B4E}"/>
              </a:ext>
            </a:extLst>
          </p:cNvPr>
          <p:cNvSpPr>
            <a:spLocks noGrp="1"/>
          </p:cNvSpPr>
          <p:nvPr>
            <p:ph type="sldNum" sz="quarter" idx="12"/>
          </p:nvPr>
        </p:nvSpPr>
        <p:spPr/>
        <p:txBody>
          <a:bodyPr/>
          <a:lstStyle>
            <a:lvl1pPr>
              <a:defRPr/>
            </a:lvl1pPr>
          </a:lstStyle>
          <a:p>
            <a:fld id="{D284BE2E-B7D6-3740-B1B9-1A16F493FD6D}" type="slidenum">
              <a:rPr lang="en-US" altLang="en-US"/>
              <a:pPr/>
              <a:t>‹#›</a:t>
            </a:fld>
            <a:endParaRPr lang="en-US" altLang="en-US"/>
          </a:p>
        </p:txBody>
      </p:sp>
    </p:spTree>
    <p:extLst>
      <p:ext uri="{BB962C8B-B14F-4D97-AF65-F5344CB8AC3E}">
        <p14:creationId xmlns:p14="http://schemas.microsoft.com/office/powerpoint/2010/main" val="1444251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5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7CA295"/>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Tree>
    <p:extLst>
      <p:ext uri="{BB962C8B-B14F-4D97-AF65-F5344CB8AC3E}">
        <p14:creationId xmlns:p14="http://schemas.microsoft.com/office/powerpoint/2010/main" val="765561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2_Title + 1 column">
    <p:spTree>
      <p:nvGrpSpPr>
        <p:cNvPr id="1" name="Shape 31"/>
        <p:cNvGrpSpPr/>
        <p:nvPr/>
      </p:nvGrpSpPr>
      <p:grpSpPr>
        <a:xfrm>
          <a:off x="0" y="0"/>
          <a:ext cx="0" cy="0"/>
          <a:chOff x="0" y="0"/>
          <a:chExt cx="0" cy="0"/>
        </a:xfrm>
      </p:grpSpPr>
      <p:sp>
        <p:nvSpPr>
          <p:cNvPr id="32" name="Shape 32"/>
          <p:cNvSpPr/>
          <p:nvPr/>
        </p:nvSpPr>
        <p:spPr>
          <a:xfrm>
            <a:off x="0" y="1"/>
            <a:ext cx="329600" cy="938521"/>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noFill/>
          <a:ln>
            <a:noFill/>
          </a:ln>
        </p:spPr>
        <p:txBody>
          <a:bodyPr lIns="121900" tIns="121900" rIns="121900" bIns="121900" anchor="ctr" anchorCtr="0">
            <a:noAutofit/>
          </a:bodyPr>
          <a:lstStyle/>
          <a:p>
            <a:pPr eaLnBrk="1" hangingPunct="1">
              <a:spcBef>
                <a:spcPts val="0"/>
              </a:spcBef>
            </a:pPr>
            <a:endParaRPr b="0" dirty="0">
              <a:solidFill>
                <a:srgbClr val="CCCCCC">
                  <a:lumMod val="25000"/>
                </a:srgbClr>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7CA295"/>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solidFill>
                  <a:schemeClr val="bg2">
                    <a:lumMod val="7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1074377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rgbClr val="165751"/>
        </a:solidFill>
        <a:effectLst/>
      </p:bgPr>
    </p:bg>
    <p:spTree>
      <p:nvGrpSpPr>
        <p:cNvPr id="1" name=""/>
        <p:cNvGrpSpPr/>
        <p:nvPr/>
      </p:nvGrpSpPr>
      <p:grpSpPr>
        <a:xfrm>
          <a:off x="0" y="0"/>
          <a:ext cx="0" cy="0"/>
          <a:chOff x="0" y="0"/>
          <a:chExt cx="0" cy="0"/>
        </a:xfrm>
      </p:grpSpPr>
      <p:sp>
        <p:nvSpPr>
          <p:cNvPr id="20" name="Rectangle 19"/>
          <p:cNvSpPr>
            <a:spLocks noChangeArrowheads="1"/>
          </p:cNvSpPr>
          <p:nvPr userDrawn="1"/>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22" name="Rectangle 21"/>
          <p:cNvSpPr>
            <a:spLocks noChangeArrowheads="1"/>
          </p:cNvSpPr>
          <p:nvPr userDrawn="1"/>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11" name="Rectangle 10"/>
          <p:cNvSpPr/>
          <p:nvPr userDrawn="1"/>
        </p:nvSpPr>
        <p:spPr>
          <a:xfrm>
            <a:off x="203200" y="1084635"/>
            <a:ext cx="11777472" cy="1353767"/>
          </a:xfrm>
          <a:prstGeom prst="rect">
            <a:avLst/>
          </a:prstGeom>
          <a:solidFill>
            <a:srgbClr val="16575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sz="1800" b="0">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rgbClr val="3B8D6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18" name="Rectangle 17"/>
          <p:cNvSpPr>
            <a:spLocks noChangeArrowheads="1"/>
          </p:cNvSpPr>
          <p:nvPr userDrawn="1"/>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dirty="0">
              <a:solidFill>
                <a:srgbClr val="000000"/>
              </a:solidFill>
              <a:latin typeface="Arial" charset="0"/>
              <a:cs typeface="Arial" charset="0"/>
            </a:endParaRPr>
          </a:p>
        </p:txBody>
      </p:sp>
      <p:sp>
        <p:nvSpPr>
          <p:cNvPr id="31" name="Straight Connector 30"/>
          <p:cNvSpPr>
            <a:spLocks noChangeShapeType="1"/>
          </p:cNvSpPr>
          <p:nvPr userDrawn="1"/>
        </p:nvSpPr>
        <p:spPr bwMode="auto">
          <a:xfrm flipV="1">
            <a:off x="6084108" y="1219200"/>
            <a:ext cx="11893" cy="5029200"/>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32" name="Content Placeholder 9"/>
          <p:cNvSpPr>
            <a:spLocks noGrp="1"/>
          </p:cNvSpPr>
          <p:nvPr>
            <p:ph sz="half" idx="1"/>
          </p:nvPr>
        </p:nvSpPr>
        <p:spPr>
          <a:xfrm>
            <a:off x="402336" y="1219200"/>
            <a:ext cx="5384800" cy="4834128"/>
          </a:xfrm>
        </p:spPr>
        <p:txBody>
          <a:bodyPr/>
          <a:lstStyle>
            <a:lvl1pPr>
              <a:buClr>
                <a:schemeClr val="tx2"/>
              </a:buClr>
              <a:defRPr sz="2500" b="1">
                <a:solidFill>
                  <a:schemeClr val="bg2"/>
                </a:solidFill>
                <a:latin typeface="+mj-lt"/>
              </a:defRPr>
            </a:lvl1pPr>
            <a:lvl2pPr>
              <a:buClr>
                <a:schemeClr val="accent1">
                  <a:lumMod val="75000"/>
                </a:schemeClr>
              </a:buCl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33" name="Content Placeholder 11"/>
          <p:cNvSpPr>
            <a:spLocks noGrp="1"/>
          </p:cNvSpPr>
          <p:nvPr>
            <p:ph sz="half" idx="2"/>
          </p:nvPr>
        </p:nvSpPr>
        <p:spPr>
          <a:xfrm>
            <a:off x="6400800" y="1219200"/>
            <a:ext cx="5384800" cy="4834128"/>
          </a:xfrm>
        </p:spPr>
        <p:txBody>
          <a:bodyPr/>
          <a:lstStyle>
            <a:lvl1pPr>
              <a:buClr>
                <a:schemeClr val="tx2"/>
              </a:buClr>
              <a:defRPr sz="2500" b="1">
                <a:solidFill>
                  <a:schemeClr val="bg2"/>
                </a:solidFill>
                <a:latin typeface="+mj-lt"/>
              </a:defRPr>
            </a:lvl1pPr>
            <a:lvl2pPr>
              <a:buClr>
                <a:schemeClr val="accent1">
                  <a:lumMod val="75000"/>
                </a:schemeClr>
              </a:buCl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34" name="Footer Placeholder 5"/>
          <p:cNvSpPr>
            <a:spLocks noGrp="1"/>
          </p:cNvSpPr>
          <p:nvPr>
            <p:ph type="ftr" sz="quarter" idx="11"/>
          </p:nvPr>
        </p:nvSpPr>
        <p:spPr>
          <a:xfrm>
            <a:off x="203200" y="6389582"/>
            <a:ext cx="11399187" cy="312969"/>
          </a:xfrm>
          <a:prstGeom prst="rect">
            <a:avLst/>
          </a:prstGeom>
        </p:spPr>
        <p:txBody>
          <a:bodyPr/>
          <a:lstStyle/>
          <a:p>
            <a:pPr eaLnBrk="1" hangingPunct="1"/>
            <a:endParaRPr lang="en-US" sz="1800" b="0" dirty="0">
              <a:solidFill>
                <a:srgbClr val="000000"/>
              </a:solidFill>
              <a:latin typeface="Arial" charset="0"/>
              <a:cs typeface="Arial" charset="0"/>
            </a:endParaRPr>
          </a:p>
        </p:txBody>
      </p:sp>
      <p:sp>
        <p:nvSpPr>
          <p:cNvPr id="23" name="Straight Connector 22"/>
          <p:cNvSpPr>
            <a:spLocks noChangeShapeType="1"/>
          </p:cNvSpPr>
          <p:nvPr userDrawn="1"/>
        </p:nvSpPr>
        <p:spPr bwMode="gray">
          <a:xfrm>
            <a:off x="203200" y="990600"/>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24" name="Title Placeholder 21"/>
          <p:cNvSpPr>
            <a:spLocks noGrp="1"/>
          </p:cNvSpPr>
          <p:nvPr>
            <p:ph type="title"/>
          </p:nvPr>
        </p:nvSpPr>
        <p:spPr bwMode="gray">
          <a:xfrm>
            <a:off x="219964" y="210767"/>
            <a:ext cx="11752072" cy="685800"/>
          </a:xfrm>
          <a:prstGeom prst="rect">
            <a:avLst/>
          </a:prstGeom>
        </p:spPr>
        <p:txBody>
          <a:bodyPr vert="horz" anchor="b">
            <a:noAutofit/>
          </a:bodyPr>
          <a:lstStyle>
            <a:lvl1pPr>
              <a:defRPr sz="3200">
                <a:solidFill>
                  <a:schemeClr val="tx2">
                    <a:lumMod val="75000"/>
                  </a:schemeClr>
                </a:solidFill>
              </a:defRPr>
            </a:lvl1pPr>
          </a:lstStyle>
          <a:p>
            <a:r>
              <a:rPr kumimoji="0" lang="en-US" dirty="0" smtClean="0"/>
              <a:t>Click to edit Master title style</a:t>
            </a:r>
            <a:endParaRPr kumimoji="0" lang="en-US" dirty="0"/>
          </a:p>
        </p:txBody>
      </p:sp>
      <p:sp>
        <p:nvSpPr>
          <p:cNvPr id="17" name="TextBox 16"/>
          <p:cNvSpPr txBox="1"/>
          <p:nvPr userDrawn="1"/>
        </p:nvSpPr>
        <p:spPr>
          <a:xfrm>
            <a:off x="203200" y="6389124"/>
            <a:ext cx="2032000" cy="307777"/>
          </a:xfrm>
          <a:prstGeom prst="rect">
            <a:avLst/>
          </a:prstGeom>
          <a:noFill/>
        </p:spPr>
        <p:txBody>
          <a:bodyPr wrap="square" rtlCol="0">
            <a:spAutoFit/>
          </a:bodyPr>
          <a:lstStyle/>
          <a:p>
            <a:pPr eaLnBrk="1" hangingPunct="1"/>
            <a:r>
              <a:rPr lang="en-US" sz="1400" b="0" dirty="0" smtClean="0">
                <a:solidFill>
                  <a:srgbClr val="FFFFFF"/>
                </a:solidFill>
                <a:cs typeface="Arial" pitchFamily="34" charset="0"/>
              </a:rPr>
              <a:t>Slide </a:t>
            </a:r>
            <a:fld id="{855F7D49-8920-4811-BC76-0E9BF1D8C467}" type="slidenum">
              <a:rPr lang="en-US" sz="1400" b="0" smtClean="0">
                <a:solidFill>
                  <a:srgbClr val="FFFFFF"/>
                </a:solidFill>
                <a:cs typeface="Arial" pitchFamily="34" charset="0"/>
              </a:rPr>
              <a:pPr eaLnBrk="1" hangingPunct="1"/>
              <a:t>‹#›</a:t>
            </a:fld>
            <a:r>
              <a:rPr lang="en-US" sz="1400" b="0" dirty="0" smtClean="0">
                <a:solidFill>
                  <a:srgbClr val="FFFFFF"/>
                </a:solidFill>
                <a:cs typeface="Arial" pitchFamily="34" charset="0"/>
              </a:rPr>
              <a:t> of XX</a:t>
            </a:r>
            <a:endParaRPr lang="en-US" sz="1400" b="0" dirty="0">
              <a:solidFill>
                <a:srgbClr val="FFFFFF"/>
              </a:solidFill>
              <a:cs typeface="Arial" pitchFamily="34" charset="0"/>
            </a:endParaRPr>
          </a:p>
        </p:txBody>
      </p:sp>
    </p:spTree>
    <p:extLst>
      <p:ext uri="{BB962C8B-B14F-4D97-AF65-F5344CB8AC3E}">
        <p14:creationId xmlns:p14="http://schemas.microsoft.com/office/powerpoint/2010/main" val="26988702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3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solidFill>
            <a:schemeClr val="accent6">
              <a:lumMod val="75000"/>
            </a:schemeClr>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7CA295"/>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2802491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6" y="9918"/>
            <a:ext cx="12192000" cy="6857999"/>
          </a:xfrm>
          <a:prstGeom prst="rect">
            <a:avLst/>
          </a:prstGeom>
        </p:spPr>
      </p:pic>
      <p:sp>
        <p:nvSpPr>
          <p:cNvPr id="7" name="Shape 10"/>
          <p:cNvSpPr/>
          <p:nvPr userDrawn="1"/>
        </p:nvSpPr>
        <p:spPr>
          <a:xfrm>
            <a:off x="16123" y="9916"/>
            <a:ext cx="12192000" cy="348421"/>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a:cs typeface="Arial" charset="0"/>
            </a:endParaRPr>
          </a:p>
        </p:txBody>
      </p:sp>
      <p:sp>
        <p:nvSpPr>
          <p:cNvPr id="2" name="Title 1"/>
          <p:cNvSpPr>
            <a:spLocks noGrp="1"/>
          </p:cNvSpPr>
          <p:nvPr>
            <p:ph type="title"/>
          </p:nvPr>
        </p:nvSpPr>
        <p:spPr>
          <a:xfrm>
            <a:off x="9818" y="231295"/>
            <a:ext cx="12191999" cy="685800"/>
          </a:xfrm>
          <a:solidFill>
            <a:srgbClr val="18637B"/>
          </a:solidFill>
        </p:spPr>
        <p:txBody>
          <a:bodyPr>
            <a:noAutofit/>
          </a:bodyPr>
          <a:lstStyle>
            <a:lvl1pPr>
              <a:defRPr sz="3200">
                <a:solidFill>
                  <a:schemeClr val="bg1"/>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7721600" y="6404984"/>
            <a:ext cx="4059936" cy="365760"/>
          </a:xfrm>
          <a:prstGeom prst="rect">
            <a:avLst/>
          </a:prstGeom>
        </p:spPr>
        <p:txBody>
          <a:bodyPr/>
          <a:lstStyle/>
          <a:p>
            <a:pPr eaLnBrk="1" hangingPunct="1"/>
            <a:fld id="{64986C9F-0C03-4D77-AD8F-A767FF5D7500}" type="datetimeFigureOut">
              <a:rPr lang="en-US" sz="1800" b="0" smtClean="0">
                <a:solidFill>
                  <a:srgbClr val="000000"/>
                </a:solidFill>
                <a:latin typeface="Arial" charset="0"/>
                <a:cs typeface="Arial" charset="0"/>
              </a:rPr>
              <a:pPr eaLnBrk="1" hangingPunct="1"/>
              <a:t>4/8/2019</a:t>
            </a:fld>
            <a:endParaRPr lang="en-US" sz="1800" b="0">
              <a:solidFill>
                <a:srgbClr val="000000"/>
              </a:solidFill>
              <a:latin typeface="Arial" charset="0"/>
              <a:cs typeface="Arial" charset="0"/>
            </a:endParaRPr>
          </a:p>
        </p:txBody>
      </p:sp>
      <p:sp>
        <p:nvSpPr>
          <p:cNvPr id="5" name="Footer Placeholder 4"/>
          <p:cNvSpPr>
            <a:spLocks noGrp="1"/>
          </p:cNvSpPr>
          <p:nvPr>
            <p:ph type="ftr" sz="quarter" idx="11"/>
          </p:nvPr>
        </p:nvSpPr>
        <p:spPr>
          <a:xfrm>
            <a:off x="178816" y="6403848"/>
            <a:ext cx="11785600" cy="294752"/>
          </a:xfrm>
          <a:prstGeom prst="rect">
            <a:avLst/>
          </a:prstGeom>
        </p:spPr>
        <p:txBody>
          <a:bodyPr/>
          <a:lstStyle/>
          <a:p>
            <a:pPr eaLnBrk="1" hangingPunct="1"/>
            <a:endParaRPr lang="en-US" sz="1800" b="0" dirty="0">
              <a:solidFill>
                <a:srgbClr val="000000"/>
              </a:solidFill>
              <a:latin typeface="Arial" charset="0"/>
              <a:cs typeface="Arial" charset="0"/>
            </a:endParaRPr>
          </a:p>
        </p:txBody>
      </p:sp>
      <p:sp>
        <p:nvSpPr>
          <p:cNvPr id="8" name="Content Placeholder 7"/>
          <p:cNvSpPr>
            <a:spLocks noGrp="1"/>
          </p:cNvSpPr>
          <p:nvPr>
            <p:ph sz="quarter" idx="1"/>
          </p:nvPr>
        </p:nvSpPr>
        <p:spPr>
          <a:xfrm>
            <a:off x="402336" y="1219200"/>
            <a:ext cx="11338560" cy="4879848"/>
          </a:xfrm>
        </p:spPr>
        <p:txBody>
          <a:bodyPr/>
          <a:lstStyle>
            <a:lvl2pPr>
              <a:defRPr>
                <a:solidFill>
                  <a:schemeClr val="tx2"/>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2"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Tree>
    <p:extLst>
      <p:ext uri="{BB962C8B-B14F-4D97-AF65-F5344CB8AC3E}">
        <p14:creationId xmlns:p14="http://schemas.microsoft.com/office/powerpoint/2010/main" val="14848194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000000"/>
              </a:solidFill>
              <a:cs typeface="Arial" panose="020B0604020202020204" pitchFamily="34" charset="0"/>
            </a:endParaRPr>
          </a:p>
        </p:txBody>
      </p:sp>
      <p:sp>
        <p:nvSpPr>
          <p:cNvPr id="10" name="Shape 10"/>
          <p:cNvSpPr/>
          <p:nvPr/>
        </p:nvSpPr>
        <p:spPr>
          <a:xfrm>
            <a:off x="0" y="3"/>
            <a:ext cx="12192000" cy="707599"/>
          </a:xfrm>
          <a:prstGeom prst="rect">
            <a:avLst/>
          </a:prstGeom>
          <a:solidFill>
            <a:srgbClr val="18637B"/>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114454"/>
              </a:solidFill>
              <a:cs typeface="Arial" panose="020B0604020202020204" pitchFamily="34" charset="0"/>
            </a:endParaRPr>
          </a:p>
        </p:txBody>
      </p:sp>
      <p:sp>
        <p:nvSpPr>
          <p:cNvPr id="11" name="Shape 11"/>
          <p:cNvSpPr/>
          <p:nvPr/>
        </p:nvSpPr>
        <p:spPr>
          <a:xfrm>
            <a:off x="0" y="667500"/>
            <a:ext cx="12192000" cy="5098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endParaRPr b="0" dirty="0">
              <a:solidFill>
                <a:srgbClr val="000000"/>
              </a:solidFill>
              <a:cs typeface="Arial" panose="020B0604020202020204" pitchFamily="34" charset="0"/>
            </a:endParaRPr>
          </a:p>
        </p:txBody>
      </p:sp>
      <p:sp>
        <p:nvSpPr>
          <p:cNvPr id="12" name="Shape 12"/>
          <p:cNvSpPr/>
          <p:nvPr/>
        </p:nvSpPr>
        <p:spPr>
          <a:xfrm>
            <a:off x="0" y="5991472"/>
            <a:ext cx="12192000" cy="157600"/>
          </a:xfrm>
          <a:prstGeom prst="rect">
            <a:avLst/>
          </a:prstGeom>
          <a:solidFill>
            <a:srgbClr val="3B8D61"/>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000000"/>
              </a:solidFill>
              <a:cs typeface="Arial" panose="020B0604020202020204" pitchFamily="34" charset="0"/>
            </a:endParaRPr>
          </a:p>
        </p:txBody>
      </p:sp>
      <p:sp>
        <p:nvSpPr>
          <p:cNvPr id="13" name="Shape 13"/>
          <p:cNvSpPr/>
          <p:nvPr/>
        </p:nvSpPr>
        <p:spPr>
          <a:xfrm>
            <a:off x="0" y="6112103"/>
            <a:ext cx="12192000" cy="745999"/>
          </a:xfrm>
          <a:prstGeom prst="rect">
            <a:avLst/>
          </a:prstGeom>
          <a:solidFill>
            <a:srgbClr val="7CA295"/>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000000"/>
              </a:solidFill>
              <a:cs typeface="Arial" panose="020B0604020202020204" pitchFamily="34" charset="0"/>
            </a:endParaRPr>
          </a:p>
        </p:txBody>
      </p:sp>
      <p:sp>
        <p:nvSpPr>
          <p:cNvPr id="8" name="Shape 98"/>
          <p:cNvSpPr txBox="1">
            <a:spLocks noGrp="1"/>
          </p:cNvSpPr>
          <p:nvPr>
            <p:ph type="ctrTitle"/>
          </p:nvPr>
        </p:nvSpPr>
        <p:spPr>
          <a:xfrm>
            <a:off x="299804" y="1389939"/>
            <a:ext cx="11622373" cy="1546399"/>
          </a:xfrm>
          <a:prstGeom prst="rect">
            <a:avLst/>
          </a:prstGeom>
        </p:spPr>
        <p:txBody>
          <a:bodyPr lIns="91425" tIns="91425" rIns="91425" bIns="91425" anchor="b" anchorCtr="0">
            <a:noAutofit/>
          </a:bodyPr>
          <a:lstStyle>
            <a:lvl1pPr>
              <a:defRPr>
                <a:latin typeface="Arial" panose="020B0604020202020204" pitchFamily="34" charset="0"/>
                <a:cs typeface="Arial" panose="020B0604020202020204" pitchFamily="34" charset="0"/>
              </a:defRPr>
            </a:lvl1pPr>
          </a:lstStyle>
          <a:p>
            <a:pPr lvl="0" algn="ctr">
              <a:spcBef>
                <a:spcPts val="0"/>
              </a:spcBef>
              <a:buNone/>
            </a:pPr>
            <a:endParaRPr lang="en" sz="4000"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eaLnBrk="1" fontAlgn="auto" hangingPunct="1"/>
            <a:endParaRPr lang="en-US" sz="2800" cap="none"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623254" y="6213176"/>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3000" b="1" cap="none" spc="0" baseline="0">
                <a:solidFill>
                  <a:schemeClr val="tx2">
                    <a:lumMod val="75000"/>
                  </a:schemeClr>
                </a:solidFill>
                <a:latin typeface="Arial" panose="020B0604020202020204" pitchFamily="34" charset="0"/>
                <a:cs typeface="Arial" panose="020B0604020202020204" pitchFamily="34" charset="0"/>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111818670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ltGray">
      <p:bgPr>
        <a:solidFill>
          <a:srgbClr val="124057"/>
        </a:solidFill>
        <a:effectLst/>
      </p:bgPr>
    </p:bg>
    <p:spTree>
      <p:nvGrpSpPr>
        <p:cNvPr id="1" name=""/>
        <p:cNvGrpSpPr/>
        <p:nvPr/>
      </p:nvGrpSpPr>
      <p:grpSpPr>
        <a:xfrm>
          <a:off x="0" y="0"/>
          <a:ext cx="0" cy="0"/>
          <a:chOff x="0" y="0"/>
          <a:chExt cx="0" cy="0"/>
        </a:xfrm>
      </p:grpSpPr>
      <p:sp>
        <p:nvSpPr>
          <p:cNvPr id="4" name="Rectangle 3"/>
          <p:cNvSpPr>
            <a:spLocks noChangeArrowheads="1"/>
          </p:cNvSpPr>
          <p:nvPr>
            <p:custDataLst>
              <p:tags r:id="rId1"/>
            </p:custDataLst>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5" name="Rectangle 4"/>
          <p:cNvSpPr>
            <a:spLocks noChangeArrowheads="1"/>
          </p:cNvSpPr>
          <p:nvPr>
            <p:custDataLst>
              <p:tags r:id="rId2"/>
            </p:custDataLst>
          </p:nvPr>
        </p:nvSpPr>
        <p:spPr bwMode="white">
          <a:xfrm>
            <a:off x="11988800" y="3175"/>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6" name="Rectangle 5"/>
          <p:cNvSpPr>
            <a:spLocks noChangeArrowheads="1"/>
          </p:cNvSpPr>
          <p:nvPr>
            <p:custDataLst>
              <p:tags r:id="rId3"/>
            </p:custDataLst>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7" name="Rectangle 6"/>
          <p:cNvSpPr>
            <a:spLocks noChangeArrowheads="1"/>
          </p:cNvSpPr>
          <p:nvPr>
            <p:custDataLst>
              <p:tags r:id="rId4"/>
            </p:custDataLst>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0" name="Rectangle 9"/>
          <p:cNvSpPr>
            <a:spLocks noChangeArrowheads="1"/>
          </p:cNvSpPr>
          <p:nvPr userDrawn="1">
            <p:custDataLst>
              <p:tags r:id="rId5"/>
            </p:custDataLst>
          </p:nvPr>
        </p:nvSpPr>
        <p:spPr bwMode="auto">
          <a:xfrm>
            <a:off x="209552" y="6391278"/>
            <a:ext cx="11777133" cy="309563"/>
          </a:xfrm>
          <a:prstGeom prst="rect">
            <a:avLst/>
          </a:prstGeom>
          <a:solidFill>
            <a:srgbClr val="7CA295"/>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1" name="Straight Connector 10"/>
          <p:cNvSpPr>
            <a:spLocks noChangeShapeType="1"/>
          </p:cNvSpPr>
          <p:nvPr>
            <p:custDataLst>
              <p:tags r:id="rId6"/>
            </p:custDataLst>
          </p:nvPr>
        </p:nvSpPr>
        <p:spPr bwMode="auto">
          <a:xfrm>
            <a:off x="207435"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2" name="Rectangle 11"/>
          <p:cNvSpPr>
            <a:spLocks noChangeArrowheads="1"/>
          </p:cNvSpPr>
          <p:nvPr>
            <p:custDataLst>
              <p:tags r:id="rId7"/>
            </p:custDataLst>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srgbClr val="000000"/>
              </a:solidFill>
              <a:latin typeface="Arial"/>
              <a:cs typeface="Arial" charset="0"/>
            </a:endParaRPr>
          </a:p>
        </p:txBody>
      </p:sp>
      <p:sp>
        <p:nvSpPr>
          <p:cNvPr id="9" name="Subtitle 8"/>
          <p:cNvSpPr>
            <a:spLocks noGrp="1"/>
          </p:cNvSpPr>
          <p:nvPr>
            <p:ph type="subTitle" idx="1"/>
            <p:custDataLst>
              <p:tags r:id="rId8"/>
            </p:custDataLst>
          </p:nvPr>
        </p:nvSpPr>
        <p:spPr>
          <a:xfrm>
            <a:off x="1828800" y="2819400"/>
            <a:ext cx="85344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dirty="0" smtClean="0"/>
              <a:t>Click to edit Master subtitle style</a:t>
            </a:r>
            <a:endParaRPr lang="en-US" dirty="0"/>
          </a:p>
        </p:txBody>
      </p:sp>
      <p:sp>
        <p:nvSpPr>
          <p:cNvPr id="8" name="Title 7"/>
          <p:cNvSpPr>
            <a:spLocks noGrp="1"/>
          </p:cNvSpPr>
          <p:nvPr>
            <p:ph type="ctrTitle"/>
            <p:custDataLst>
              <p:tags r:id="rId9"/>
            </p:custDataLst>
          </p:nvPr>
        </p:nvSpPr>
        <p:spPr>
          <a:xfrm>
            <a:off x="914400" y="381000"/>
            <a:ext cx="10363200" cy="1752600"/>
          </a:xfrm>
        </p:spPr>
        <p:txBody>
          <a:bodyPr/>
          <a:lstStyle>
            <a:lvl1pPr>
              <a:defRPr sz="3150">
                <a:solidFill>
                  <a:schemeClr val="bg2">
                    <a:lumMod val="25000"/>
                  </a:schemeClr>
                </a:solidFill>
              </a:defRPr>
            </a:lvl1pPr>
          </a:lstStyle>
          <a:p>
            <a:r>
              <a:rPr lang="en-US" dirty="0" smtClean="0"/>
              <a:t>Click to edit Master title style</a:t>
            </a:r>
            <a:endParaRPr lang="en-US" dirty="0"/>
          </a:p>
        </p:txBody>
      </p:sp>
      <p:sp>
        <p:nvSpPr>
          <p:cNvPr id="17" name="Date Placeholder 27"/>
          <p:cNvSpPr>
            <a:spLocks noGrp="1"/>
          </p:cNvSpPr>
          <p:nvPr>
            <p:ph type="dt" sz="half" idx="10"/>
            <p:custDataLst>
              <p:tags r:id="rId10"/>
            </p:custDataLst>
          </p:nvPr>
        </p:nvSpPr>
        <p:spPr>
          <a:xfrm>
            <a:off x="7721602" y="6405566"/>
            <a:ext cx="4059767" cy="365125"/>
          </a:xfrm>
          <a:prstGeom prst="rect">
            <a:avLst/>
          </a:prstGeom>
        </p:spPr>
        <p:txBody>
          <a:bodyPr/>
          <a:lstStyle>
            <a:lvl1pPr fontAlgn="auto">
              <a:spcBef>
                <a:spcPts val="0"/>
              </a:spcBef>
              <a:spcAft>
                <a:spcPts val="0"/>
              </a:spcAft>
              <a:defRPr>
                <a:latin typeface="+mn-lt"/>
                <a:cs typeface="+mn-cs"/>
              </a:defRPr>
            </a:lvl1pPr>
          </a:lstStyle>
          <a:p>
            <a:pPr eaLnBrk="1" hangingPunct="1">
              <a:defRPr/>
            </a:pPr>
            <a:fld id="{D824B057-FDE1-4F69-B7CB-7C24006A4B57}" type="datetimeFigureOut">
              <a:rPr lang="en-US" sz="1800" b="0">
                <a:solidFill>
                  <a:srgbClr val="000000"/>
                </a:solidFill>
              </a:rPr>
              <a:pPr eaLnBrk="1" hangingPunct="1">
                <a:defRPr/>
              </a:pPr>
              <a:t>4/8/2019</a:t>
            </a:fld>
            <a:endParaRPr lang="en-US" sz="1800" b="0" dirty="0">
              <a:solidFill>
                <a:srgbClr val="000000"/>
              </a:solidFill>
            </a:endParaRPr>
          </a:p>
        </p:txBody>
      </p:sp>
      <p:sp>
        <p:nvSpPr>
          <p:cNvPr id="18" name="Footer Placeholder 16"/>
          <p:cNvSpPr>
            <a:spLocks noGrp="1"/>
          </p:cNvSpPr>
          <p:nvPr>
            <p:ph type="ftr" sz="quarter" idx="11"/>
            <p:custDataLst>
              <p:tags r:id="rId11"/>
            </p:custDataLst>
          </p:nvPr>
        </p:nvSpPr>
        <p:spPr>
          <a:xfrm>
            <a:off x="406400" y="6410328"/>
            <a:ext cx="4775200" cy="366713"/>
          </a:xfrm>
          <a:prstGeom prst="rect">
            <a:avLst/>
          </a:prstGeom>
        </p:spPr>
        <p:txBody>
          <a:bodyPr/>
          <a:lstStyle>
            <a:lvl1pPr>
              <a:defRPr/>
            </a:lvl1pPr>
          </a:lstStyle>
          <a:p>
            <a:pPr eaLnBrk="1" hangingPunct="1">
              <a:defRPr/>
            </a:pPr>
            <a:endParaRPr lang="en-US" sz="1800" b="0">
              <a:solidFill>
                <a:srgbClr val="000000"/>
              </a:solidFill>
              <a:latin typeface="Arial" charset="0"/>
              <a:cs typeface="Arial" charset="0"/>
            </a:endParaRPr>
          </a:p>
        </p:txBody>
      </p:sp>
    </p:spTree>
    <p:extLst>
      <p:ext uri="{BB962C8B-B14F-4D97-AF65-F5344CB8AC3E}">
        <p14:creationId xmlns:p14="http://schemas.microsoft.com/office/powerpoint/2010/main" val="39998064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3" name="Straight Connector 2"/>
          <p:cNvSpPr>
            <a:spLocks noChangeShapeType="1"/>
          </p:cNvSpPr>
          <p:nvPr>
            <p:custDataLst>
              <p:tags r:id="rId1"/>
            </p:custDataLst>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4" name="Rectangle 3"/>
          <p:cNvSpPr>
            <a:spLocks noChangeArrowheads="1"/>
          </p:cNvSpPr>
          <p:nvPr>
            <p:custDataLst>
              <p:tags r:id="rId2"/>
            </p:custDataLst>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5" name="Rectangle 4"/>
          <p:cNvSpPr>
            <a:spLocks noChangeArrowheads="1"/>
          </p:cNvSpPr>
          <p:nvPr>
            <p:custDataLst>
              <p:tags r:id="rId3"/>
            </p:custDataLst>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6" name="Rectangle 5"/>
          <p:cNvSpPr>
            <a:spLocks noChangeArrowheads="1"/>
          </p:cNvSpPr>
          <p:nvPr>
            <p:custDataLst>
              <p:tags r:id="rId4"/>
            </p:custDataLst>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7" name="Rectangle 6"/>
          <p:cNvSpPr>
            <a:spLocks noChangeArrowheads="1"/>
          </p:cNvSpPr>
          <p:nvPr>
            <p:custDataLst>
              <p:tags r:id="rId5"/>
            </p:custDataLst>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srgbClr val="000000"/>
              </a:solidFill>
              <a:latin typeface="Arial"/>
              <a:cs typeface="Arial" charset="0"/>
            </a:endParaRPr>
          </a:p>
        </p:txBody>
      </p:sp>
      <p:sp>
        <p:nvSpPr>
          <p:cNvPr id="8" name="Rectangle 7"/>
          <p:cNvSpPr>
            <a:spLocks noChangeArrowheads="1"/>
          </p:cNvSpPr>
          <p:nvPr>
            <p:custDataLst>
              <p:tags r:id="rId6"/>
            </p:custDataLst>
          </p:nvPr>
        </p:nvSpPr>
        <p:spPr bwMode="ltGray">
          <a:xfrm>
            <a:off x="203200" y="152400"/>
            <a:ext cx="11777133" cy="381000"/>
          </a:xfrm>
          <a:prstGeom prst="rect">
            <a:avLst/>
          </a:prstGeom>
          <a:solidFill>
            <a:srgbClr val="5482AB"/>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9" name="Rectangle 8"/>
          <p:cNvSpPr>
            <a:spLocks noChangeArrowheads="1"/>
          </p:cNvSpPr>
          <p:nvPr>
            <p:custDataLst>
              <p:tags r:id="rId7"/>
            </p:custDataLst>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srgbClr val="000000"/>
              </a:solidFill>
              <a:latin typeface="Arial"/>
              <a:cs typeface="Arial" charset="0"/>
            </a:endParaRPr>
          </a:p>
        </p:txBody>
      </p:sp>
      <p:sp>
        <p:nvSpPr>
          <p:cNvPr id="10" name="Rectangle 9"/>
          <p:cNvSpPr>
            <a:spLocks noChangeArrowheads="1"/>
          </p:cNvSpPr>
          <p:nvPr>
            <p:custDataLst>
              <p:tags r:id="rId8"/>
            </p:custDataLst>
          </p:nvPr>
        </p:nvSpPr>
        <p:spPr bwMode="ltGray">
          <a:xfrm>
            <a:off x="213784" y="6399213"/>
            <a:ext cx="11777133" cy="309562"/>
          </a:xfrm>
          <a:prstGeom prst="rect">
            <a:avLst/>
          </a:prstGeom>
          <a:solidFill>
            <a:srgbClr val="5482AB"/>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1" name="Text Box 10"/>
          <p:cNvSpPr txBox="1">
            <a:spLocks noChangeArrowheads="1"/>
          </p:cNvSpPr>
          <p:nvPr userDrawn="1">
            <p:custDataLst>
              <p:tags r:id="rId9"/>
            </p:custDataLst>
          </p:nvPr>
        </p:nvSpPr>
        <p:spPr bwMode="auto">
          <a:xfrm>
            <a:off x="10553702" y="6403977"/>
            <a:ext cx="1502833" cy="230818"/>
          </a:xfrm>
          <a:prstGeom prst="rect">
            <a:avLst/>
          </a:prstGeom>
          <a:noFill/>
          <a:ln w="12700">
            <a:noFill/>
            <a:miter lim="800000"/>
            <a:headEnd/>
            <a:tailEnd/>
          </a:ln>
          <a:effectLst/>
        </p:spPr>
        <p:txBody>
          <a:bodyPr lIns="68564" tIns="34283" rIns="68564" bIns="34283">
            <a:spAutoFit/>
          </a:bodyPr>
          <a:lstStyle/>
          <a:p>
            <a:pPr algn="r">
              <a:spcBef>
                <a:spcPct val="50000"/>
              </a:spcBef>
              <a:defRPr/>
            </a:pPr>
            <a:r>
              <a:rPr lang="en-US" sz="1050" i="1" dirty="0">
                <a:solidFill>
                  <a:srgbClr val="FFFFFF"/>
                </a:solidFill>
                <a:cs typeface="Arial" pitchFamily="34" charset="0"/>
              </a:rPr>
              <a:t>IAS–USA</a:t>
            </a:r>
          </a:p>
        </p:txBody>
      </p:sp>
      <p:sp>
        <p:nvSpPr>
          <p:cNvPr id="2" name="Title 1"/>
          <p:cNvSpPr>
            <a:spLocks noGrp="1"/>
          </p:cNvSpPr>
          <p:nvPr>
            <p:ph type="title"/>
            <p:custDataLst>
              <p:tags r:id="rId10"/>
            </p:custDataLst>
          </p:nvPr>
        </p:nvSpPr>
        <p:spPr>
          <a:xfrm>
            <a:off x="508000" y="1219200"/>
            <a:ext cx="11176000" cy="4495800"/>
          </a:xfrm>
        </p:spPr>
        <p:txBody>
          <a:bodyPr anchor="t">
            <a:noAutofit/>
          </a:bodyPr>
          <a:lstStyle>
            <a:lvl1pPr algn="l">
              <a:buNone/>
              <a:defRPr sz="2700" b="0" baseline="0">
                <a:solidFill>
                  <a:schemeClr val="tx1"/>
                </a:solidFill>
              </a:defRPr>
            </a:lvl1pPr>
          </a:lstStyle>
          <a:p>
            <a:r>
              <a:rPr lang="en-US" dirty="0" smtClean="0"/>
              <a:t>Click to edit Master title style</a:t>
            </a:r>
            <a:endParaRPr lang="en-US" dirty="0"/>
          </a:p>
        </p:txBody>
      </p:sp>
      <p:sp>
        <p:nvSpPr>
          <p:cNvPr id="12" name="Date Placeholder 4"/>
          <p:cNvSpPr>
            <a:spLocks noGrp="1"/>
          </p:cNvSpPr>
          <p:nvPr>
            <p:ph type="dt" sz="half" idx="10"/>
            <p:custDataLst>
              <p:tags r:id="rId11"/>
            </p:custDataLst>
          </p:nvPr>
        </p:nvSpPr>
        <p:spPr>
          <a:xfrm>
            <a:off x="7717369" y="6405566"/>
            <a:ext cx="4059767" cy="365125"/>
          </a:xfrm>
          <a:prstGeom prst="rect">
            <a:avLst/>
          </a:prstGeom>
        </p:spPr>
        <p:txBody>
          <a:bodyPr/>
          <a:lstStyle>
            <a:lvl1pPr fontAlgn="auto">
              <a:spcBef>
                <a:spcPts val="0"/>
              </a:spcBef>
              <a:spcAft>
                <a:spcPts val="0"/>
              </a:spcAft>
              <a:defRPr>
                <a:latin typeface="+mn-lt"/>
                <a:cs typeface="+mn-cs"/>
              </a:defRPr>
            </a:lvl1pPr>
          </a:lstStyle>
          <a:p>
            <a:pPr eaLnBrk="1" hangingPunct="1">
              <a:defRPr/>
            </a:pPr>
            <a:fld id="{36B8E6F1-93D3-4BCC-A2D4-3582B510E695}" type="datetimeFigureOut">
              <a:rPr lang="en-US" sz="1800" b="0">
                <a:solidFill>
                  <a:srgbClr val="000000"/>
                </a:solidFill>
              </a:rPr>
              <a:pPr eaLnBrk="1" hangingPunct="1">
                <a:defRPr/>
              </a:pPr>
              <a:t>4/8/2019</a:t>
            </a:fld>
            <a:endParaRPr lang="en-US" sz="1800" b="0">
              <a:solidFill>
                <a:srgbClr val="000000"/>
              </a:solidFill>
            </a:endParaRPr>
          </a:p>
        </p:txBody>
      </p:sp>
      <p:sp>
        <p:nvSpPr>
          <p:cNvPr id="13" name="Footer Placeholder 5"/>
          <p:cNvSpPr>
            <a:spLocks noGrp="1"/>
          </p:cNvSpPr>
          <p:nvPr>
            <p:ph type="ftr" sz="quarter" idx="11"/>
            <p:custDataLst>
              <p:tags r:id="rId12"/>
            </p:custDataLst>
          </p:nvPr>
        </p:nvSpPr>
        <p:spPr>
          <a:xfrm>
            <a:off x="402169" y="6410328"/>
            <a:ext cx="4779433" cy="366713"/>
          </a:xfrm>
          <a:prstGeom prst="rect">
            <a:avLst/>
          </a:prstGeom>
        </p:spPr>
        <p:txBody>
          <a:bodyPr/>
          <a:lstStyle>
            <a:lvl1pPr>
              <a:defRPr/>
            </a:lvl1pPr>
          </a:lstStyle>
          <a:p>
            <a:pPr eaLnBrk="1" hangingPunct="1">
              <a:defRPr/>
            </a:pPr>
            <a:endParaRPr lang="en-US" sz="1800" b="0" dirty="0">
              <a:solidFill>
                <a:srgbClr val="000000"/>
              </a:solidFill>
              <a:latin typeface="Arial" charset="0"/>
              <a:cs typeface="Arial" charset="0"/>
            </a:endParaRPr>
          </a:p>
        </p:txBody>
      </p:sp>
    </p:spTree>
    <p:extLst>
      <p:ext uri="{BB962C8B-B14F-4D97-AF65-F5344CB8AC3E}">
        <p14:creationId xmlns:p14="http://schemas.microsoft.com/office/powerpoint/2010/main" val="298064734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005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121900" tIns="121900" rIns="121900" bIns="121900" anchor="ctr" anchorCtr="0">
            <a:noAutofit/>
          </a:bodyPr>
          <a:lstStyle/>
          <a:p>
            <a:pPr>
              <a:spcBef>
                <a:spcPts val="0"/>
              </a:spcBef>
            </a:pPr>
            <a:endParaRPr sz="3200">
              <a:solidFill>
                <a:srgbClr val="000000"/>
              </a:solidFill>
              <a:latin typeface="Arial"/>
            </a:endParaRPr>
          </a:p>
        </p:txBody>
      </p:sp>
      <p:sp>
        <p:nvSpPr>
          <p:cNvPr id="10" name="Shape 10"/>
          <p:cNvSpPr/>
          <p:nvPr/>
        </p:nvSpPr>
        <p:spPr>
          <a:xfrm>
            <a:off x="0" y="1"/>
            <a:ext cx="12192000" cy="707599"/>
          </a:xfrm>
          <a:prstGeom prst="rect">
            <a:avLst/>
          </a:prstGeom>
          <a:solidFill>
            <a:srgbClr val="18637B"/>
          </a:solidFill>
          <a:ln>
            <a:noFill/>
          </a:ln>
        </p:spPr>
        <p:txBody>
          <a:bodyPr lIns="121900" tIns="121900" rIns="121900" bIns="121900" anchor="ctr" anchorCtr="0">
            <a:noAutofit/>
          </a:bodyPr>
          <a:lstStyle/>
          <a:p>
            <a:pPr>
              <a:spcBef>
                <a:spcPts val="0"/>
              </a:spcBef>
            </a:pPr>
            <a:endParaRPr sz="3200">
              <a:solidFill>
                <a:srgbClr val="114454"/>
              </a:solidFill>
              <a:latin typeface="Arial"/>
            </a:endParaRPr>
          </a:p>
        </p:txBody>
      </p:sp>
      <p:sp>
        <p:nvSpPr>
          <p:cNvPr id="11" name="Shape 11"/>
          <p:cNvSpPr/>
          <p:nvPr/>
        </p:nvSpPr>
        <p:spPr>
          <a:xfrm>
            <a:off x="0" y="667500"/>
            <a:ext cx="12192000" cy="5098800"/>
          </a:xfrm>
          <a:prstGeom prst="rect">
            <a:avLst/>
          </a:prstGeom>
          <a:solidFill>
            <a:srgbClr val="124057"/>
          </a:solidFill>
          <a:ln>
            <a:noFill/>
          </a:ln>
        </p:spPr>
        <p:txBody>
          <a:bodyPr lIns="121900" tIns="121900" rIns="121900" bIns="121900" anchor="ctr" anchorCtr="0">
            <a:noAutofit/>
          </a:bodyPr>
          <a:lstStyle/>
          <a:p>
            <a:pPr>
              <a:spcBef>
                <a:spcPts val="0"/>
              </a:spcBef>
            </a:pPr>
            <a:endParaRPr sz="3200" dirty="0">
              <a:solidFill>
                <a:srgbClr val="000000"/>
              </a:solidFill>
              <a:latin typeface="Arial"/>
            </a:endParaRPr>
          </a:p>
        </p:txBody>
      </p:sp>
      <p:sp>
        <p:nvSpPr>
          <p:cNvPr id="12" name="Shape 12"/>
          <p:cNvSpPr/>
          <p:nvPr/>
        </p:nvSpPr>
        <p:spPr>
          <a:xfrm>
            <a:off x="0" y="5991472"/>
            <a:ext cx="12192000" cy="157600"/>
          </a:xfrm>
          <a:prstGeom prst="rect">
            <a:avLst/>
          </a:prstGeom>
          <a:solidFill>
            <a:srgbClr val="3B8D61"/>
          </a:solidFill>
          <a:ln>
            <a:noFill/>
          </a:ln>
        </p:spPr>
        <p:txBody>
          <a:bodyPr lIns="121900" tIns="121900" rIns="121900" bIns="121900" anchor="ctr" anchorCtr="0">
            <a:noAutofit/>
          </a:bodyPr>
          <a:lstStyle/>
          <a:p>
            <a:pPr>
              <a:spcBef>
                <a:spcPts val="0"/>
              </a:spcBef>
            </a:pPr>
            <a:endParaRPr sz="3200">
              <a:solidFill>
                <a:srgbClr val="000000"/>
              </a:solidFill>
              <a:latin typeface="Arial"/>
            </a:endParaRPr>
          </a:p>
        </p:txBody>
      </p:sp>
      <p:sp>
        <p:nvSpPr>
          <p:cNvPr id="13" name="Shape 13"/>
          <p:cNvSpPr/>
          <p:nvPr/>
        </p:nvSpPr>
        <p:spPr>
          <a:xfrm>
            <a:off x="0" y="6112101"/>
            <a:ext cx="12192000" cy="745999"/>
          </a:xfrm>
          <a:prstGeom prst="rect">
            <a:avLst/>
          </a:prstGeom>
          <a:solidFill>
            <a:srgbClr val="7CA295"/>
          </a:solidFill>
          <a:ln>
            <a:noFill/>
          </a:ln>
        </p:spPr>
        <p:txBody>
          <a:bodyPr lIns="121900" tIns="121900" rIns="121900" bIns="121900" anchor="ctr" anchorCtr="0">
            <a:noAutofit/>
          </a:bodyPr>
          <a:lstStyle/>
          <a:p>
            <a:pPr>
              <a:spcBef>
                <a:spcPts val="0"/>
              </a:spcBef>
            </a:pPr>
            <a:endParaRPr sz="3200">
              <a:solidFill>
                <a:srgbClr val="000000"/>
              </a:solidFill>
              <a:latin typeface="Arial"/>
            </a:endParaRPr>
          </a:p>
        </p:txBody>
      </p:sp>
      <p:sp>
        <p:nvSpPr>
          <p:cNvPr id="8" name="Shape 98"/>
          <p:cNvSpPr txBox="1">
            <a:spLocks noGrp="1"/>
          </p:cNvSpPr>
          <p:nvPr>
            <p:ph type="ctrTitle"/>
          </p:nvPr>
        </p:nvSpPr>
        <p:spPr>
          <a:xfrm>
            <a:off x="299804" y="1389937"/>
            <a:ext cx="11622373" cy="1546399"/>
          </a:xfrm>
          <a:prstGeom prst="rect">
            <a:avLst/>
          </a:prstGeom>
        </p:spPr>
        <p:txBody>
          <a:bodyPr lIns="91425" tIns="91425" rIns="91425" bIns="91425" anchor="b" anchorCtr="0">
            <a:noAutofit/>
          </a:bodyPr>
          <a:lstStyle/>
          <a:p>
            <a:pPr lvl="0" algn="ctr">
              <a:spcBef>
                <a:spcPts val="0"/>
              </a:spcBef>
              <a:buNone/>
            </a:pPr>
            <a:r>
              <a:rPr lang="en-US" sz="5333" smtClean="0">
                <a:latin typeface="+mj-lt"/>
              </a:rPr>
              <a:t>Click to edit Master title style</a:t>
            </a:r>
            <a:endParaRPr lang="en" sz="5333" dirty="0">
              <a:latin typeface="+mj-lt"/>
            </a:endParaRPr>
          </a:p>
        </p:txBody>
      </p:sp>
      <p:sp>
        <p:nvSpPr>
          <p:cNvPr id="15" name="Subtitle 8"/>
          <p:cNvSpPr txBox="1">
            <a:spLocks/>
          </p:cNvSpPr>
          <p:nvPr>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3733" cap="none" dirty="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251" y="6213173"/>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4000" b="1" cap="none" spc="0" baseline="0">
                <a:solidFill>
                  <a:schemeClr val="bg2">
                    <a:lumMod val="20000"/>
                    <a:lumOff val="80000"/>
                  </a:schemeClr>
                </a:solidFill>
                <a:latin typeface="+mj-lt"/>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kumimoji="0" lang="en-US" smtClean="0"/>
              <a:t>Click to edit Master subtitle style</a:t>
            </a:r>
            <a:endParaRPr kumimoji="0" lang="en-US" dirty="0"/>
          </a:p>
        </p:txBody>
      </p:sp>
      <p:sp>
        <p:nvSpPr>
          <p:cNvPr id="14" name="Subtitle 8"/>
          <p:cNvSpPr txBox="1">
            <a:spLocks/>
          </p:cNvSpPr>
          <p:nvPr userDrawn="1">
            <p:custDataLst>
              <p:tags r:id="rId2"/>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3733" cap="none" dirty="0">
              <a:solidFill>
                <a:srgbClr val="FFFFFF"/>
              </a:solidFill>
            </a:endParaRPr>
          </a:p>
        </p:txBody>
      </p:sp>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23251" y="6213173"/>
            <a:ext cx="2493244" cy="572545"/>
          </a:xfrm>
          <a:prstGeom prst="rect">
            <a:avLst/>
          </a:prstGeom>
        </p:spPr>
      </p:pic>
    </p:spTree>
    <p:extLst>
      <p:ext uri="{BB962C8B-B14F-4D97-AF65-F5344CB8AC3E}">
        <p14:creationId xmlns:p14="http://schemas.microsoft.com/office/powerpoint/2010/main" val="5353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1AC88DDC-82BA-2443-9EFB-19F11B9B2607}"/>
              </a:ext>
            </a:extLst>
          </p:cNvPr>
          <p:cNvSpPr>
            <a:spLocks noGrp="1"/>
          </p:cNvSpPr>
          <p:nvPr>
            <p:ph type="dt" sz="half" idx="10"/>
          </p:nvPr>
        </p:nvSpPr>
        <p:spPr/>
        <p:txBody>
          <a:bodyPr/>
          <a:lstStyle>
            <a:lvl1pPr>
              <a:defRPr/>
            </a:lvl1pPr>
          </a:lstStyle>
          <a:p>
            <a:pPr>
              <a:defRPr/>
            </a:pPr>
            <a:fld id="{13DD9AB3-1B52-BF4B-850E-8A86A977A08C}" type="datetimeFigureOut">
              <a:rPr lang="en-US"/>
              <a:pPr>
                <a:defRPr/>
              </a:pPr>
              <a:t>4/8/2019</a:t>
            </a:fld>
            <a:endParaRPr lang="en-US"/>
          </a:p>
        </p:txBody>
      </p:sp>
      <p:sp>
        <p:nvSpPr>
          <p:cNvPr id="6" name="Footer Placeholder 4">
            <a:extLst>
              <a:ext uri="{FF2B5EF4-FFF2-40B4-BE49-F238E27FC236}">
                <a16:creationId xmlns="" xmlns:a16="http://schemas.microsoft.com/office/drawing/2014/main" id="{F4CA8B13-D9FD-4F4D-9BE7-73AF56CE37D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3255C47-76B3-5544-8931-7BB25FE8CF2E}"/>
              </a:ext>
            </a:extLst>
          </p:cNvPr>
          <p:cNvSpPr>
            <a:spLocks noGrp="1"/>
          </p:cNvSpPr>
          <p:nvPr>
            <p:ph type="sldNum" sz="quarter" idx="12"/>
          </p:nvPr>
        </p:nvSpPr>
        <p:spPr/>
        <p:txBody>
          <a:bodyPr/>
          <a:lstStyle>
            <a:lvl1pPr>
              <a:defRPr/>
            </a:lvl1pPr>
          </a:lstStyle>
          <a:p>
            <a:fld id="{3E5FC675-A7F6-A843-A8C6-F2DDBAE89AA0}" type="slidenum">
              <a:rPr lang="en-US" altLang="en-US"/>
              <a:pPr/>
              <a:t>‹#›</a:t>
            </a:fld>
            <a:endParaRPr lang="en-US" altLang="en-US"/>
          </a:p>
        </p:txBody>
      </p:sp>
    </p:spTree>
    <p:extLst>
      <p:ext uri="{BB962C8B-B14F-4D97-AF65-F5344CB8AC3E}">
        <p14:creationId xmlns:p14="http://schemas.microsoft.com/office/powerpoint/2010/main" val="21184715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a:spcBef>
                <a:spcPts val="0"/>
              </a:spcBef>
            </a:pPr>
            <a:endParaRPr sz="3200">
              <a:solidFill>
                <a:srgbClr val="114454"/>
              </a:solidFill>
            </a:endParaRPr>
          </a:p>
        </p:txBody>
      </p:sp>
      <p:sp>
        <p:nvSpPr>
          <p:cNvPr id="33" name="Shape 33"/>
          <p:cNvSpPr/>
          <p:nvPr/>
        </p:nvSpPr>
        <p:spPr>
          <a:xfrm>
            <a:off x="0" y="184566"/>
            <a:ext cx="12192000" cy="1411599"/>
          </a:xfrm>
          <a:prstGeom prst="rect">
            <a:avLst/>
          </a:prstGeom>
          <a:solidFill>
            <a:srgbClr val="124057"/>
          </a:solidFill>
          <a:ln>
            <a:noFill/>
          </a:ln>
        </p:spPr>
        <p:txBody>
          <a:bodyPr lIns="121900" tIns="121900" rIns="121900" bIns="121900" anchor="ctr" anchorCtr="0">
            <a:noAutofit/>
          </a:bodyPr>
          <a:lstStyle/>
          <a:p>
            <a:pPr>
              <a:spcBef>
                <a:spcPts val="0"/>
              </a:spcBef>
            </a:pPr>
            <a:endParaRPr sz="3200" dirty="0">
              <a:solidFill>
                <a:srgbClr val="000000"/>
              </a:solidFill>
            </a:endParaRPr>
          </a:p>
        </p:txBody>
      </p:sp>
      <p:sp>
        <p:nvSpPr>
          <p:cNvPr id="34" name="Shape 34"/>
          <p:cNvSpPr/>
          <p:nvPr/>
        </p:nvSpPr>
        <p:spPr>
          <a:xfrm>
            <a:off x="0" y="1596164"/>
            <a:ext cx="329600" cy="2518643"/>
          </a:xfrm>
          <a:prstGeom prst="rect">
            <a:avLst/>
          </a:prstGeom>
          <a:solidFill>
            <a:srgbClr val="165751"/>
          </a:solidFill>
          <a:ln>
            <a:noFill/>
          </a:ln>
        </p:spPr>
        <p:txBody>
          <a:bodyPr lIns="121900" tIns="121900" rIns="121900" bIns="121900" anchor="ctr" anchorCtr="0">
            <a:noAutofit/>
          </a:bodyPr>
          <a:lstStyle/>
          <a:p>
            <a:pPr>
              <a:spcBef>
                <a:spcPts val="0"/>
              </a:spcBef>
            </a:pPr>
            <a:endParaRPr sz="3200">
              <a:solidFill>
                <a:srgbClr val="000000"/>
              </a:solidFill>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a:spcBef>
                <a:spcPts val="0"/>
              </a:spcBef>
            </a:pPr>
            <a:endParaRPr sz="3200">
              <a:solidFill>
                <a:srgbClr val="000000"/>
              </a:solidFill>
            </a:endParaRPr>
          </a:p>
        </p:txBody>
      </p:sp>
      <p:sp>
        <p:nvSpPr>
          <p:cNvPr id="36" name="Shape 36"/>
          <p:cNvSpPr/>
          <p:nvPr/>
        </p:nvSpPr>
        <p:spPr>
          <a:xfrm>
            <a:off x="0" y="4922001"/>
            <a:ext cx="329600" cy="1935999"/>
          </a:xfrm>
          <a:prstGeom prst="rect">
            <a:avLst/>
          </a:prstGeom>
          <a:solidFill>
            <a:srgbClr val="7CA295"/>
          </a:solidFill>
          <a:ln>
            <a:noFill/>
          </a:ln>
        </p:spPr>
        <p:txBody>
          <a:bodyPr lIns="121900" tIns="121900" rIns="121900" bIns="121900" anchor="ctr" anchorCtr="0">
            <a:noAutofit/>
          </a:bodyPr>
          <a:lstStyle/>
          <a:p>
            <a:pPr>
              <a:spcBef>
                <a:spcPts val="0"/>
              </a:spcBef>
            </a:pPr>
            <a:endParaRPr sz="3200">
              <a:solidFill>
                <a:srgbClr val="000000"/>
              </a:solidFill>
            </a:endParaRPr>
          </a:p>
        </p:txBody>
      </p:sp>
      <p:sp>
        <p:nvSpPr>
          <p:cNvPr id="38" name="Shape 38"/>
          <p:cNvSpPr txBox="1">
            <a:spLocks noGrp="1"/>
          </p:cNvSpPr>
          <p:nvPr>
            <p:ph type="title"/>
          </p:nvPr>
        </p:nvSpPr>
        <p:spPr>
          <a:xfrm>
            <a:off x="619596" y="203139"/>
            <a:ext cx="11272601" cy="1371600"/>
          </a:xfrm>
          <a:prstGeom prst="rect">
            <a:avLst/>
          </a:prstGeom>
        </p:spPr>
        <p:txBody>
          <a:bodyPr lIns="91425" tIns="91425" rIns="91425" bIns="91425" anchor="ctr" anchorCtr="0"/>
          <a:lstStyle>
            <a:lvl1pPr lvl="0">
              <a:spcBef>
                <a:spcPts val="0"/>
              </a:spcBef>
              <a:defRPr sz="4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a:spcBef>
                <a:spcPts val="0"/>
              </a:spcBef>
            </a:pPr>
            <a:endParaRPr>
              <a:solidFill>
                <a:srgbClr val="000000"/>
              </a:solidFill>
              <a:latin typeface="Arial"/>
            </a:endParaRPr>
          </a:p>
        </p:txBody>
      </p:sp>
      <p:sp>
        <p:nvSpPr>
          <p:cNvPr id="10" name="TextBox 9"/>
          <p:cNvSpPr txBox="1"/>
          <p:nvPr userDrawn="1"/>
        </p:nvSpPr>
        <p:spPr>
          <a:xfrm>
            <a:off x="329600" y="6335722"/>
            <a:ext cx="1600800" cy="338554"/>
          </a:xfrm>
          <a:prstGeom prst="rect">
            <a:avLst/>
          </a:prstGeom>
          <a:noFill/>
        </p:spPr>
        <p:txBody>
          <a:bodyPr wrap="square" rtlCol="0">
            <a:spAutoFit/>
          </a:bodyPr>
          <a:lstStyle/>
          <a:p>
            <a:pPr defTabSz="1219175"/>
            <a:r>
              <a:rPr lang="en-US" sz="1600" b="0" dirty="0">
                <a:solidFill>
                  <a:prstClr val="black"/>
                </a:solidFill>
                <a:ea typeface="ＭＳ Ｐゴシック" charset="0"/>
                <a:cs typeface="Arial" pitchFamily="34" charset="0"/>
                <a:sym typeface="Helvetica" charset="0"/>
              </a:rPr>
              <a:t>Slide </a:t>
            </a:r>
            <a:fld id="{855F7D49-8920-4811-BC76-0E9BF1D8C467}" type="slidenum">
              <a:rPr lang="en-US" sz="1600" b="0">
                <a:solidFill>
                  <a:prstClr val="black"/>
                </a:solidFill>
                <a:ea typeface="ＭＳ Ｐゴシック" charset="0"/>
                <a:cs typeface="Arial" pitchFamily="34" charset="0"/>
                <a:sym typeface="Helvetica" charset="0"/>
              </a:rPr>
              <a:pPr defTabSz="1219175"/>
              <a:t>‹#›</a:t>
            </a:fld>
            <a:r>
              <a:rPr lang="en-US" sz="1600" b="0" dirty="0">
                <a:solidFill>
                  <a:prstClr val="black"/>
                </a:solidFill>
                <a:ea typeface="ＭＳ Ｐゴシック" charset="0"/>
                <a:cs typeface="Arial" pitchFamily="34" charset="0"/>
                <a:sym typeface="Helvetica" charset="0"/>
              </a:rPr>
              <a:t> </a:t>
            </a:r>
            <a:r>
              <a:rPr lang="en-US" sz="1600" b="0" dirty="0" smtClean="0">
                <a:solidFill>
                  <a:prstClr val="black"/>
                </a:solidFill>
                <a:ea typeface="ＭＳ Ｐゴシック" charset="0"/>
                <a:cs typeface="Arial" pitchFamily="34" charset="0"/>
                <a:sym typeface="Helvetica" charset="0"/>
              </a:rPr>
              <a:t>of 60</a:t>
            </a:r>
            <a:endParaRPr lang="en-US" sz="1600" b="0" dirty="0">
              <a:solidFill>
                <a:prstClr val="black"/>
              </a:solidFill>
              <a:ea typeface="ＭＳ Ｐゴシック" charset="0"/>
              <a:cs typeface="Arial" pitchFamily="34" charset="0"/>
              <a:sym typeface="Helvetica" charset="0"/>
            </a:endParaRPr>
          </a:p>
        </p:txBody>
      </p:sp>
      <p:sp>
        <p:nvSpPr>
          <p:cNvPr id="12" name="Shape 39"/>
          <p:cNvSpPr txBox="1">
            <a:spLocks noGrp="1"/>
          </p:cNvSpPr>
          <p:nvPr>
            <p:ph type="body" idx="1"/>
          </p:nvPr>
        </p:nvSpPr>
        <p:spPr>
          <a:xfrm>
            <a:off x="619596" y="1614737"/>
            <a:ext cx="11272603" cy="4843303"/>
          </a:xfrm>
          <a:prstGeom prst="rect">
            <a:avLst/>
          </a:prstGeom>
        </p:spPr>
        <p:txBody>
          <a:bodyPr lIns="91425" tIns="91425" rIns="91425" bIns="91425" anchor="t" anchorCtr="0"/>
          <a:lstStyle>
            <a:lvl1pPr marL="457189" lvl="0" indent="-457189">
              <a:spcBef>
                <a:spcPts val="0"/>
              </a:spcBef>
              <a:buSzPct val="100000"/>
              <a:buFont typeface="Arial" panose="020B0604020202020204" pitchFamily="34" charset="0"/>
              <a:buChar char="•"/>
              <a:defRPr sz="2800">
                <a:latin typeface="+mn-lt"/>
              </a:defRPr>
            </a:lvl1pPr>
            <a:lvl2pPr marL="914377" lvl="1" indent="-338130">
              <a:spcBef>
                <a:spcPts val="0"/>
              </a:spcBef>
              <a:buSzPct val="100000"/>
              <a:defRPr sz="2800">
                <a:latin typeface="+mn-lt"/>
              </a:defRPr>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Tree>
    <p:extLst>
      <p:ext uri="{BB962C8B-B14F-4D97-AF65-F5344CB8AC3E}">
        <p14:creationId xmlns:p14="http://schemas.microsoft.com/office/powerpoint/2010/main" val="561616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a:spcBef>
                <a:spcPts val="0"/>
              </a:spcBef>
            </a:pPr>
            <a:endParaRPr sz="3200">
              <a:solidFill>
                <a:srgbClr val="114454"/>
              </a:solidFill>
            </a:endParaRPr>
          </a:p>
        </p:txBody>
      </p:sp>
      <p:sp>
        <p:nvSpPr>
          <p:cNvPr id="33" name="Shape 33"/>
          <p:cNvSpPr/>
          <p:nvPr/>
        </p:nvSpPr>
        <p:spPr>
          <a:xfrm>
            <a:off x="0" y="184566"/>
            <a:ext cx="12192000" cy="1411599"/>
          </a:xfrm>
          <a:prstGeom prst="rect">
            <a:avLst/>
          </a:prstGeom>
          <a:solidFill>
            <a:srgbClr val="124057"/>
          </a:solidFill>
          <a:ln>
            <a:noFill/>
          </a:ln>
        </p:spPr>
        <p:txBody>
          <a:bodyPr lIns="121900" tIns="121900" rIns="121900" bIns="121900" anchor="ctr" anchorCtr="0">
            <a:noAutofit/>
          </a:bodyPr>
          <a:lstStyle/>
          <a:p>
            <a:pPr>
              <a:spcBef>
                <a:spcPts val="0"/>
              </a:spcBef>
            </a:pPr>
            <a:endParaRPr sz="3200" dirty="0">
              <a:solidFill>
                <a:srgbClr val="000000"/>
              </a:solidFill>
            </a:endParaRPr>
          </a:p>
        </p:txBody>
      </p:sp>
      <p:sp>
        <p:nvSpPr>
          <p:cNvPr id="34" name="Shape 34"/>
          <p:cNvSpPr/>
          <p:nvPr/>
        </p:nvSpPr>
        <p:spPr>
          <a:xfrm>
            <a:off x="0" y="1596164"/>
            <a:ext cx="329600" cy="2518643"/>
          </a:xfrm>
          <a:prstGeom prst="rect">
            <a:avLst/>
          </a:prstGeom>
          <a:solidFill>
            <a:srgbClr val="165751"/>
          </a:solidFill>
          <a:ln>
            <a:noFill/>
          </a:ln>
        </p:spPr>
        <p:txBody>
          <a:bodyPr lIns="121900" tIns="121900" rIns="121900" bIns="121900" anchor="ctr" anchorCtr="0">
            <a:noAutofit/>
          </a:bodyPr>
          <a:lstStyle/>
          <a:p>
            <a:pPr>
              <a:spcBef>
                <a:spcPts val="0"/>
              </a:spcBef>
            </a:pPr>
            <a:endParaRPr sz="3200">
              <a:solidFill>
                <a:srgbClr val="000000"/>
              </a:solidFill>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a:spcBef>
                <a:spcPts val="0"/>
              </a:spcBef>
            </a:pPr>
            <a:endParaRPr sz="3200">
              <a:solidFill>
                <a:srgbClr val="000000"/>
              </a:solidFill>
            </a:endParaRPr>
          </a:p>
        </p:txBody>
      </p:sp>
      <p:sp>
        <p:nvSpPr>
          <p:cNvPr id="36" name="Shape 36"/>
          <p:cNvSpPr/>
          <p:nvPr/>
        </p:nvSpPr>
        <p:spPr>
          <a:xfrm>
            <a:off x="0" y="4922001"/>
            <a:ext cx="329600" cy="1935999"/>
          </a:xfrm>
          <a:prstGeom prst="rect">
            <a:avLst/>
          </a:prstGeom>
          <a:solidFill>
            <a:srgbClr val="7CA295"/>
          </a:solidFill>
          <a:ln>
            <a:noFill/>
          </a:ln>
        </p:spPr>
        <p:txBody>
          <a:bodyPr lIns="121900" tIns="121900" rIns="121900" bIns="121900" anchor="ctr" anchorCtr="0">
            <a:noAutofit/>
          </a:bodyPr>
          <a:lstStyle/>
          <a:p>
            <a:pPr>
              <a:spcBef>
                <a:spcPts val="0"/>
              </a:spcBef>
            </a:pPr>
            <a:endParaRPr sz="3200">
              <a:solidFill>
                <a:srgbClr val="000000"/>
              </a:solidFill>
            </a:endParaRPr>
          </a:p>
        </p:txBody>
      </p:sp>
      <p:sp>
        <p:nvSpPr>
          <p:cNvPr id="38" name="Shape 38"/>
          <p:cNvSpPr txBox="1">
            <a:spLocks noGrp="1"/>
          </p:cNvSpPr>
          <p:nvPr>
            <p:ph type="title"/>
          </p:nvPr>
        </p:nvSpPr>
        <p:spPr>
          <a:xfrm>
            <a:off x="619596" y="203139"/>
            <a:ext cx="11272601" cy="1371600"/>
          </a:xfrm>
          <a:prstGeom prst="rect">
            <a:avLst/>
          </a:prstGeom>
        </p:spPr>
        <p:txBody>
          <a:bodyPr lIns="91425" tIns="91425" rIns="91425" bIns="91425" anchor="ctr" anchorCtr="0"/>
          <a:lstStyle>
            <a:lvl1pPr lvl="0">
              <a:spcBef>
                <a:spcPts val="0"/>
              </a:spcBef>
              <a:defRPr sz="4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1" name="Shape 39"/>
          <p:cNvSpPr txBox="1">
            <a:spLocks noGrp="1"/>
          </p:cNvSpPr>
          <p:nvPr>
            <p:ph type="body" idx="1"/>
          </p:nvPr>
        </p:nvSpPr>
        <p:spPr>
          <a:xfrm>
            <a:off x="619596" y="1614737"/>
            <a:ext cx="11272603" cy="4843303"/>
          </a:xfrm>
          <a:prstGeom prst="rect">
            <a:avLst/>
          </a:prstGeom>
        </p:spPr>
        <p:txBody>
          <a:bodyPr lIns="91425" tIns="91425" rIns="91425" bIns="91425" anchor="t" anchorCtr="0"/>
          <a:lstStyle>
            <a:lvl1pPr marL="457189" lvl="0" indent="-457189">
              <a:spcBef>
                <a:spcPts val="0"/>
              </a:spcBef>
              <a:buSzPct val="100000"/>
              <a:buFont typeface="Arial" panose="020B0604020202020204" pitchFamily="34" charset="0"/>
              <a:buChar char="•"/>
              <a:defRPr sz="2800">
                <a:latin typeface="+mn-lt"/>
              </a:defRPr>
            </a:lvl1pPr>
            <a:lvl2pPr marL="914377" lvl="1" indent="-338130">
              <a:spcBef>
                <a:spcPts val="0"/>
              </a:spcBef>
              <a:buSzPct val="100000"/>
              <a:defRPr sz="2800">
                <a:latin typeface="+mn-lt"/>
              </a:defRPr>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10" name="TextBox 9"/>
          <p:cNvSpPr txBox="1"/>
          <p:nvPr userDrawn="1"/>
        </p:nvSpPr>
        <p:spPr>
          <a:xfrm>
            <a:off x="329600" y="6488669"/>
            <a:ext cx="1600800" cy="338554"/>
          </a:xfrm>
          <a:prstGeom prst="rect">
            <a:avLst/>
          </a:prstGeom>
          <a:noFill/>
        </p:spPr>
        <p:txBody>
          <a:bodyPr wrap="square" rtlCol="0">
            <a:spAutoFit/>
          </a:bodyPr>
          <a:lstStyle/>
          <a:p>
            <a:pPr defTabSz="1219175"/>
            <a:r>
              <a:rPr lang="en-US" sz="1600" b="0" dirty="0">
                <a:solidFill>
                  <a:prstClr val="black"/>
                </a:solidFill>
                <a:ea typeface="ＭＳ Ｐゴシック" charset="0"/>
                <a:cs typeface="Arial" pitchFamily="34" charset="0"/>
                <a:sym typeface="Helvetica" charset="0"/>
              </a:rPr>
              <a:t>Slide </a:t>
            </a:r>
            <a:fld id="{855F7D49-8920-4811-BC76-0E9BF1D8C467}" type="slidenum">
              <a:rPr lang="en-US" sz="1600" b="0">
                <a:solidFill>
                  <a:prstClr val="black"/>
                </a:solidFill>
                <a:ea typeface="ＭＳ Ｐゴシック" charset="0"/>
                <a:cs typeface="Arial" pitchFamily="34" charset="0"/>
                <a:sym typeface="Helvetica" charset="0"/>
              </a:rPr>
              <a:pPr defTabSz="1219175"/>
              <a:t>‹#›</a:t>
            </a:fld>
            <a:r>
              <a:rPr lang="en-US" sz="1600" b="0" dirty="0">
                <a:solidFill>
                  <a:prstClr val="black"/>
                </a:solidFill>
                <a:ea typeface="ＭＳ Ｐゴシック" charset="0"/>
                <a:cs typeface="Arial" pitchFamily="34" charset="0"/>
                <a:sym typeface="Helvetica" charset="0"/>
              </a:rPr>
              <a:t> </a:t>
            </a:r>
            <a:r>
              <a:rPr lang="en-US" sz="1600" b="0" dirty="0" smtClean="0">
                <a:solidFill>
                  <a:prstClr val="black"/>
                </a:solidFill>
                <a:ea typeface="ＭＳ Ｐゴシック" charset="0"/>
                <a:cs typeface="Arial" pitchFamily="34" charset="0"/>
                <a:sym typeface="Helvetica" charset="0"/>
              </a:rPr>
              <a:t>of 60</a:t>
            </a:r>
            <a:endParaRPr lang="en-US" sz="1600" b="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1571236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4E5B7369-59DC-E54F-9E47-A05E2C2DCADF}"/>
              </a:ext>
            </a:extLst>
          </p:cNvPr>
          <p:cNvSpPr>
            <a:spLocks noGrp="1"/>
          </p:cNvSpPr>
          <p:nvPr>
            <p:ph type="dt" sz="half" idx="10"/>
          </p:nvPr>
        </p:nvSpPr>
        <p:spPr/>
        <p:txBody>
          <a:bodyPr/>
          <a:lstStyle>
            <a:lvl1pPr>
              <a:defRPr/>
            </a:lvl1pPr>
          </a:lstStyle>
          <a:p>
            <a:pPr>
              <a:defRPr/>
            </a:pPr>
            <a:fld id="{58CE17E2-2916-114B-8736-AAB1764C3218}" type="datetimeFigureOut">
              <a:rPr lang="en-US">
                <a:solidFill>
                  <a:prstClr val="black">
                    <a:tint val="75000"/>
                  </a:prstClr>
                </a:solidFill>
              </a:rPr>
              <a:pPr>
                <a:defRPr/>
              </a:pPr>
              <a:t>4/8/2019</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E559BA-20D0-EF46-AF79-9D364B72FBE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C4BB133-6B4C-624C-9D07-2C3C1ED53D42}"/>
              </a:ext>
            </a:extLst>
          </p:cNvPr>
          <p:cNvSpPr>
            <a:spLocks noGrp="1"/>
          </p:cNvSpPr>
          <p:nvPr>
            <p:ph type="sldNum" sz="quarter" idx="12"/>
          </p:nvPr>
        </p:nvSpPr>
        <p:spPr/>
        <p:txBody>
          <a:bodyPr/>
          <a:lstStyle>
            <a:lvl1pPr>
              <a:defRPr/>
            </a:lvl1pPr>
          </a:lstStyle>
          <a:p>
            <a:fld id="{8EDF4B53-D9C8-C64D-915C-E5D9848C4472}" type="slidenum">
              <a:rPr lang="en-US" altLang="en-US"/>
              <a:pPr/>
              <a:t>‹#›</a:t>
            </a:fld>
            <a:endParaRPr lang="en-US" altLang="en-US"/>
          </a:p>
        </p:txBody>
      </p:sp>
    </p:spTree>
    <p:extLst>
      <p:ext uri="{BB962C8B-B14F-4D97-AF65-F5344CB8AC3E}">
        <p14:creationId xmlns:p14="http://schemas.microsoft.com/office/powerpoint/2010/main" val="1788313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88E1E1-1CCB-5A4C-9C4C-BCDAC7D57482}"/>
              </a:ext>
            </a:extLst>
          </p:cNvPr>
          <p:cNvSpPr>
            <a:spLocks noGrp="1"/>
          </p:cNvSpPr>
          <p:nvPr>
            <p:ph type="dt" sz="half" idx="10"/>
          </p:nvPr>
        </p:nvSpPr>
        <p:spPr/>
        <p:txBody>
          <a:bodyPr/>
          <a:lstStyle>
            <a:lvl1pPr>
              <a:defRPr/>
            </a:lvl1pPr>
          </a:lstStyle>
          <a:p>
            <a:pPr>
              <a:defRPr/>
            </a:pPr>
            <a:fld id="{D0E6BB1B-0443-F246-BEE4-B6BE441CB2B2}" type="datetimeFigureOut">
              <a:rPr lang="en-US">
                <a:solidFill>
                  <a:prstClr val="black">
                    <a:tint val="75000"/>
                  </a:prstClr>
                </a:solidFill>
              </a:rPr>
              <a:pPr>
                <a:defRPr/>
              </a:pPr>
              <a:t>4/8/2019</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13C363F-374D-3A48-ABC5-C413D9DFDF9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1365059-00F0-EA47-BD89-5B44651AA325}"/>
              </a:ext>
            </a:extLst>
          </p:cNvPr>
          <p:cNvSpPr>
            <a:spLocks noGrp="1"/>
          </p:cNvSpPr>
          <p:nvPr>
            <p:ph type="sldNum" sz="quarter" idx="12"/>
          </p:nvPr>
        </p:nvSpPr>
        <p:spPr/>
        <p:txBody>
          <a:bodyPr/>
          <a:lstStyle>
            <a:lvl1pPr>
              <a:defRPr/>
            </a:lvl1pPr>
          </a:lstStyle>
          <a:p>
            <a:fld id="{58A0E3A6-3864-0C4F-9434-659A7E73EB1F}" type="slidenum">
              <a:rPr lang="en-US" altLang="en-US"/>
              <a:pPr/>
              <a:t>‹#›</a:t>
            </a:fld>
            <a:endParaRPr lang="en-US" altLang="en-US"/>
          </a:p>
        </p:txBody>
      </p:sp>
    </p:spTree>
    <p:extLst>
      <p:ext uri="{BB962C8B-B14F-4D97-AF65-F5344CB8AC3E}">
        <p14:creationId xmlns:p14="http://schemas.microsoft.com/office/powerpoint/2010/main" val="3035313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11EA0B5-6FD5-B240-9BC6-BE3EAE0CD8FD}"/>
              </a:ext>
            </a:extLst>
          </p:cNvPr>
          <p:cNvSpPr>
            <a:spLocks noGrp="1"/>
          </p:cNvSpPr>
          <p:nvPr>
            <p:ph type="dt" sz="half" idx="10"/>
          </p:nvPr>
        </p:nvSpPr>
        <p:spPr/>
        <p:txBody>
          <a:bodyPr/>
          <a:lstStyle>
            <a:lvl1pPr>
              <a:defRPr/>
            </a:lvl1pPr>
          </a:lstStyle>
          <a:p>
            <a:pPr>
              <a:defRPr/>
            </a:pPr>
            <a:fld id="{5028A5DA-F238-2E40-9C56-A2DB07759FD9}" type="datetimeFigureOut">
              <a:rPr lang="en-US">
                <a:solidFill>
                  <a:prstClr val="black">
                    <a:tint val="75000"/>
                  </a:prstClr>
                </a:solidFill>
              </a:rPr>
              <a:pPr>
                <a:defRPr/>
              </a:pPr>
              <a:t>4/8/2019</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AF06C52-1922-6A4B-95A8-4C4654F40FE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3BC59-08BB-C740-A65D-83AD2D210B4E}"/>
              </a:ext>
            </a:extLst>
          </p:cNvPr>
          <p:cNvSpPr>
            <a:spLocks noGrp="1"/>
          </p:cNvSpPr>
          <p:nvPr>
            <p:ph type="sldNum" sz="quarter" idx="12"/>
          </p:nvPr>
        </p:nvSpPr>
        <p:spPr/>
        <p:txBody>
          <a:bodyPr/>
          <a:lstStyle>
            <a:lvl1pPr>
              <a:defRPr/>
            </a:lvl1pPr>
          </a:lstStyle>
          <a:p>
            <a:fld id="{D284BE2E-B7D6-3740-B1B9-1A16F493FD6D}" type="slidenum">
              <a:rPr lang="en-US" altLang="en-US"/>
              <a:pPr/>
              <a:t>‹#›</a:t>
            </a:fld>
            <a:endParaRPr lang="en-US" altLang="en-US"/>
          </a:p>
        </p:txBody>
      </p:sp>
    </p:spTree>
    <p:extLst>
      <p:ext uri="{BB962C8B-B14F-4D97-AF65-F5344CB8AC3E}">
        <p14:creationId xmlns:p14="http://schemas.microsoft.com/office/powerpoint/2010/main" val="2271734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1AC88DDC-82BA-2443-9EFB-19F11B9B2607}"/>
              </a:ext>
            </a:extLst>
          </p:cNvPr>
          <p:cNvSpPr>
            <a:spLocks noGrp="1"/>
          </p:cNvSpPr>
          <p:nvPr>
            <p:ph type="dt" sz="half" idx="10"/>
          </p:nvPr>
        </p:nvSpPr>
        <p:spPr/>
        <p:txBody>
          <a:bodyPr/>
          <a:lstStyle>
            <a:lvl1pPr>
              <a:defRPr/>
            </a:lvl1pPr>
          </a:lstStyle>
          <a:p>
            <a:pPr>
              <a:defRPr/>
            </a:pPr>
            <a:fld id="{13DD9AB3-1B52-BF4B-850E-8A86A977A08C}" type="datetimeFigureOut">
              <a:rPr lang="en-US">
                <a:solidFill>
                  <a:prstClr val="black">
                    <a:tint val="75000"/>
                  </a:prstClr>
                </a:solidFill>
              </a:rPr>
              <a:pPr>
                <a:defRPr/>
              </a:pPr>
              <a:t>4/8/2019</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F4CA8B13-D9FD-4F4D-9BE7-73AF56CE37D6}"/>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63255C47-76B3-5544-8931-7BB25FE8CF2E}"/>
              </a:ext>
            </a:extLst>
          </p:cNvPr>
          <p:cNvSpPr>
            <a:spLocks noGrp="1"/>
          </p:cNvSpPr>
          <p:nvPr>
            <p:ph type="sldNum" sz="quarter" idx="12"/>
          </p:nvPr>
        </p:nvSpPr>
        <p:spPr/>
        <p:txBody>
          <a:bodyPr/>
          <a:lstStyle>
            <a:lvl1pPr>
              <a:defRPr/>
            </a:lvl1pPr>
          </a:lstStyle>
          <a:p>
            <a:fld id="{3E5FC675-A7F6-A843-A8C6-F2DDBAE89AA0}" type="slidenum">
              <a:rPr lang="en-US" altLang="en-US"/>
              <a:pPr/>
              <a:t>‹#›</a:t>
            </a:fld>
            <a:endParaRPr lang="en-US" altLang="en-US"/>
          </a:p>
        </p:txBody>
      </p:sp>
    </p:spTree>
    <p:extLst>
      <p:ext uri="{BB962C8B-B14F-4D97-AF65-F5344CB8AC3E}">
        <p14:creationId xmlns:p14="http://schemas.microsoft.com/office/powerpoint/2010/main" val="2832200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9E4A954E-9C6F-DB4C-BE4B-48BDC7496A7A}"/>
              </a:ext>
            </a:extLst>
          </p:cNvPr>
          <p:cNvSpPr>
            <a:spLocks noGrp="1"/>
          </p:cNvSpPr>
          <p:nvPr>
            <p:ph type="dt" sz="half" idx="10"/>
          </p:nvPr>
        </p:nvSpPr>
        <p:spPr/>
        <p:txBody>
          <a:bodyPr/>
          <a:lstStyle>
            <a:lvl1pPr>
              <a:defRPr/>
            </a:lvl1pPr>
          </a:lstStyle>
          <a:p>
            <a:pPr>
              <a:defRPr/>
            </a:pPr>
            <a:fld id="{68CA42EF-7E6D-534F-9655-8CC71D4BEF71}" type="datetimeFigureOut">
              <a:rPr lang="en-US">
                <a:solidFill>
                  <a:prstClr val="black">
                    <a:tint val="75000"/>
                  </a:prstClr>
                </a:solidFill>
              </a:rPr>
              <a:pPr>
                <a:defRPr/>
              </a:pPr>
              <a:t>4/8/2019</a:t>
            </a:fld>
            <a:endParaRPr lang="en-US">
              <a:solidFill>
                <a:prstClr val="black">
                  <a:tint val="75000"/>
                </a:prstClr>
              </a:solidFill>
            </a:endParaRPr>
          </a:p>
        </p:txBody>
      </p:sp>
      <p:sp>
        <p:nvSpPr>
          <p:cNvPr id="8" name="Footer Placeholder 4">
            <a:extLst>
              <a:ext uri="{FF2B5EF4-FFF2-40B4-BE49-F238E27FC236}">
                <a16:creationId xmlns="" xmlns:a16="http://schemas.microsoft.com/office/drawing/2014/main" id="{0006BE75-DDAA-8348-9C70-D177E089102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 xmlns:a16="http://schemas.microsoft.com/office/drawing/2014/main" id="{8DC4C0C0-E507-184C-9DD8-FB737AAA4C12}"/>
              </a:ext>
            </a:extLst>
          </p:cNvPr>
          <p:cNvSpPr>
            <a:spLocks noGrp="1"/>
          </p:cNvSpPr>
          <p:nvPr>
            <p:ph type="sldNum" sz="quarter" idx="12"/>
          </p:nvPr>
        </p:nvSpPr>
        <p:spPr/>
        <p:txBody>
          <a:bodyPr/>
          <a:lstStyle>
            <a:lvl1pPr>
              <a:defRPr/>
            </a:lvl1pPr>
          </a:lstStyle>
          <a:p>
            <a:fld id="{4E863708-7747-784C-B443-90A2D6AE937A}" type="slidenum">
              <a:rPr lang="en-US" altLang="en-US"/>
              <a:pPr/>
              <a:t>‹#›</a:t>
            </a:fld>
            <a:endParaRPr lang="en-US" altLang="en-US"/>
          </a:p>
        </p:txBody>
      </p:sp>
    </p:spTree>
    <p:extLst>
      <p:ext uri="{BB962C8B-B14F-4D97-AF65-F5344CB8AC3E}">
        <p14:creationId xmlns:p14="http://schemas.microsoft.com/office/powerpoint/2010/main" val="98588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E274784F-EC29-BA43-B532-BE35139E0BD5}"/>
              </a:ext>
            </a:extLst>
          </p:cNvPr>
          <p:cNvSpPr>
            <a:spLocks noGrp="1"/>
          </p:cNvSpPr>
          <p:nvPr>
            <p:ph type="dt" sz="half" idx="10"/>
          </p:nvPr>
        </p:nvSpPr>
        <p:spPr/>
        <p:txBody>
          <a:bodyPr/>
          <a:lstStyle>
            <a:lvl1pPr>
              <a:defRPr/>
            </a:lvl1pPr>
          </a:lstStyle>
          <a:p>
            <a:pPr>
              <a:defRPr/>
            </a:pPr>
            <a:fld id="{40A38085-60C7-744C-B104-2EA78F06BC1C}" type="datetimeFigureOut">
              <a:rPr lang="en-US">
                <a:solidFill>
                  <a:prstClr val="black">
                    <a:tint val="75000"/>
                  </a:prstClr>
                </a:solidFill>
              </a:rPr>
              <a:pPr>
                <a:defRPr/>
              </a:pPr>
              <a:t>4/8/2019</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784160D1-BB1F-A943-8E22-BBFEAC45D1F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DDD21F1C-A248-EA41-99AF-77E6EB1B0D1C}"/>
              </a:ext>
            </a:extLst>
          </p:cNvPr>
          <p:cNvSpPr>
            <a:spLocks noGrp="1"/>
          </p:cNvSpPr>
          <p:nvPr>
            <p:ph type="sldNum" sz="quarter" idx="12"/>
          </p:nvPr>
        </p:nvSpPr>
        <p:spPr/>
        <p:txBody>
          <a:bodyPr/>
          <a:lstStyle>
            <a:lvl1pPr>
              <a:defRPr/>
            </a:lvl1pPr>
          </a:lstStyle>
          <a:p>
            <a:fld id="{9E880F01-40B9-824D-9318-7E7928E048F6}" type="slidenum">
              <a:rPr lang="en-US" altLang="en-US"/>
              <a:pPr/>
              <a:t>‹#›</a:t>
            </a:fld>
            <a:endParaRPr lang="en-US" altLang="en-US"/>
          </a:p>
        </p:txBody>
      </p:sp>
    </p:spTree>
    <p:extLst>
      <p:ext uri="{BB962C8B-B14F-4D97-AF65-F5344CB8AC3E}">
        <p14:creationId xmlns:p14="http://schemas.microsoft.com/office/powerpoint/2010/main" val="25155774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F1CA438E-33DD-114D-8438-F8EB29A727C0}"/>
              </a:ext>
            </a:extLst>
          </p:cNvPr>
          <p:cNvSpPr>
            <a:spLocks noGrp="1"/>
          </p:cNvSpPr>
          <p:nvPr>
            <p:ph type="dt" sz="half" idx="10"/>
          </p:nvPr>
        </p:nvSpPr>
        <p:spPr/>
        <p:txBody>
          <a:bodyPr/>
          <a:lstStyle>
            <a:lvl1pPr>
              <a:defRPr/>
            </a:lvl1pPr>
          </a:lstStyle>
          <a:p>
            <a:pPr>
              <a:defRPr/>
            </a:pPr>
            <a:fld id="{B80E4B81-2228-2443-BC66-788A1D083F92}" type="datetimeFigureOut">
              <a:rPr lang="en-US">
                <a:solidFill>
                  <a:prstClr val="black">
                    <a:tint val="75000"/>
                  </a:prstClr>
                </a:solidFill>
              </a:rPr>
              <a:pPr>
                <a:defRPr/>
              </a:pPr>
              <a:t>4/8/2019</a:t>
            </a:fld>
            <a:endParaRPr lang="en-US">
              <a:solidFill>
                <a:prstClr val="black">
                  <a:tint val="75000"/>
                </a:prstClr>
              </a:solidFill>
            </a:endParaRPr>
          </a:p>
        </p:txBody>
      </p:sp>
      <p:sp>
        <p:nvSpPr>
          <p:cNvPr id="3" name="Footer Placeholder 4">
            <a:extLst>
              <a:ext uri="{FF2B5EF4-FFF2-40B4-BE49-F238E27FC236}">
                <a16:creationId xmlns="" xmlns:a16="http://schemas.microsoft.com/office/drawing/2014/main" id="{DA194EA4-0DA2-0C46-9011-3D284476142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 xmlns:a16="http://schemas.microsoft.com/office/drawing/2014/main" id="{0859D2DB-D89B-8448-9FD4-73CEF0EE9E9A}"/>
              </a:ext>
            </a:extLst>
          </p:cNvPr>
          <p:cNvSpPr>
            <a:spLocks noGrp="1"/>
          </p:cNvSpPr>
          <p:nvPr>
            <p:ph type="sldNum" sz="quarter" idx="12"/>
          </p:nvPr>
        </p:nvSpPr>
        <p:spPr/>
        <p:txBody>
          <a:bodyPr/>
          <a:lstStyle>
            <a:lvl1pPr>
              <a:defRPr/>
            </a:lvl1pPr>
          </a:lstStyle>
          <a:p>
            <a:fld id="{10DBDBB1-4BFB-2F49-AD49-D1897402A147}" type="slidenum">
              <a:rPr lang="en-US" altLang="en-US"/>
              <a:pPr/>
              <a:t>‹#›</a:t>
            </a:fld>
            <a:endParaRPr lang="en-US" altLang="en-US"/>
          </a:p>
        </p:txBody>
      </p:sp>
    </p:spTree>
    <p:extLst>
      <p:ext uri="{BB962C8B-B14F-4D97-AF65-F5344CB8AC3E}">
        <p14:creationId xmlns:p14="http://schemas.microsoft.com/office/powerpoint/2010/main" val="2888108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68A472EE-F39E-E243-9653-403876803080}"/>
              </a:ext>
            </a:extLst>
          </p:cNvPr>
          <p:cNvSpPr>
            <a:spLocks noGrp="1"/>
          </p:cNvSpPr>
          <p:nvPr>
            <p:ph type="dt" sz="half" idx="10"/>
          </p:nvPr>
        </p:nvSpPr>
        <p:spPr/>
        <p:txBody>
          <a:bodyPr/>
          <a:lstStyle>
            <a:lvl1pPr>
              <a:defRPr/>
            </a:lvl1pPr>
          </a:lstStyle>
          <a:p>
            <a:pPr>
              <a:defRPr/>
            </a:pPr>
            <a:fld id="{4B0442A8-4BB4-CA4D-9A0C-8D7A7599D594}" type="datetimeFigureOut">
              <a:rPr lang="en-US">
                <a:solidFill>
                  <a:prstClr val="black">
                    <a:tint val="75000"/>
                  </a:prstClr>
                </a:solidFill>
              </a:rPr>
              <a:pPr>
                <a:defRPr/>
              </a:pPr>
              <a:t>4/8/2019</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4B490A6C-1C5A-5242-9835-9E43B9A57BF1}"/>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37FF2526-33B2-FA40-86C9-DF4C33F11F91}"/>
              </a:ext>
            </a:extLst>
          </p:cNvPr>
          <p:cNvSpPr>
            <a:spLocks noGrp="1"/>
          </p:cNvSpPr>
          <p:nvPr>
            <p:ph type="sldNum" sz="quarter" idx="12"/>
          </p:nvPr>
        </p:nvSpPr>
        <p:spPr/>
        <p:txBody>
          <a:bodyPr/>
          <a:lstStyle>
            <a:lvl1pPr>
              <a:defRPr/>
            </a:lvl1pPr>
          </a:lstStyle>
          <a:p>
            <a:fld id="{93AA00BC-DD0B-024F-8F26-A1F4EF123A2E}" type="slidenum">
              <a:rPr lang="en-US" altLang="en-US"/>
              <a:pPr/>
              <a:t>‹#›</a:t>
            </a:fld>
            <a:endParaRPr lang="en-US" altLang="en-US"/>
          </a:p>
        </p:txBody>
      </p:sp>
    </p:spTree>
    <p:extLst>
      <p:ext uri="{BB962C8B-B14F-4D97-AF65-F5344CB8AC3E}">
        <p14:creationId xmlns:p14="http://schemas.microsoft.com/office/powerpoint/2010/main" val="102098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9E4A954E-9C6F-DB4C-BE4B-48BDC7496A7A}"/>
              </a:ext>
            </a:extLst>
          </p:cNvPr>
          <p:cNvSpPr>
            <a:spLocks noGrp="1"/>
          </p:cNvSpPr>
          <p:nvPr>
            <p:ph type="dt" sz="half" idx="10"/>
          </p:nvPr>
        </p:nvSpPr>
        <p:spPr/>
        <p:txBody>
          <a:bodyPr/>
          <a:lstStyle>
            <a:lvl1pPr>
              <a:defRPr/>
            </a:lvl1pPr>
          </a:lstStyle>
          <a:p>
            <a:pPr>
              <a:defRPr/>
            </a:pPr>
            <a:fld id="{68CA42EF-7E6D-534F-9655-8CC71D4BEF71}" type="datetimeFigureOut">
              <a:rPr lang="en-US"/>
              <a:pPr>
                <a:defRPr/>
              </a:pPr>
              <a:t>4/8/2019</a:t>
            </a:fld>
            <a:endParaRPr lang="en-US"/>
          </a:p>
        </p:txBody>
      </p:sp>
      <p:sp>
        <p:nvSpPr>
          <p:cNvPr id="8" name="Footer Placeholder 4">
            <a:extLst>
              <a:ext uri="{FF2B5EF4-FFF2-40B4-BE49-F238E27FC236}">
                <a16:creationId xmlns="" xmlns:a16="http://schemas.microsoft.com/office/drawing/2014/main" id="{0006BE75-DDAA-8348-9C70-D177E08910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8DC4C0C0-E507-184C-9DD8-FB737AAA4C12}"/>
              </a:ext>
            </a:extLst>
          </p:cNvPr>
          <p:cNvSpPr>
            <a:spLocks noGrp="1"/>
          </p:cNvSpPr>
          <p:nvPr>
            <p:ph type="sldNum" sz="quarter" idx="12"/>
          </p:nvPr>
        </p:nvSpPr>
        <p:spPr/>
        <p:txBody>
          <a:bodyPr/>
          <a:lstStyle>
            <a:lvl1pPr>
              <a:defRPr/>
            </a:lvl1pPr>
          </a:lstStyle>
          <a:p>
            <a:fld id="{4E863708-7747-784C-B443-90A2D6AE937A}" type="slidenum">
              <a:rPr lang="en-US" altLang="en-US"/>
              <a:pPr/>
              <a:t>‹#›</a:t>
            </a:fld>
            <a:endParaRPr lang="en-US" altLang="en-US"/>
          </a:p>
        </p:txBody>
      </p:sp>
    </p:spTree>
    <p:extLst>
      <p:ext uri="{BB962C8B-B14F-4D97-AF65-F5344CB8AC3E}">
        <p14:creationId xmlns:p14="http://schemas.microsoft.com/office/powerpoint/2010/main" val="3485434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4086F109-C8AF-414B-9007-B0B799AE8D08}"/>
              </a:ext>
            </a:extLst>
          </p:cNvPr>
          <p:cNvSpPr>
            <a:spLocks noGrp="1"/>
          </p:cNvSpPr>
          <p:nvPr>
            <p:ph type="dt" sz="half" idx="10"/>
          </p:nvPr>
        </p:nvSpPr>
        <p:spPr/>
        <p:txBody>
          <a:bodyPr/>
          <a:lstStyle>
            <a:lvl1pPr>
              <a:defRPr/>
            </a:lvl1pPr>
          </a:lstStyle>
          <a:p>
            <a:pPr>
              <a:defRPr/>
            </a:pPr>
            <a:fld id="{0468535E-53DE-084B-975B-818703B6C76E}" type="datetimeFigureOut">
              <a:rPr lang="en-US">
                <a:solidFill>
                  <a:prstClr val="black">
                    <a:tint val="75000"/>
                  </a:prstClr>
                </a:solidFill>
              </a:rPr>
              <a:pPr>
                <a:defRPr/>
              </a:pPr>
              <a:t>4/8/2019</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EE4ED9BE-56B3-1842-A7C7-8F6AC7BF50E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CA050CBB-87D3-4745-BF02-77B4E34E4B4B}"/>
              </a:ext>
            </a:extLst>
          </p:cNvPr>
          <p:cNvSpPr>
            <a:spLocks noGrp="1"/>
          </p:cNvSpPr>
          <p:nvPr>
            <p:ph type="sldNum" sz="quarter" idx="12"/>
          </p:nvPr>
        </p:nvSpPr>
        <p:spPr/>
        <p:txBody>
          <a:bodyPr/>
          <a:lstStyle>
            <a:lvl1pPr>
              <a:defRPr/>
            </a:lvl1pPr>
          </a:lstStyle>
          <a:p>
            <a:fld id="{9514545B-F145-7E43-A884-D8CAAAB65BA9}" type="slidenum">
              <a:rPr lang="en-US" altLang="en-US"/>
              <a:pPr/>
              <a:t>‹#›</a:t>
            </a:fld>
            <a:endParaRPr lang="en-US" altLang="en-US"/>
          </a:p>
        </p:txBody>
      </p:sp>
    </p:spTree>
    <p:extLst>
      <p:ext uri="{BB962C8B-B14F-4D97-AF65-F5344CB8AC3E}">
        <p14:creationId xmlns:p14="http://schemas.microsoft.com/office/powerpoint/2010/main" val="2902782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F4990F-EE56-1442-82CD-A6C2DA389CA5}"/>
              </a:ext>
            </a:extLst>
          </p:cNvPr>
          <p:cNvSpPr>
            <a:spLocks noGrp="1"/>
          </p:cNvSpPr>
          <p:nvPr>
            <p:ph type="dt" sz="half" idx="10"/>
          </p:nvPr>
        </p:nvSpPr>
        <p:spPr/>
        <p:txBody>
          <a:bodyPr/>
          <a:lstStyle>
            <a:lvl1pPr>
              <a:defRPr/>
            </a:lvl1pPr>
          </a:lstStyle>
          <a:p>
            <a:pPr>
              <a:defRPr/>
            </a:pPr>
            <a:fld id="{41CFECFC-96E6-0C4C-8706-2BD863C1D6A2}" type="datetimeFigureOut">
              <a:rPr lang="en-US">
                <a:solidFill>
                  <a:prstClr val="black">
                    <a:tint val="75000"/>
                  </a:prstClr>
                </a:solidFill>
              </a:rPr>
              <a:pPr>
                <a:defRPr/>
              </a:pPr>
              <a:t>4/8/2019</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A814271-6129-4C43-91E2-3FD03598660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BCE6588-B677-3340-9CC5-16448558467B}"/>
              </a:ext>
            </a:extLst>
          </p:cNvPr>
          <p:cNvSpPr>
            <a:spLocks noGrp="1"/>
          </p:cNvSpPr>
          <p:nvPr>
            <p:ph type="sldNum" sz="quarter" idx="12"/>
          </p:nvPr>
        </p:nvSpPr>
        <p:spPr/>
        <p:txBody>
          <a:bodyPr/>
          <a:lstStyle>
            <a:lvl1pPr>
              <a:defRPr/>
            </a:lvl1pPr>
          </a:lstStyle>
          <a:p>
            <a:fld id="{874EF959-144E-3546-BE19-C7C6E5A52E99}" type="slidenum">
              <a:rPr lang="en-US" altLang="en-US"/>
              <a:pPr/>
              <a:t>‹#›</a:t>
            </a:fld>
            <a:endParaRPr lang="en-US" altLang="en-US"/>
          </a:p>
        </p:txBody>
      </p:sp>
    </p:spTree>
    <p:extLst>
      <p:ext uri="{BB962C8B-B14F-4D97-AF65-F5344CB8AC3E}">
        <p14:creationId xmlns:p14="http://schemas.microsoft.com/office/powerpoint/2010/main" val="3552663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3920F4-0E64-734C-A937-374E45258CA4}"/>
              </a:ext>
            </a:extLst>
          </p:cNvPr>
          <p:cNvSpPr>
            <a:spLocks noGrp="1"/>
          </p:cNvSpPr>
          <p:nvPr>
            <p:ph type="dt" sz="half" idx="10"/>
          </p:nvPr>
        </p:nvSpPr>
        <p:spPr/>
        <p:txBody>
          <a:bodyPr/>
          <a:lstStyle>
            <a:lvl1pPr>
              <a:defRPr/>
            </a:lvl1pPr>
          </a:lstStyle>
          <a:p>
            <a:pPr>
              <a:defRPr/>
            </a:pPr>
            <a:fld id="{DA007B77-5529-2A41-94F7-E42351B0E25A}" type="datetimeFigureOut">
              <a:rPr lang="en-US">
                <a:solidFill>
                  <a:prstClr val="black">
                    <a:tint val="75000"/>
                  </a:prstClr>
                </a:solidFill>
              </a:rPr>
              <a:pPr>
                <a:defRPr/>
              </a:pPr>
              <a:t>4/8/2019</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00A9270-73BA-714A-9B07-1E7BA98F2C3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6F85AFF-F423-944E-9039-C51E19808776}"/>
              </a:ext>
            </a:extLst>
          </p:cNvPr>
          <p:cNvSpPr>
            <a:spLocks noGrp="1"/>
          </p:cNvSpPr>
          <p:nvPr>
            <p:ph type="sldNum" sz="quarter" idx="12"/>
          </p:nvPr>
        </p:nvSpPr>
        <p:spPr/>
        <p:txBody>
          <a:bodyPr/>
          <a:lstStyle>
            <a:lvl1pPr>
              <a:defRPr/>
            </a:lvl1pPr>
          </a:lstStyle>
          <a:p>
            <a:fld id="{3373BD3B-A474-E048-9CB4-FD72625824B9}" type="slidenum">
              <a:rPr lang="en-US" altLang="en-US"/>
              <a:pPr/>
              <a:t>‹#›</a:t>
            </a:fld>
            <a:endParaRPr lang="en-US" altLang="en-US"/>
          </a:p>
        </p:txBody>
      </p:sp>
    </p:spTree>
    <p:extLst>
      <p:ext uri="{BB962C8B-B14F-4D97-AF65-F5344CB8AC3E}">
        <p14:creationId xmlns:p14="http://schemas.microsoft.com/office/powerpoint/2010/main" val="2665160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Tree>
    <p:extLst>
      <p:ext uri="{BB962C8B-B14F-4D97-AF65-F5344CB8AC3E}">
        <p14:creationId xmlns:p14="http://schemas.microsoft.com/office/powerpoint/2010/main" val="7079401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121900" tIns="121900" rIns="121900" bIns="121900" anchor="ctr" anchorCtr="0">
            <a:noAutofit/>
          </a:bodyPr>
          <a:lstStyle/>
          <a:p>
            <a:pPr>
              <a:spcBef>
                <a:spcPts val="0"/>
              </a:spcBef>
            </a:pPr>
            <a:endParaRPr sz="3200">
              <a:solidFill>
                <a:prstClr val="black"/>
              </a:solidFill>
              <a:latin typeface="Calibri"/>
            </a:endParaRPr>
          </a:p>
        </p:txBody>
      </p:sp>
      <p:sp>
        <p:nvSpPr>
          <p:cNvPr id="10" name="Shape 10"/>
          <p:cNvSpPr/>
          <p:nvPr/>
        </p:nvSpPr>
        <p:spPr>
          <a:xfrm>
            <a:off x="0" y="1"/>
            <a:ext cx="12192000" cy="707599"/>
          </a:xfrm>
          <a:prstGeom prst="rect">
            <a:avLst/>
          </a:prstGeom>
          <a:solidFill>
            <a:srgbClr val="18637B"/>
          </a:solidFill>
          <a:ln>
            <a:noFill/>
          </a:ln>
        </p:spPr>
        <p:txBody>
          <a:bodyPr lIns="121900" tIns="121900" rIns="121900" bIns="121900" anchor="ctr" anchorCtr="0">
            <a:noAutofit/>
          </a:bodyPr>
          <a:lstStyle/>
          <a:p>
            <a:pPr>
              <a:spcBef>
                <a:spcPts val="0"/>
              </a:spcBef>
            </a:pPr>
            <a:endParaRPr sz="3200">
              <a:solidFill>
                <a:srgbClr val="114454"/>
              </a:solidFill>
              <a:latin typeface="Calibri"/>
            </a:endParaRPr>
          </a:p>
        </p:txBody>
      </p:sp>
      <p:sp>
        <p:nvSpPr>
          <p:cNvPr id="11" name="Shape 11"/>
          <p:cNvSpPr/>
          <p:nvPr/>
        </p:nvSpPr>
        <p:spPr>
          <a:xfrm>
            <a:off x="0" y="667500"/>
            <a:ext cx="12192000" cy="5098800"/>
          </a:xfrm>
          <a:prstGeom prst="rect">
            <a:avLst/>
          </a:prstGeom>
          <a:solidFill>
            <a:srgbClr val="124057"/>
          </a:solidFill>
          <a:ln>
            <a:noFill/>
          </a:ln>
        </p:spPr>
        <p:txBody>
          <a:bodyPr lIns="121900" tIns="121900" rIns="121900" bIns="121900" anchor="ctr" anchorCtr="0">
            <a:noAutofit/>
          </a:bodyPr>
          <a:lstStyle/>
          <a:p>
            <a:pPr>
              <a:spcBef>
                <a:spcPts val="0"/>
              </a:spcBef>
            </a:pPr>
            <a:endParaRPr sz="3200" dirty="0">
              <a:solidFill>
                <a:prstClr val="black"/>
              </a:solidFill>
              <a:latin typeface="Calibri"/>
            </a:endParaRPr>
          </a:p>
        </p:txBody>
      </p:sp>
      <p:sp>
        <p:nvSpPr>
          <p:cNvPr id="12" name="Shape 12"/>
          <p:cNvSpPr/>
          <p:nvPr/>
        </p:nvSpPr>
        <p:spPr>
          <a:xfrm>
            <a:off x="0" y="5991472"/>
            <a:ext cx="12192000" cy="157600"/>
          </a:xfrm>
          <a:prstGeom prst="rect">
            <a:avLst/>
          </a:prstGeom>
          <a:solidFill>
            <a:srgbClr val="3B8D61"/>
          </a:solidFill>
          <a:ln>
            <a:noFill/>
          </a:ln>
        </p:spPr>
        <p:txBody>
          <a:bodyPr lIns="121900" tIns="121900" rIns="121900" bIns="121900" anchor="ctr" anchorCtr="0">
            <a:noAutofit/>
          </a:bodyPr>
          <a:lstStyle/>
          <a:p>
            <a:pPr>
              <a:spcBef>
                <a:spcPts val="0"/>
              </a:spcBef>
            </a:pPr>
            <a:endParaRPr sz="3200">
              <a:solidFill>
                <a:prstClr val="black"/>
              </a:solidFill>
              <a:latin typeface="Calibri"/>
            </a:endParaRPr>
          </a:p>
        </p:txBody>
      </p:sp>
      <p:sp>
        <p:nvSpPr>
          <p:cNvPr id="13" name="Shape 13"/>
          <p:cNvSpPr/>
          <p:nvPr/>
        </p:nvSpPr>
        <p:spPr>
          <a:xfrm>
            <a:off x="0" y="6112101"/>
            <a:ext cx="12192000" cy="745999"/>
          </a:xfrm>
          <a:prstGeom prst="rect">
            <a:avLst/>
          </a:prstGeom>
          <a:solidFill>
            <a:srgbClr val="7CA295"/>
          </a:solidFill>
          <a:ln>
            <a:noFill/>
          </a:ln>
        </p:spPr>
        <p:txBody>
          <a:bodyPr lIns="121900" tIns="121900" rIns="121900" bIns="121900" anchor="ctr" anchorCtr="0">
            <a:noAutofit/>
          </a:bodyPr>
          <a:lstStyle/>
          <a:p>
            <a:pPr>
              <a:spcBef>
                <a:spcPts val="0"/>
              </a:spcBef>
            </a:pPr>
            <a:endParaRPr sz="3200">
              <a:solidFill>
                <a:prstClr val="black"/>
              </a:solidFill>
              <a:latin typeface="Calibri"/>
            </a:endParaRPr>
          </a:p>
        </p:txBody>
      </p:sp>
      <p:sp>
        <p:nvSpPr>
          <p:cNvPr id="8" name="Shape 98"/>
          <p:cNvSpPr txBox="1">
            <a:spLocks noGrp="1"/>
          </p:cNvSpPr>
          <p:nvPr>
            <p:ph type="ctrTitle"/>
          </p:nvPr>
        </p:nvSpPr>
        <p:spPr>
          <a:xfrm>
            <a:off x="299804" y="1389937"/>
            <a:ext cx="11622373" cy="1546399"/>
          </a:xfrm>
          <a:prstGeom prst="rect">
            <a:avLst/>
          </a:prstGeom>
        </p:spPr>
        <p:txBody>
          <a:bodyPr lIns="91425" tIns="91425" rIns="91425" bIns="91425" anchor="b" anchorCtr="0">
            <a:noAutofit/>
          </a:bodyPr>
          <a:lstStyle/>
          <a:p>
            <a:pPr lvl="0" algn="ctr">
              <a:spcBef>
                <a:spcPts val="0"/>
              </a:spcBef>
              <a:buNone/>
            </a:pPr>
            <a:endParaRPr lang="en" sz="5333"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3733" cap="none" dirty="0">
              <a:solidFill>
                <a:prstClr val="white"/>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23251" y="6213173"/>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4000" b="1" cap="none" spc="0" baseline="0">
                <a:solidFill>
                  <a:schemeClr val="bg2">
                    <a:lumMod val="20000"/>
                    <a:lumOff val="80000"/>
                  </a:schemeClr>
                </a:solidFill>
                <a:latin typeface="+mj-lt"/>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3306783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a:spcBef>
                <a:spcPts val="0"/>
              </a:spcBef>
            </a:pPr>
            <a:endParaRPr sz="3200">
              <a:solidFill>
                <a:srgbClr val="114454"/>
              </a:solidFill>
            </a:endParaRPr>
          </a:p>
        </p:txBody>
      </p:sp>
      <p:sp>
        <p:nvSpPr>
          <p:cNvPr id="33" name="Shape 33"/>
          <p:cNvSpPr/>
          <p:nvPr/>
        </p:nvSpPr>
        <p:spPr>
          <a:xfrm>
            <a:off x="0" y="184566"/>
            <a:ext cx="12192000" cy="753956"/>
          </a:xfrm>
          <a:prstGeom prst="rect">
            <a:avLst/>
          </a:prstGeom>
          <a:solidFill>
            <a:srgbClr val="124057"/>
          </a:solidFill>
          <a:ln>
            <a:noFill/>
          </a:ln>
        </p:spPr>
        <p:txBody>
          <a:bodyPr lIns="121900" tIns="121900" rIns="121900" bIns="121900" anchor="ctr" anchorCtr="0">
            <a:noAutofit/>
          </a:bodyPr>
          <a:lstStyle/>
          <a:p>
            <a:pPr>
              <a:spcBef>
                <a:spcPts val="0"/>
              </a:spcBef>
            </a:pPr>
            <a:endParaRPr sz="3200" dirty="0">
              <a:solidFill>
                <a:prstClr val="black"/>
              </a:solidFill>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a:spcBef>
                <a:spcPts val="0"/>
              </a:spcBef>
            </a:pPr>
            <a:endParaRPr sz="3200">
              <a:solidFill>
                <a:prstClr val="black"/>
              </a:solidFill>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a:spcBef>
                <a:spcPts val="0"/>
              </a:spcBef>
            </a:pPr>
            <a:endParaRPr sz="3200">
              <a:solidFill>
                <a:prstClr val="black"/>
              </a:solidFill>
            </a:endParaRPr>
          </a:p>
        </p:txBody>
      </p:sp>
      <p:sp>
        <p:nvSpPr>
          <p:cNvPr id="36" name="Shape 36"/>
          <p:cNvSpPr/>
          <p:nvPr/>
        </p:nvSpPr>
        <p:spPr>
          <a:xfrm>
            <a:off x="0" y="4922001"/>
            <a:ext cx="329600" cy="1935999"/>
          </a:xfrm>
          <a:prstGeom prst="rect">
            <a:avLst/>
          </a:prstGeom>
          <a:solidFill>
            <a:srgbClr val="7CA295"/>
          </a:solidFill>
          <a:ln>
            <a:noFill/>
          </a:ln>
        </p:spPr>
        <p:txBody>
          <a:bodyPr lIns="121900" tIns="121900" rIns="121900" bIns="121900" anchor="ctr" anchorCtr="0">
            <a:noAutofit/>
          </a:bodyPr>
          <a:lstStyle/>
          <a:p>
            <a:pPr>
              <a:spcBef>
                <a:spcPts val="0"/>
              </a:spcBef>
            </a:pPr>
            <a:endParaRPr sz="3200">
              <a:solidFill>
                <a:prstClr val="black"/>
              </a:solidFill>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1" name="TextBox 10"/>
          <p:cNvSpPr txBox="1"/>
          <p:nvPr userDrawn="1"/>
        </p:nvSpPr>
        <p:spPr>
          <a:xfrm>
            <a:off x="329600" y="6488519"/>
            <a:ext cx="1600800" cy="338554"/>
          </a:xfrm>
          <a:prstGeom prst="rect">
            <a:avLst/>
          </a:prstGeom>
          <a:noFill/>
        </p:spPr>
        <p:txBody>
          <a:bodyPr wrap="square" rtlCol="0">
            <a:spAutoFit/>
          </a:bodyPr>
          <a:lstStyle/>
          <a:p>
            <a:pPr defTabSz="1219175"/>
            <a:r>
              <a:rPr lang="en-US" sz="1600" b="0" dirty="0">
                <a:solidFill>
                  <a:prstClr val="black"/>
                </a:solidFill>
                <a:ea typeface="ＭＳ Ｐゴシック" charset="0"/>
                <a:cs typeface="Arial" pitchFamily="34" charset="0"/>
                <a:sym typeface="Helvetica" charset="0"/>
              </a:rPr>
              <a:t>Slide </a:t>
            </a:r>
            <a:fld id="{855F7D49-8920-4811-BC76-0E9BF1D8C467}" type="slidenum">
              <a:rPr lang="en-US" sz="1600" b="0">
                <a:solidFill>
                  <a:prstClr val="black"/>
                </a:solidFill>
                <a:ea typeface="ＭＳ Ｐゴシック" charset="0"/>
                <a:cs typeface="Arial" pitchFamily="34" charset="0"/>
                <a:sym typeface="Helvetica" charset="0"/>
              </a:rPr>
              <a:pPr defTabSz="1219175"/>
              <a:t>‹#›</a:t>
            </a:fld>
            <a:r>
              <a:rPr lang="en-US" sz="1600" b="0" dirty="0">
                <a:solidFill>
                  <a:prstClr val="black"/>
                </a:solidFill>
                <a:ea typeface="ＭＳ Ｐゴシック" charset="0"/>
                <a:cs typeface="Arial" pitchFamily="34" charset="0"/>
                <a:sym typeface="Helvetica" charset="0"/>
              </a:rPr>
              <a:t> </a:t>
            </a:r>
            <a:r>
              <a:rPr lang="en-US" sz="1600" b="0" dirty="0" smtClean="0">
                <a:solidFill>
                  <a:prstClr val="black"/>
                </a:solidFill>
                <a:ea typeface="ＭＳ Ｐゴシック" charset="0"/>
                <a:cs typeface="Arial" pitchFamily="34" charset="0"/>
                <a:sym typeface="Helvetica" charset="0"/>
              </a:rPr>
              <a:t>of 60</a:t>
            </a:r>
            <a:endParaRPr lang="en-US" sz="1600" b="0" dirty="0">
              <a:solidFill>
                <a:prstClr val="black"/>
              </a:solidFill>
              <a:ea typeface="ＭＳ Ｐゴシック" charset="0"/>
              <a:cs typeface="Arial" pitchFamily="34" charset="0"/>
              <a:sym typeface="Helvetica" charset="0"/>
            </a:endParaRPr>
          </a:p>
        </p:txBody>
      </p:sp>
      <p:sp>
        <p:nvSpPr>
          <p:cNvPr id="12" name="Shape 39"/>
          <p:cNvSpPr txBox="1">
            <a:spLocks noGrp="1"/>
          </p:cNvSpPr>
          <p:nvPr>
            <p:ph type="body" idx="1"/>
          </p:nvPr>
        </p:nvSpPr>
        <p:spPr>
          <a:xfrm>
            <a:off x="619596" y="957096"/>
            <a:ext cx="11272603" cy="5500944"/>
          </a:xfrm>
          <a:prstGeom prst="rect">
            <a:avLst/>
          </a:prstGeom>
        </p:spPr>
        <p:txBody>
          <a:bodyPr lIns="91425" tIns="91425" rIns="91425" bIns="91425" anchor="t" anchorCtr="0"/>
          <a:lstStyle>
            <a:lvl1pPr marL="457189" lvl="0" indent="-457189">
              <a:spcBef>
                <a:spcPts val="0"/>
              </a:spcBef>
              <a:buSzPct val="100000"/>
              <a:buFont typeface="Arial" panose="020B0604020202020204" pitchFamily="34" charset="0"/>
              <a:buChar char="•"/>
              <a:defRPr sz="2800">
                <a:latin typeface="+mn-lt"/>
              </a:defRPr>
            </a:lvl1pPr>
            <a:lvl2pPr marL="914377" lvl="1" indent="-338130">
              <a:spcBef>
                <a:spcPts val="0"/>
              </a:spcBef>
              <a:buSzPct val="100000"/>
              <a:defRPr sz="2800">
                <a:latin typeface="+mn-lt"/>
              </a:defRPr>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Tree>
    <p:extLst>
      <p:ext uri="{BB962C8B-B14F-4D97-AF65-F5344CB8AC3E}">
        <p14:creationId xmlns:p14="http://schemas.microsoft.com/office/powerpoint/2010/main" val="19460532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
        <p:nvSpPr>
          <p:cNvPr id="10" name="Shape 10"/>
          <p:cNvSpPr/>
          <p:nvPr/>
        </p:nvSpPr>
        <p:spPr>
          <a:xfrm>
            <a:off x="0" y="1"/>
            <a:ext cx="121920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a:cs typeface="Arial" charset="0"/>
            </a:endParaRPr>
          </a:p>
        </p:txBody>
      </p:sp>
      <p:sp>
        <p:nvSpPr>
          <p:cNvPr id="11" name="Shape 11"/>
          <p:cNvSpPr/>
          <p:nvPr/>
        </p:nvSpPr>
        <p:spPr>
          <a:xfrm>
            <a:off x="0" y="667500"/>
            <a:ext cx="12192000" cy="5098800"/>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a:cs typeface="Arial" charset="0"/>
            </a:endParaRPr>
          </a:p>
        </p:txBody>
      </p:sp>
      <p:sp>
        <p:nvSpPr>
          <p:cNvPr id="12" name="Shape 12"/>
          <p:cNvSpPr/>
          <p:nvPr/>
        </p:nvSpPr>
        <p:spPr>
          <a:xfrm>
            <a:off x="0" y="5991472"/>
            <a:ext cx="12192000"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
        <p:nvSpPr>
          <p:cNvPr id="13" name="Shape 13"/>
          <p:cNvSpPr/>
          <p:nvPr/>
        </p:nvSpPr>
        <p:spPr>
          <a:xfrm>
            <a:off x="0" y="6112101"/>
            <a:ext cx="12192000" cy="745999"/>
          </a:xfrm>
          <a:prstGeom prst="rect">
            <a:avLst/>
          </a:prstGeom>
          <a:solidFill>
            <a:srgbClr val="7CA295"/>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
        <p:nvSpPr>
          <p:cNvPr id="8" name="Shape 98"/>
          <p:cNvSpPr txBox="1">
            <a:spLocks noGrp="1"/>
          </p:cNvSpPr>
          <p:nvPr>
            <p:ph type="ctrTitle"/>
          </p:nvPr>
        </p:nvSpPr>
        <p:spPr>
          <a:xfrm>
            <a:off x="299804" y="1389937"/>
            <a:ext cx="11622373" cy="1546399"/>
          </a:xfrm>
          <a:prstGeom prst="rect">
            <a:avLst/>
          </a:prstGeom>
        </p:spPr>
        <p:txBody>
          <a:bodyPr lIns="91425" tIns="91425" rIns="91425" bIns="91425" anchor="b" anchorCtr="0">
            <a:noAutofit/>
          </a:bodyPr>
          <a:lstStyle/>
          <a:p>
            <a:pPr lvl="0" algn="ctr">
              <a:spcBef>
                <a:spcPts val="0"/>
              </a:spcBef>
              <a:buNone/>
            </a:pPr>
            <a:endParaRPr lang="en" sz="5333"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eaLnBrk="1" hangingPunct="1"/>
            <a:endParaRPr lang="en-US" sz="3733" cap="none" dirty="0">
              <a:solidFill>
                <a:srgbClr val="FFFFFF"/>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23251" y="6213173"/>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4000" b="1" cap="none" spc="0" baseline="0">
                <a:solidFill>
                  <a:schemeClr val="bg2">
                    <a:lumMod val="20000"/>
                    <a:lumOff val="80000"/>
                  </a:schemeClr>
                </a:solidFill>
                <a:latin typeface="+mj-lt"/>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88194693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1411599"/>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1596164"/>
            <a:ext cx="329600" cy="2518643"/>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1371600"/>
          </a:xfrm>
          <a:prstGeom prst="rect">
            <a:avLst/>
          </a:prstGeom>
        </p:spPr>
        <p:txBody>
          <a:bodyPr lIns="91425" tIns="91425" rIns="91425" bIns="91425" anchor="ctr" anchorCtr="0"/>
          <a:lstStyle>
            <a:lvl1pPr lvl="0">
              <a:spcBef>
                <a:spcPts val="0"/>
              </a:spcBef>
              <a:defRPr sz="4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1780731"/>
            <a:ext cx="11272603" cy="4677309"/>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1766221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reserve="1">
  <p:cSld name="4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1411599"/>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1596164"/>
            <a:ext cx="329600" cy="2518643"/>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1371600"/>
          </a:xfrm>
          <a:prstGeom prst="rect">
            <a:avLst/>
          </a:prstGeom>
        </p:spPr>
        <p:txBody>
          <a:bodyPr lIns="91425" tIns="91425" rIns="91425" bIns="91425" anchor="ctr" anchorCtr="0"/>
          <a:lstStyle>
            <a:lvl1pPr lvl="0">
              <a:spcBef>
                <a:spcPts val="0"/>
              </a:spcBef>
              <a:defRPr sz="4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1780731"/>
            <a:ext cx="11272603" cy="4677309"/>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Tree>
    <p:extLst>
      <p:ext uri="{BB962C8B-B14F-4D97-AF65-F5344CB8AC3E}">
        <p14:creationId xmlns:p14="http://schemas.microsoft.com/office/powerpoint/2010/main" val="74911019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1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2237071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E274784F-EC29-BA43-B532-BE35139E0BD5}"/>
              </a:ext>
            </a:extLst>
          </p:cNvPr>
          <p:cNvSpPr>
            <a:spLocks noGrp="1"/>
          </p:cNvSpPr>
          <p:nvPr>
            <p:ph type="dt" sz="half" idx="10"/>
          </p:nvPr>
        </p:nvSpPr>
        <p:spPr/>
        <p:txBody>
          <a:bodyPr/>
          <a:lstStyle>
            <a:lvl1pPr>
              <a:defRPr/>
            </a:lvl1pPr>
          </a:lstStyle>
          <a:p>
            <a:pPr>
              <a:defRPr/>
            </a:pPr>
            <a:fld id="{40A38085-60C7-744C-B104-2EA78F06BC1C}" type="datetimeFigureOut">
              <a:rPr lang="en-US"/>
              <a:pPr>
                <a:defRPr/>
              </a:pPr>
              <a:t>4/8/2019</a:t>
            </a:fld>
            <a:endParaRPr lang="en-US"/>
          </a:p>
        </p:txBody>
      </p:sp>
      <p:sp>
        <p:nvSpPr>
          <p:cNvPr id="4" name="Footer Placeholder 4">
            <a:extLst>
              <a:ext uri="{FF2B5EF4-FFF2-40B4-BE49-F238E27FC236}">
                <a16:creationId xmlns="" xmlns:a16="http://schemas.microsoft.com/office/drawing/2014/main" id="{784160D1-BB1F-A943-8E22-BBFEAC45D1F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DDD21F1C-A248-EA41-99AF-77E6EB1B0D1C}"/>
              </a:ext>
            </a:extLst>
          </p:cNvPr>
          <p:cNvSpPr>
            <a:spLocks noGrp="1"/>
          </p:cNvSpPr>
          <p:nvPr>
            <p:ph type="sldNum" sz="quarter" idx="12"/>
          </p:nvPr>
        </p:nvSpPr>
        <p:spPr/>
        <p:txBody>
          <a:bodyPr/>
          <a:lstStyle>
            <a:lvl1pPr>
              <a:defRPr/>
            </a:lvl1pPr>
          </a:lstStyle>
          <a:p>
            <a:fld id="{9E880F01-40B9-824D-9318-7E7928E048F6}" type="slidenum">
              <a:rPr lang="en-US" altLang="en-US"/>
              <a:pPr/>
              <a:t>‹#›</a:t>
            </a:fld>
            <a:endParaRPr lang="en-US" altLang="en-US"/>
          </a:p>
        </p:txBody>
      </p:sp>
    </p:spTree>
    <p:extLst>
      <p:ext uri="{BB962C8B-B14F-4D97-AF65-F5344CB8AC3E}">
        <p14:creationId xmlns:p14="http://schemas.microsoft.com/office/powerpoint/2010/main" val="959686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5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solidFill>
            <a:srgbClr val="124057"/>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Tree>
    <p:extLst>
      <p:ext uri="{BB962C8B-B14F-4D97-AF65-F5344CB8AC3E}">
        <p14:creationId xmlns:p14="http://schemas.microsoft.com/office/powerpoint/2010/main" val="14508631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2_Title + 1 column">
    <p:spTree>
      <p:nvGrpSpPr>
        <p:cNvPr id="1" name="Shape 31"/>
        <p:cNvGrpSpPr/>
        <p:nvPr/>
      </p:nvGrpSpPr>
      <p:grpSpPr>
        <a:xfrm>
          <a:off x="0" y="0"/>
          <a:ext cx="0" cy="0"/>
          <a:chOff x="0" y="0"/>
          <a:chExt cx="0" cy="0"/>
        </a:xfrm>
      </p:grpSpPr>
      <p:sp>
        <p:nvSpPr>
          <p:cNvPr id="32" name="Shape 32"/>
          <p:cNvSpPr/>
          <p:nvPr/>
        </p:nvSpPr>
        <p:spPr>
          <a:xfrm>
            <a:off x="0" y="1"/>
            <a:ext cx="329600" cy="938521"/>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noFill/>
          <a:ln>
            <a:noFill/>
          </a:ln>
        </p:spPr>
        <p:txBody>
          <a:bodyPr lIns="121900" tIns="121900" rIns="121900" bIns="121900" anchor="ctr" anchorCtr="0">
            <a:noAutofit/>
          </a:bodyPr>
          <a:lstStyle/>
          <a:p>
            <a:pPr eaLnBrk="1" hangingPunct="1">
              <a:spcBef>
                <a:spcPts val="0"/>
              </a:spcBef>
            </a:pPr>
            <a:endParaRPr b="0" dirty="0">
              <a:solidFill>
                <a:srgbClr val="CCCCCC">
                  <a:lumMod val="25000"/>
                </a:srgbClr>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solidFill>
                  <a:schemeClr val="bg2">
                    <a:lumMod val="7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878328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rgbClr val="165751"/>
        </a:solidFill>
        <a:effectLst/>
      </p:bgPr>
    </p:bg>
    <p:spTree>
      <p:nvGrpSpPr>
        <p:cNvPr id="1" name=""/>
        <p:cNvGrpSpPr/>
        <p:nvPr/>
      </p:nvGrpSpPr>
      <p:grpSpPr>
        <a:xfrm>
          <a:off x="0" y="0"/>
          <a:ext cx="0" cy="0"/>
          <a:chOff x="0" y="0"/>
          <a:chExt cx="0" cy="0"/>
        </a:xfrm>
      </p:grpSpPr>
      <p:sp>
        <p:nvSpPr>
          <p:cNvPr id="20" name="Rectangle 19"/>
          <p:cNvSpPr>
            <a:spLocks noChangeArrowheads="1"/>
          </p:cNvSpPr>
          <p:nvPr userDrawn="1"/>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22" name="Rectangle 21"/>
          <p:cNvSpPr>
            <a:spLocks noChangeArrowheads="1"/>
          </p:cNvSpPr>
          <p:nvPr userDrawn="1"/>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11" name="Rectangle 10"/>
          <p:cNvSpPr/>
          <p:nvPr userDrawn="1"/>
        </p:nvSpPr>
        <p:spPr>
          <a:xfrm>
            <a:off x="203200" y="1084635"/>
            <a:ext cx="11777472" cy="1353767"/>
          </a:xfrm>
          <a:prstGeom prst="rect">
            <a:avLst/>
          </a:prstGeom>
          <a:solidFill>
            <a:srgbClr val="16575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sz="1800" b="0">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rgbClr val="3B8D6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18" name="Rectangle 17"/>
          <p:cNvSpPr>
            <a:spLocks noChangeArrowheads="1"/>
          </p:cNvSpPr>
          <p:nvPr userDrawn="1"/>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hangingPunct="1"/>
            <a:endParaRPr lang="en-US" sz="1800" b="0" dirty="0">
              <a:solidFill>
                <a:srgbClr val="000000"/>
              </a:solidFill>
              <a:latin typeface="Arial" charset="0"/>
              <a:cs typeface="Arial" charset="0"/>
            </a:endParaRPr>
          </a:p>
        </p:txBody>
      </p:sp>
      <p:sp>
        <p:nvSpPr>
          <p:cNvPr id="31" name="Straight Connector 30"/>
          <p:cNvSpPr>
            <a:spLocks noChangeShapeType="1"/>
          </p:cNvSpPr>
          <p:nvPr userDrawn="1"/>
        </p:nvSpPr>
        <p:spPr bwMode="auto">
          <a:xfrm flipV="1">
            <a:off x="6084108" y="1219200"/>
            <a:ext cx="11893" cy="5029200"/>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32" name="Content Placeholder 9"/>
          <p:cNvSpPr>
            <a:spLocks noGrp="1"/>
          </p:cNvSpPr>
          <p:nvPr>
            <p:ph sz="half" idx="1"/>
          </p:nvPr>
        </p:nvSpPr>
        <p:spPr>
          <a:xfrm>
            <a:off x="402336" y="1219200"/>
            <a:ext cx="5384800" cy="4834128"/>
          </a:xfrm>
        </p:spPr>
        <p:txBody>
          <a:bodyPr/>
          <a:lstStyle>
            <a:lvl1pPr>
              <a:buClr>
                <a:schemeClr val="tx2"/>
              </a:buClr>
              <a:defRPr sz="2500" b="1">
                <a:solidFill>
                  <a:schemeClr val="bg2"/>
                </a:solidFill>
                <a:latin typeface="+mj-lt"/>
              </a:defRPr>
            </a:lvl1pPr>
            <a:lvl2pPr>
              <a:buClr>
                <a:schemeClr val="accent1">
                  <a:lumMod val="75000"/>
                </a:schemeClr>
              </a:buCl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33" name="Content Placeholder 11"/>
          <p:cNvSpPr>
            <a:spLocks noGrp="1"/>
          </p:cNvSpPr>
          <p:nvPr>
            <p:ph sz="half" idx="2"/>
          </p:nvPr>
        </p:nvSpPr>
        <p:spPr>
          <a:xfrm>
            <a:off x="6400800" y="1219200"/>
            <a:ext cx="5384800" cy="4834128"/>
          </a:xfrm>
        </p:spPr>
        <p:txBody>
          <a:bodyPr/>
          <a:lstStyle>
            <a:lvl1pPr>
              <a:buClr>
                <a:schemeClr val="tx2"/>
              </a:buClr>
              <a:defRPr sz="2500" b="1">
                <a:solidFill>
                  <a:schemeClr val="bg2"/>
                </a:solidFill>
                <a:latin typeface="+mj-lt"/>
              </a:defRPr>
            </a:lvl1pPr>
            <a:lvl2pPr>
              <a:buClr>
                <a:schemeClr val="accent1">
                  <a:lumMod val="75000"/>
                </a:schemeClr>
              </a:buCl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34" name="Footer Placeholder 5"/>
          <p:cNvSpPr>
            <a:spLocks noGrp="1"/>
          </p:cNvSpPr>
          <p:nvPr>
            <p:ph type="ftr" sz="quarter" idx="11"/>
          </p:nvPr>
        </p:nvSpPr>
        <p:spPr>
          <a:xfrm>
            <a:off x="203200" y="6389582"/>
            <a:ext cx="11399187" cy="312969"/>
          </a:xfrm>
          <a:prstGeom prst="rect">
            <a:avLst/>
          </a:prstGeom>
        </p:spPr>
        <p:txBody>
          <a:bodyPr/>
          <a:lstStyle/>
          <a:p>
            <a:pPr eaLnBrk="1" hangingPunct="1"/>
            <a:endParaRPr lang="en-US" sz="1800" b="0" dirty="0">
              <a:solidFill>
                <a:srgbClr val="000000"/>
              </a:solidFill>
              <a:latin typeface="Arial" charset="0"/>
              <a:cs typeface="Arial" charset="0"/>
            </a:endParaRPr>
          </a:p>
        </p:txBody>
      </p:sp>
      <p:sp>
        <p:nvSpPr>
          <p:cNvPr id="23" name="Straight Connector 22"/>
          <p:cNvSpPr>
            <a:spLocks noChangeShapeType="1"/>
          </p:cNvSpPr>
          <p:nvPr userDrawn="1"/>
        </p:nvSpPr>
        <p:spPr bwMode="gray">
          <a:xfrm>
            <a:off x="203200" y="990600"/>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eaLnBrk="1" hangingPunct="1"/>
            <a:endParaRPr lang="en-US" sz="1800" b="0">
              <a:solidFill>
                <a:srgbClr val="000000"/>
              </a:solidFill>
              <a:latin typeface="Arial" charset="0"/>
              <a:cs typeface="Arial" charset="0"/>
            </a:endParaRPr>
          </a:p>
        </p:txBody>
      </p:sp>
      <p:sp>
        <p:nvSpPr>
          <p:cNvPr id="24" name="Title Placeholder 21"/>
          <p:cNvSpPr>
            <a:spLocks noGrp="1"/>
          </p:cNvSpPr>
          <p:nvPr>
            <p:ph type="title"/>
          </p:nvPr>
        </p:nvSpPr>
        <p:spPr bwMode="gray">
          <a:xfrm>
            <a:off x="219964" y="210767"/>
            <a:ext cx="11752072" cy="685800"/>
          </a:xfrm>
          <a:prstGeom prst="rect">
            <a:avLst/>
          </a:prstGeom>
        </p:spPr>
        <p:txBody>
          <a:bodyPr vert="horz" anchor="b">
            <a:noAutofit/>
          </a:bodyPr>
          <a:lstStyle>
            <a:lvl1pPr>
              <a:defRPr sz="3200">
                <a:solidFill>
                  <a:schemeClr val="tx2">
                    <a:lumMod val="75000"/>
                  </a:schemeClr>
                </a:solidFill>
              </a:defRPr>
            </a:lvl1pPr>
          </a:lstStyle>
          <a:p>
            <a:r>
              <a:rPr kumimoji="0" lang="en-US" dirty="0" smtClean="0"/>
              <a:t>Click to edit Master title style</a:t>
            </a:r>
            <a:endParaRPr kumimoji="0" lang="en-US" dirty="0"/>
          </a:p>
        </p:txBody>
      </p:sp>
      <p:sp>
        <p:nvSpPr>
          <p:cNvPr id="17" name="TextBox 16"/>
          <p:cNvSpPr txBox="1"/>
          <p:nvPr userDrawn="1"/>
        </p:nvSpPr>
        <p:spPr>
          <a:xfrm>
            <a:off x="203200" y="6389124"/>
            <a:ext cx="2032000" cy="307777"/>
          </a:xfrm>
          <a:prstGeom prst="rect">
            <a:avLst/>
          </a:prstGeom>
          <a:noFill/>
        </p:spPr>
        <p:txBody>
          <a:bodyPr wrap="square" rtlCol="0">
            <a:spAutoFit/>
          </a:bodyPr>
          <a:lstStyle/>
          <a:p>
            <a:pPr eaLnBrk="1" hangingPunct="1"/>
            <a:r>
              <a:rPr lang="en-US" sz="1400" b="0" dirty="0" smtClean="0">
                <a:solidFill>
                  <a:srgbClr val="FFFFFF"/>
                </a:solidFill>
                <a:cs typeface="Arial" pitchFamily="34" charset="0"/>
              </a:rPr>
              <a:t>Slide </a:t>
            </a:r>
            <a:fld id="{855F7D49-8920-4811-BC76-0E9BF1D8C467}" type="slidenum">
              <a:rPr lang="en-US" sz="1400" b="0" smtClean="0">
                <a:solidFill>
                  <a:srgbClr val="FFFFFF"/>
                </a:solidFill>
                <a:cs typeface="Arial" pitchFamily="34" charset="0"/>
              </a:rPr>
              <a:pPr eaLnBrk="1" hangingPunct="1"/>
              <a:t>‹#›</a:t>
            </a:fld>
            <a:r>
              <a:rPr lang="en-US" sz="1400" b="0" dirty="0" smtClean="0">
                <a:solidFill>
                  <a:srgbClr val="FFFFFF"/>
                </a:solidFill>
                <a:cs typeface="Arial" pitchFamily="34" charset="0"/>
              </a:rPr>
              <a:t> of XX</a:t>
            </a:r>
            <a:endParaRPr lang="en-US" sz="1400" b="0" dirty="0">
              <a:solidFill>
                <a:srgbClr val="FFFFFF"/>
              </a:solidFill>
              <a:cs typeface="Arial" pitchFamily="34" charset="0"/>
            </a:endParaRPr>
          </a:p>
        </p:txBody>
      </p:sp>
    </p:spTree>
    <p:extLst>
      <p:ext uri="{BB962C8B-B14F-4D97-AF65-F5344CB8AC3E}">
        <p14:creationId xmlns:p14="http://schemas.microsoft.com/office/powerpoint/2010/main" val="14014225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3_Title + 1 column">
    <p:spTree>
      <p:nvGrpSpPr>
        <p:cNvPr id="1" name="Shape 31"/>
        <p:cNvGrpSpPr/>
        <p:nvPr/>
      </p:nvGrpSpPr>
      <p:grpSpPr>
        <a:xfrm>
          <a:off x="0" y="0"/>
          <a:ext cx="0" cy="0"/>
          <a:chOff x="0" y="0"/>
          <a:chExt cx="0" cy="0"/>
        </a:xfrm>
      </p:grpSpPr>
      <p:sp>
        <p:nvSpPr>
          <p:cNvPr id="32" name="Shape 32"/>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charset="0"/>
              <a:cs typeface="Arial" charset="0"/>
            </a:endParaRPr>
          </a:p>
        </p:txBody>
      </p:sp>
      <p:sp>
        <p:nvSpPr>
          <p:cNvPr id="33" name="Shape 33"/>
          <p:cNvSpPr/>
          <p:nvPr/>
        </p:nvSpPr>
        <p:spPr>
          <a:xfrm>
            <a:off x="0" y="184566"/>
            <a:ext cx="12192000" cy="753956"/>
          </a:xfrm>
          <a:prstGeom prst="rect">
            <a:avLst/>
          </a:prstGeom>
          <a:solidFill>
            <a:schemeClr val="accent6">
              <a:lumMod val="75000"/>
            </a:schemeClr>
          </a:solidFill>
          <a:ln>
            <a:noFill/>
          </a:ln>
        </p:spPr>
        <p:txBody>
          <a:bodyPr lIns="121900" tIns="121900" rIns="121900" bIns="121900" anchor="ctr" anchorCtr="0">
            <a:noAutofit/>
          </a:bodyPr>
          <a:lstStyle/>
          <a:p>
            <a:pPr eaLnBrk="1" hangingPunct="1">
              <a:spcBef>
                <a:spcPts val="0"/>
              </a:spcBef>
            </a:pPr>
            <a:endParaRPr b="0" dirty="0">
              <a:solidFill>
                <a:srgbClr val="000000"/>
              </a:solidFill>
              <a:latin typeface="Arial" charset="0"/>
              <a:cs typeface="Arial" charset="0"/>
            </a:endParaRPr>
          </a:p>
        </p:txBody>
      </p:sp>
      <p:sp>
        <p:nvSpPr>
          <p:cNvPr id="34" name="Shape 34"/>
          <p:cNvSpPr/>
          <p:nvPr/>
        </p:nvSpPr>
        <p:spPr>
          <a:xfrm>
            <a:off x="0" y="938522"/>
            <a:ext cx="329600" cy="3176285"/>
          </a:xfrm>
          <a:prstGeom prst="rect">
            <a:avLst/>
          </a:prstGeom>
          <a:solidFill>
            <a:srgbClr val="16575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5" name="Shape 35"/>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6" name="Shape 36"/>
          <p:cNvSpPr/>
          <p:nvPr/>
        </p:nvSpPr>
        <p:spPr>
          <a:xfrm>
            <a:off x="0" y="4922001"/>
            <a:ext cx="329600" cy="1935999"/>
          </a:xfrm>
          <a:prstGeom prst="rect">
            <a:avLst/>
          </a:prstGeom>
          <a:solidFill>
            <a:srgbClr val="2FAB7F"/>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charset="0"/>
              <a:cs typeface="Arial" charset="0"/>
            </a:endParaRPr>
          </a:p>
        </p:txBody>
      </p:sp>
      <p:sp>
        <p:nvSpPr>
          <p:cNvPr id="38" name="Shape 38"/>
          <p:cNvSpPr txBox="1">
            <a:spLocks noGrp="1"/>
          </p:cNvSpPr>
          <p:nvPr>
            <p:ph type="title"/>
          </p:nvPr>
        </p:nvSpPr>
        <p:spPr>
          <a:xfrm>
            <a:off x="619596" y="203139"/>
            <a:ext cx="11272601" cy="735383"/>
          </a:xfrm>
          <a:prstGeom prst="rect">
            <a:avLst/>
          </a:prstGeom>
        </p:spPr>
        <p:txBody>
          <a:bodyPr lIns="91425" tIns="91425" rIns="91425" bIns="91425" anchor="ctr" anchorCtr="0"/>
          <a:lstStyle>
            <a:lvl1pPr lvl="0">
              <a:spcBef>
                <a:spcPts val="0"/>
              </a:spcBef>
              <a:defRPr sz="3733">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lvl="0">
              <a:spcBef>
                <a:spcPts val="0"/>
              </a:spcBef>
              <a:buSzPct val="100000"/>
              <a:defRPr sz="3733">
                <a:latin typeface="+mj-lt"/>
              </a:defRPr>
            </a:lvl1pPr>
            <a:lvl2pPr lvl="1">
              <a:spcBef>
                <a:spcPts val="0"/>
              </a:spcBef>
              <a:buSzPct val="100000"/>
              <a:defRPr sz="3733"/>
            </a:lvl2pPr>
            <a:lvl3pPr lvl="2">
              <a:spcBef>
                <a:spcPts val="0"/>
              </a:spcBef>
              <a:buSzPct val="100000"/>
              <a:defRPr sz="3733"/>
            </a:lvl3pPr>
            <a:lvl4pPr lvl="3">
              <a:spcBef>
                <a:spcPts val="0"/>
              </a:spcBef>
              <a:buSzPct val="100000"/>
              <a:defRPr sz="3733"/>
            </a:lvl4pPr>
            <a:lvl5pPr lvl="4">
              <a:spcBef>
                <a:spcPts val="0"/>
              </a:spcBef>
              <a:buSzPct val="100000"/>
              <a:defRPr sz="3733"/>
            </a:lvl5pPr>
            <a:lvl6pPr lvl="5">
              <a:spcBef>
                <a:spcPts val="0"/>
              </a:spcBef>
              <a:buSzPct val="100000"/>
              <a:defRPr sz="3733"/>
            </a:lvl6pPr>
            <a:lvl7pPr lvl="6">
              <a:spcBef>
                <a:spcPts val="0"/>
              </a:spcBef>
              <a:buSzPct val="100000"/>
              <a:defRPr sz="3733"/>
            </a:lvl7pPr>
            <a:lvl8pPr lvl="7">
              <a:spcBef>
                <a:spcPts val="0"/>
              </a:spcBef>
              <a:buSzPct val="100000"/>
              <a:defRPr sz="3733"/>
            </a:lvl8pPr>
            <a:lvl9pPr lvl="8">
              <a:spcBef>
                <a:spcPts val="0"/>
              </a:spcBef>
              <a:buSzPct val="100000"/>
              <a:defRPr sz="3733"/>
            </a:lvl9pPr>
          </a:lstStyle>
          <a:p>
            <a:endParaRPr dirty="0"/>
          </a:p>
        </p:txBody>
      </p:sp>
    </p:spTree>
    <p:extLst>
      <p:ext uri="{BB962C8B-B14F-4D97-AF65-F5344CB8AC3E}">
        <p14:creationId xmlns:p14="http://schemas.microsoft.com/office/powerpoint/2010/main" val="2646047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6" y="9918"/>
            <a:ext cx="12192000" cy="6857999"/>
          </a:xfrm>
          <a:prstGeom prst="rect">
            <a:avLst/>
          </a:prstGeom>
        </p:spPr>
      </p:pic>
      <p:sp>
        <p:nvSpPr>
          <p:cNvPr id="7" name="Shape 10"/>
          <p:cNvSpPr/>
          <p:nvPr userDrawn="1"/>
        </p:nvSpPr>
        <p:spPr>
          <a:xfrm>
            <a:off x="16123" y="9916"/>
            <a:ext cx="12192000" cy="348421"/>
          </a:xfrm>
          <a:prstGeom prst="rect">
            <a:avLst/>
          </a:prstGeom>
          <a:solidFill>
            <a:srgbClr val="18637B"/>
          </a:solidFill>
          <a:ln>
            <a:noFill/>
          </a:ln>
        </p:spPr>
        <p:txBody>
          <a:bodyPr lIns="121900" tIns="121900" rIns="121900" bIns="121900" anchor="ctr" anchorCtr="0">
            <a:noAutofit/>
          </a:bodyPr>
          <a:lstStyle/>
          <a:p>
            <a:pPr eaLnBrk="1" hangingPunct="1">
              <a:spcBef>
                <a:spcPts val="0"/>
              </a:spcBef>
            </a:pPr>
            <a:endParaRPr b="0">
              <a:solidFill>
                <a:srgbClr val="114454"/>
              </a:solidFill>
              <a:latin typeface="Arial"/>
              <a:cs typeface="Arial" charset="0"/>
            </a:endParaRPr>
          </a:p>
        </p:txBody>
      </p:sp>
      <p:sp>
        <p:nvSpPr>
          <p:cNvPr id="2" name="Title 1"/>
          <p:cNvSpPr>
            <a:spLocks noGrp="1"/>
          </p:cNvSpPr>
          <p:nvPr>
            <p:ph type="title"/>
          </p:nvPr>
        </p:nvSpPr>
        <p:spPr>
          <a:xfrm>
            <a:off x="9818" y="231295"/>
            <a:ext cx="12191999" cy="685800"/>
          </a:xfrm>
          <a:solidFill>
            <a:srgbClr val="18637B"/>
          </a:solidFill>
        </p:spPr>
        <p:txBody>
          <a:bodyPr>
            <a:noAutofit/>
          </a:bodyPr>
          <a:lstStyle>
            <a:lvl1pPr>
              <a:defRPr sz="3200">
                <a:solidFill>
                  <a:schemeClr val="bg1"/>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7721600" y="6404984"/>
            <a:ext cx="4059936" cy="365760"/>
          </a:xfrm>
          <a:prstGeom prst="rect">
            <a:avLst/>
          </a:prstGeom>
        </p:spPr>
        <p:txBody>
          <a:bodyPr/>
          <a:lstStyle/>
          <a:p>
            <a:pPr eaLnBrk="1" hangingPunct="1"/>
            <a:fld id="{64986C9F-0C03-4D77-AD8F-A767FF5D7500}" type="datetimeFigureOut">
              <a:rPr lang="en-US" sz="1800" b="0" smtClean="0">
                <a:solidFill>
                  <a:srgbClr val="000000"/>
                </a:solidFill>
                <a:latin typeface="Arial" charset="0"/>
                <a:cs typeface="Arial" charset="0"/>
              </a:rPr>
              <a:pPr eaLnBrk="1" hangingPunct="1"/>
              <a:t>4/8/2019</a:t>
            </a:fld>
            <a:endParaRPr lang="en-US" sz="1800" b="0">
              <a:solidFill>
                <a:srgbClr val="000000"/>
              </a:solidFill>
              <a:latin typeface="Arial" charset="0"/>
              <a:cs typeface="Arial" charset="0"/>
            </a:endParaRPr>
          </a:p>
        </p:txBody>
      </p:sp>
      <p:sp>
        <p:nvSpPr>
          <p:cNvPr id="5" name="Footer Placeholder 4"/>
          <p:cNvSpPr>
            <a:spLocks noGrp="1"/>
          </p:cNvSpPr>
          <p:nvPr>
            <p:ph type="ftr" sz="quarter" idx="11"/>
          </p:nvPr>
        </p:nvSpPr>
        <p:spPr>
          <a:xfrm>
            <a:off x="178816" y="6403848"/>
            <a:ext cx="11785600" cy="294752"/>
          </a:xfrm>
          <a:prstGeom prst="rect">
            <a:avLst/>
          </a:prstGeom>
        </p:spPr>
        <p:txBody>
          <a:bodyPr/>
          <a:lstStyle/>
          <a:p>
            <a:pPr eaLnBrk="1" hangingPunct="1"/>
            <a:endParaRPr lang="en-US" sz="1800" b="0" dirty="0">
              <a:solidFill>
                <a:srgbClr val="000000"/>
              </a:solidFill>
              <a:latin typeface="Arial" charset="0"/>
              <a:cs typeface="Arial" charset="0"/>
            </a:endParaRPr>
          </a:p>
        </p:txBody>
      </p:sp>
      <p:sp>
        <p:nvSpPr>
          <p:cNvPr id="8" name="Content Placeholder 7"/>
          <p:cNvSpPr>
            <a:spLocks noGrp="1"/>
          </p:cNvSpPr>
          <p:nvPr>
            <p:ph sz="quarter" idx="1"/>
          </p:nvPr>
        </p:nvSpPr>
        <p:spPr>
          <a:xfrm>
            <a:off x="402336" y="1219200"/>
            <a:ext cx="11338560" cy="4879848"/>
          </a:xfrm>
        </p:spPr>
        <p:txBody>
          <a:bodyPr/>
          <a:lstStyle>
            <a:lvl2pPr>
              <a:defRPr>
                <a:solidFill>
                  <a:schemeClr val="tx2"/>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2"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eaLnBrk="1" hangingPunct="1">
              <a:spcBef>
                <a:spcPts val="0"/>
              </a:spcBef>
            </a:pPr>
            <a:endParaRPr b="0">
              <a:solidFill>
                <a:srgbClr val="000000"/>
              </a:solidFill>
              <a:latin typeface="Arial"/>
              <a:cs typeface="Arial" charset="0"/>
            </a:endParaRPr>
          </a:p>
        </p:txBody>
      </p:sp>
    </p:spTree>
    <p:extLst>
      <p:ext uri="{BB962C8B-B14F-4D97-AF65-F5344CB8AC3E}">
        <p14:creationId xmlns:p14="http://schemas.microsoft.com/office/powerpoint/2010/main" val="39569582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000000"/>
              </a:solidFill>
              <a:cs typeface="Arial" panose="020B0604020202020204" pitchFamily="34" charset="0"/>
            </a:endParaRPr>
          </a:p>
        </p:txBody>
      </p:sp>
      <p:sp>
        <p:nvSpPr>
          <p:cNvPr id="10" name="Shape 10"/>
          <p:cNvSpPr/>
          <p:nvPr/>
        </p:nvSpPr>
        <p:spPr>
          <a:xfrm>
            <a:off x="0" y="3"/>
            <a:ext cx="12192000" cy="707599"/>
          </a:xfrm>
          <a:prstGeom prst="rect">
            <a:avLst/>
          </a:prstGeom>
          <a:solidFill>
            <a:srgbClr val="18637B"/>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114454"/>
              </a:solidFill>
              <a:cs typeface="Arial" panose="020B0604020202020204" pitchFamily="34" charset="0"/>
            </a:endParaRPr>
          </a:p>
        </p:txBody>
      </p:sp>
      <p:sp>
        <p:nvSpPr>
          <p:cNvPr id="11" name="Shape 11"/>
          <p:cNvSpPr/>
          <p:nvPr/>
        </p:nvSpPr>
        <p:spPr>
          <a:xfrm>
            <a:off x="0" y="667500"/>
            <a:ext cx="12192000" cy="5098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endParaRPr b="0" dirty="0">
              <a:solidFill>
                <a:srgbClr val="000000"/>
              </a:solidFill>
              <a:cs typeface="Arial" panose="020B0604020202020204" pitchFamily="34" charset="0"/>
            </a:endParaRPr>
          </a:p>
        </p:txBody>
      </p:sp>
      <p:sp>
        <p:nvSpPr>
          <p:cNvPr id="12" name="Shape 12"/>
          <p:cNvSpPr/>
          <p:nvPr/>
        </p:nvSpPr>
        <p:spPr>
          <a:xfrm>
            <a:off x="0" y="5991472"/>
            <a:ext cx="12192000" cy="157600"/>
          </a:xfrm>
          <a:prstGeom prst="rect">
            <a:avLst/>
          </a:prstGeom>
          <a:solidFill>
            <a:srgbClr val="3B8D61"/>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000000"/>
              </a:solidFill>
              <a:cs typeface="Arial" panose="020B0604020202020204" pitchFamily="34" charset="0"/>
            </a:endParaRPr>
          </a:p>
        </p:txBody>
      </p:sp>
      <p:sp>
        <p:nvSpPr>
          <p:cNvPr id="13" name="Shape 13"/>
          <p:cNvSpPr/>
          <p:nvPr/>
        </p:nvSpPr>
        <p:spPr>
          <a:xfrm>
            <a:off x="0" y="6112103"/>
            <a:ext cx="12192000" cy="745999"/>
          </a:xfrm>
          <a:prstGeom prst="rect">
            <a:avLst/>
          </a:prstGeom>
          <a:solidFill>
            <a:srgbClr val="7CA295"/>
          </a:solidFill>
          <a:ln>
            <a:noFill/>
          </a:ln>
        </p:spPr>
        <p:txBody>
          <a:bodyPr lIns="91425" tIns="91425" rIns="91425" bIns="91425" anchor="ctr" anchorCtr="0">
            <a:noAutofit/>
          </a:bodyPr>
          <a:lstStyle/>
          <a:p>
            <a:pPr eaLnBrk="1" fontAlgn="auto" hangingPunct="1">
              <a:spcBef>
                <a:spcPts val="0"/>
              </a:spcBef>
              <a:spcAft>
                <a:spcPts val="0"/>
              </a:spcAft>
            </a:pPr>
            <a:endParaRPr b="0">
              <a:solidFill>
                <a:srgbClr val="000000"/>
              </a:solidFill>
              <a:cs typeface="Arial" panose="020B0604020202020204" pitchFamily="34" charset="0"/>
            </a:endParaRPr>
          </a:p>
        </p:txBody>
      </p:sp>
      <p:sp>
        <p:nvSpPr>
          <p:cNvPr id="8" name="Shape 98"/>
          <p:cNvSpPr txBox="1">
            <a:spLocks noGrp="1"/>
          </p:cNvSpPr>
          <p:nvPr>
            <p:ph type="ctrTitle"/>
          </p:nvPr>
        </p:nvSpPr>
        <p:spPr>
          <a:xfrm>
            <a:off x="299804" y="1389939"/>
            <a:ext cx="11622373" cy="1546399"/>
          </a:xfrm>
          <a:prstGeom prst="rect">
            <a:avLst/>
          </a:prstGeom>
        </p:spPr>
        <p:txBody>
          <a:bodyPr lIns="91425" tIns="91425" rIns="91425" bIns="91425" anchor="b" anchorCtr="0">
            <a:noAutofit/>
          </a:bodyPr>
          <a:lstStyle>
            <a:lvl1pPr>
              <a:defRPr>
                <a:latin typeface="Arial" panose="020B0604020202020204" pitchFamily="34" charset="0"/>
                <a:cs typeface="Arial" panose="020B0604020202020204" pitchFamily="34" charset="0"/>
              </a:defRPr>
            </a:lvl1pPr>
          </a:lstStyle>
          <a:p>
            <a:pPr lvl="0" algn="ctr">
              <a:spcBef>
                <a:spcPts val="0"/>
              </a:spcBef>
              <a:buNone/>
            </a:pPr>
            <a:endParaRPr lang="en" sz="4000"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eaLnBrk="1" fontAlgn="auto" hangingPunct="1"/>
            <a:endParaRPr lang="en-US" sz="2800" cap="none"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623254" y="6213176"/>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3000" b="1" cap="none" spc="0" baseline="0">
                <a:solidFill>
                  <a:schemeClr val="tx2">
                    <a:lumMod val="75000"/>
                  </a:schemeClr>
                </a:solidFill>
                <a:latin typeface="Arial" panose="020B0604020202020204" pitchFamily="34" charset="0"/>
                <a:cs typeface="Arial" panose="020B0604020202020204" pitchFamily="34" charset="0"/>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87123103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ltGray">
      <p:bgPr>
        <a:solidFill>
          <a:srgbClr val="0E4066"/>
        </a:solidFill>
        <a:effectLst/>
      </p:bgPr>
    </p:bg>
    <p:spTree>
      <p:nvGrpSpPr>
        <p:cNvPr id="1" name=""/>
        <p:cNvGrpSpPr/>
        <p:nvPr/>
      </p:nvGrpSpPr>
      <p:grpSpPr>
        <a:xfrm>
          <a:off x="0" y="0"/>
          <a:ext cx="0" cy="0"/>
          <a:chOff x="0" y="0"/>
          <a:chExt cx="0" cy="0"/>
        </a:xfrm>
      </p:grpSpPr>
      <p:sp>
        <p:nvSpPr>
          <p:cNvPr id="4" name="Rectangle 3"/>
          <p:cNvSpPr>
            <a:spLocks noChangeArrowheads="1"/>
          </p:cNvSpPr>
          <p:nvPr>
            <p:custDataLst>
              <p:tags r:id="rId1"/>
            </p:custDataLst>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5" name="Rectangle 4"/>
          <p:cNvSpPr>
            <a:spLocks noChangeArrowheads="1"/>
          </p:cNvSpPr>
          <p:nvPr>
            <p:custDataLst>
              <p:tags r:id="rId2"/>
            </p:custDataLst>
          </p:nvPr>
        </p:nvSpPr>
        <p:spPr bwMode="white">
          <a:xfrm>
            <a:off x="11988800" y="3175"/>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6" name="Rectangle 5"/>
          <p:cNvSpPr>
            <a:spLocks noChangeArrowheads="1"/>
          </p:cNvSpPr>
          <p:nvPr>
            <p:custDataLst>
              <p:tags r:id="rId3"/>
            </p:custDataLst>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7" name="Rectangle 6"/>
          <p:cNvSpPr>
            <a:spLocks noChangeArrowheads="1"/>
          </p:cNvSpPr>
          <p:nvPr>
            <p:custDataLst>
              <p:tags r:id="rId4"/>
            </p:custDataLst>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0" name="Rectangle 9"/>
          <p:cNvSpPr>
            <a:spLocks noChangeArrowheads="1"/>
          </p:cNvSpPr>
          <p:nvPr userDrawn="1">
            <p:custDataLst>
              <p:tags r:id="rId5"/>
            </p:custDataLst>
          </p:nvPr>
        </p:nvSpPr>
        <p:spPr bwMode="auto">
          <a:xfrm>
            <a:off x="209552" y="6391278"/>
            <a:ext cx="11777133" cy="309563"/>
          </a:xfrm>
          <a:prstGeom prst="rect">
            <a:avLst/>
          </a:prstGeom>
          <a:solidFill>
            <a:srgbClr val="2DA379"/>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1" name="Straight Connector 10"/>
          <p:cNvSpPr>
            <a:spLocks noChangeShapeType="1"/>
          </p:cNvSpPr>
          <p:nvPr>
            <p:custDataLst>
              <p:tags r:id="rId6"/>
            </p:custDataLst>
          </p:nvPr>
        </p:nvSpPr>
        <p:spPr bwMode="auto">
          <a:xfrm>
            <a:off x="207435"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2" name="Rectangle 11"/>
          <p:cNvSpPr>
            <a:spLocks noChangeArrowheads="1"/>
          </p:cNvSpPr>
          <p:nvPr>
            <p:custDataLst>
              <p:tags r:id="rId7"/>
            </p:custDataLst>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srgbClr val="000000"/>
              </a:solidFill>
              <a:latin typeface="Arial"/>
              <a:cs typeface="Arial" charset="0"/>
            </a:endParaRPr>
          </a:p>
        </p:txBody>
      </p:sp>
      <p:sp>
        <p:nvSpPr>
          <p:cNvPr id="9" name="Subtitle 8"/>
          <p:cNvSpPr>
            <a:spLocks noGrp="1"/>
          </p:cNvSpPr>
          <p:nvPr>
            <p:ph type="subTitle" idx="1"/>
            <p:custDataLst>
              <p:tags r:id="rId8"/>
            </p:custDataLst>
          </p:nvPr>
        </p:nvSpPr>
        <p:spPr>
          <a:xfrm>
            <a:off x="1828800" y="2819400"/>
            <a:ext cx="85344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dirty="0" smtClean="0"/>
              <a:t>Click to edit Master subtitle style</a:t>
            </a:r>
            <a:endParaRPr lang="en-US" dirty="0"/>
          </a:p>
        </p:txBody>
      </p:sp>
      <p:sp>
        <p:nvSpPr>
          <p:cNvPr id="8" name="Title 7"/>
          <p:cNvSpPr>
            <a:spLocks noGrp="1"/>
          </p:cNvSpPr>
          <p:nvPr>
            <p:ph type="ctrTitle"/>
            <p:custDataLst>
              <p:tags r:id="rId9"/>
            </p:custDataLst>
          </p:nvPr>
        </p:nvSpPr>
        <p:spPr>
          <a:xfrm>
            <a:off x="914400" y="381000"/>
            <a:ext cx="10363200" cy="1752600"/>
          </a:xfrm>
        </p:spPr>
        <p:txBody>
          <a:bodyPr/>
          <a:lstStyle>
            <a:lvl1pPr>
              <a:defRPr sz="3150">
                <a:solidFill>
                  <a:schemeClr val="tx1"/>
                </a:solidFill>
              </a:defRPr>
            </a:lvl1pPr>
          </a:lstStyle>
          <a:p>
            <a:r>
              <a:rPr lang="en-US" dirty="0" smtClean="0"/>
              <a:t>Click to edit Master title style</a:t>
            </a:r>
            <a:endParaRPr lang="en-US" dirty="0"/>
          </a:p>
        </p:txBody>
      </p:sp>
      <p:sp>
        <p:nvSpPr>
          <p:cNvPr id="17" name="Date Placeholder 27"/>
          <p:cNvSpPr>
            <a:spLocks noGrp="1"/>
          </p:cNvSpPr>
          <p:nvPr>
            <p:ph type="dt" sz="half" idx="10"/>
            <p:custDataLst>
              <p:tags r:id="rId10"/>
            </p:custDataLst>
          </p:nvPr>
        </p:nvSpPr>
        <p:spPr>
          <a:xfrm>
            <a:off x="7721602" y="6405566"/>
            <a:ext cx="4059767" cy="365125"/>
          </a:xfrm>
          <a:prstGeom prst="rect">
            <a:avLst/>
          </a:prstGeom>
        </p:spPr>
        <p:txBody>
          <a:bodyPr/>
          <a:lstStyle>
            <a:lvl1pPr fontAlgn="auto">
              <a:spcBef>
                <a:spcPts val="0"/>
              </a:spcBef>
              <a:spcAft>
                <a:spcPts val="0"/>
              </a:spcAft>
              <a:defRPr>
                <a:latin typeface="+mn-lt"/>
                <a:cs typeface="+mn-cs"/>
              </a:defRPr>
            </a:lvl1pPr>
          </a:lstStyle>
          <a:p>
            <a:pPr eaLnBrk="1" hangingPunct="1">
              <a:defRPr/>
            </a:pPr>
            <a:fld id="{D824B057-FDE1-4F69-B7CB-7C24006A4B57}" type="datetimeFigureOut">
              <a:rPr lang="en-US" sz="1800" b="0">
                <a:solidFill>
                  <a:srgbClr val="000000"/>
                </a:solidFill>
              </a:rPr>
              <a:pPr eaLnBrk="1" hangingPunct="1">
                <a:defRPr/>
              </a:pPr>
              <a:t>4/8/2019</a:t>
            </a:fld>
            <a:endParaRPr lang="en-US" sz="1800" b="0" dirty="0">
              <a:solidFill>
                <a:srgbClr val="000000"/>
              </a:solidFill>
            </a:endParaRPr>
          </a:p>
        </p:txBody>
      </p:sp>
      <p:sp>
        <p:nvSpPr>
          <p:cNvPr id="18" name="Footer Placeholder 16"/>
          <p:cNvSpPr>
            <a:spLocks noGrp="1"/>
          </p:cNvSpPr>
          <p:nvPr>
            <p:ph type="ftr" sz="quarter" idx="11"/>
            <p:custDataLst>
              <p:tags r:id="rId11"/>
            </p:custDataLst>
          </p:nvPr>
        </p:nvSpPr>
        <p:spPr>
          <a:xfrm>
            <a:off x="406400" y="6410328"/>
            <a:ext cx="4775200" cy="366713"/>
          </a:xfrm>
          <a:prstGeom prst="rect">
            <a:avLst/>
          </a:prstGeom>
        </p:spPr>
        <p:txBody>
          <a:bodyPr/>
          <a:lstStyle>
            <a:lvl1pPr>
              <a:defRPr/>
            </a:lvl1pPr>
          </a:lstStyle>
          <a:p>
            <a:pPr eaLnBrk="1" hangingPunct="1">
              <a:defRPr/>
            </a:pPr>
            <a:endParaRPr lang="en-US" sz="1800" b="0" dirty="0">
              <a:solidFill>
                <a:srgbClr val="000000"/>
              </a:solidFill>
              <a:latin typeface="Arial" charset="0"/>
              <a:cs typeface="Arial" charset="0"/>
            </a:endParaRPr>
          </a:p>
        </p:txBody>
      </p:sp>
    </p:spTree>
    <p:extLst>
      <p:ext uri="{BB962C8B-B14F-4D97-AF65-F5344CB8AC3E}">
        <p14:creationId xmlns:p14="http://schemas.microsoft.com/office/powerpoint/2010/main" val="11153042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3" name="Straight Connector 2"/>
          <p:cNvSpPr>
            <a:spLocks noChangeShapeType="1"/>
          </p:cNvSpPr>
          <p:nvPr>
            <p:custDataLst>
              <p:tags r:id="rId1"/>
            </p:custDataLst>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4" name="Rectangle 3"/>
          <p:cNvSpPr>
            <a:spLocks noChangeArrowheads="1"/>
          </p:cNvSpPr>
          <p:nvPr>
            <p:custDataLst>
              <p:tags r:id="rId2"/>
            </p:custDataLst>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5" name="Rectangle 4"/>
          <p:cNvSpPr>
            <a:spLocks noChangeArrowheads="1"/>
          </p:cNvSpPr>
          <p:nvPr>
            <p:custDataLst>
              <p:tags r:id="rId3"/>
            </p:custDataLst>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6" name="Rectangle 5"/>
          <p:cNvSpPr>
            <a:spLocks noChangeArrowheads="1"/>
          </p:cNvSpPr>
          <p:nvPr>
            <p:custDataLst>
              <p:tags r:id="rId4"/>
            </p:custDataLst>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7" name="Rectangle 6"/>
          <p:cNvSpPr>
            <a:spLocks noChangeArrowheads="1"/>
          </p:cNvSpPr>
          <p:nvPr>
            <p:custDataLst>
              <p:tags r:id="rId5"/>
            </p:custDataLst>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srgbClr val="000000"/>
              </a:solidFill>
              <a:latin typeface="Arial"/>
              <a:cs typeface="Arial" charset="0"/>
            </a:endParaRPr>
          </a:p>
        </p:txBody>
      </p:sp>
      <p:sp>
        <p:nvSpPr>
          <p:cNvPr id="8" name="Rectangle 7"/>
          <p:cNvSpPr>
            <a:spLocks noChangeArrowheads="1"/>
          </p:cNvSpPr>
          <p:nvPr>
            <p:custDataLst>
              <p:tags r:id="rId6"/>
            </p:custDataLst>
          </p:nvPr>
        </p:nvSpPr>
        <p:spPr bwMode="ltGray">
          <a:xfrm>
            <a:off x="203200" y="152400"/>
            <a:ext cx="11777133" cy="381000"/>
          </a:xfrm>
          <a:prstGeom prst="rect">
            <a:avLst/>
          </a:prstGeom>
          <a:solidFill>
            <a:srgbClr val="5482AB"/>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9" name="Rectangle 8"/>
          <p:cNvSpPr>
            <a:spLocks noChangeArrowheads="1"/>
          </p:cNvSpPr>
          <p:nvPr>
            <p:custDataLst>
              <p:tags r:id="rId7"/>
            </p:custDataLst>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srgbClr val="000000"/>
              </a:solidFill>
              <a:latin typeface="Arial"/>
              <a:cs typeface="Arial" charset="0"/>
            </a:endParaRPr>
          </a:p>
        </p:txBody>
      </p:sp>
      <p:sp>
        <p:nvSpPr>
          <p:cNvPr id="10" name="Rectangle 9"/>
          <p:cNvSpPr>
            <a:spLocks noChangeArrowheads="1"/>
          </p:cNvSpPr>
          <p:nvPr>
            <p:custDataLst>
              <p:tags r:id="rId8"/>
            </p:custDataLst>
          </p:nvPr>
        </p:nvSpPr>
        <p:spPr bwMode="ltGray">
          <a:xfrm>
            <a:off x="213784" y="6399213"/>
            <a:ext cx="11777133" cy="309562"/>
          </a:xfrm>
          <a:prstGeom prst="rect">
            <a:avLst/>
          </a:prstGeom>
          <a:solidFill>
            <a:srgbClr val="5482AB"/>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srgbClr val="000000"/>
              </a:solidFill>
              <a:latin typeface="Arial"/>
              <a:cs typeface="Arial" charset="0"/>
            </a:endParaRPr>
          </a:p>
        </p:txBody>
      </p:sp>
      <p:sp>
        <p:nvSpPr>
          <p:cNvPr id="11" name="Text Box 10"/>
          <p:cNvSpPr txBox="1">
            <a:spLocks noChangeArrowheads="1"/>
          </p:cNvSpPr>
          <p:nvPr userDrawn="1">
            <p:custDataLst>
              <p:tags r:id="rId9"/>
            </p:custDataLst>
          </p:nvPr>
        </p:nvSpPr>
        <p:spPr bwMode="auto">
          <a:xfrm>
            <a:off x="10553702" y="6403977"/>
            <a:ext cx="1502833" cy="230818"/>
          </a:xfrm>
          <a:prstGeom prst="rect">
            <a:avLst/>
          </a:prstGeom>
          <a:noFill/>
          <a:ln w="12700">
            <a:noFill/>
            <a:miter lim="800000"/>
            <a:headEnd/>
            <a:tailEnd/>
          </a:ln>
          <a:effectLst/>
        </p:spPr>
        <p:txBody>
          <a:bodyPr lIns="68564" tIns="34283" rIns="68564" bIns="34283">
            <a:spAutoFit/>
          </a:bodyPr>
          <a:lstStyle/>
          <a:p>
            <a:pPr algn="r">
              <a:spcBef>
                <a:spcPct val="50000"/>
              </a:spcBef>
              <a:defRPr/>
            </a:pPr>
            <a:r>
              <a:rPr lang="en-US" sz="1050" i="1" dirty="0">
                <a:solidFill>
                  <a:srgbClr val="FFFFFF"/>
                </a:solidFill>
                <a:cs typeface="Arial" pitchFamily="34" charset="0"/>
              </a:rPr>
              <a:t>IAS–USA</a:t>
            </a:r>
          </a:p>
        </p:txBody>
      </p:sp>
      <p:sp>
        <p:nvSpPr>
          <p:cNvPr id="2" name="Title 1"/>
          <p:cNvSpPr>
            <a:spLocks noGrp="1"/>
          </p:cNvSpPr>
          <p:nvPr>
            <p:ph type="title"/>
            <p:custDataLst>
              <p:tags r:id="rId10"/>
            </p:custDataLst>
          </p:nvPr>
        </p:nvSpPr>
        <p:spPr>
          <a:xfrm>
            <a:off x="508000" y="1219200"/>
            <a:ext cx="11176000" cy="4495800"/>
          </a:xfrm>
        </p:spPr>
        <p:txBody>
          <a:bodyPr anchor="t">
            <a:noAutofit/>
          </a:bodyPr>
          <a:lstStyle>
            <a:lvl1pPr algn="l">
              <a:buNone/>
              <a:defRPr sz="2700" b="0" baseline="0">
                <a:solidFill>
                  <a:schemeClr val="tx1"/>
                </a:solidFill>
              </a:defRPr>
            </a:lvl1pPr>
          </a:lstStyle>
          <a:p>
            <a:r>
              <a:rPr lang="en-US" dirty="0" smtClean="0"/>
              <a:t>Click to edit Master title style</a:t>
            </a:r>
            <a:endParaRPr lang="en-US" dirty="0"/>
          </a:p>
        </p:txBody>
      </p:sp>
      <p:sp>
        <p:nvSpPr>
          <p:cNvPr id="12" name="Date Placeholder 4"/>
          <p:cNvSpPr>
            <a:spLocks noGrp="1"/>
          </p:cNvSpPr>
          <p:nvPr>
            <p:ph type="dt" sz="half" idx="10"/>
            <p:custDataLst>
              <p:tags r:id="rId11"/>
            </p:custDataLst>
          </p:nvPr>
        </p:nvSpPr>
        <p:spPr>
          <a:xfrm>
            <a:off x="7717369" y="6405566"/>
            <a:ext cx="4059767" cy="365125"/>
          </a:xfrm>
          <a:prstGeom prst="rect">
            <a:avLst/>
          </a:prstGeom>
        </p:spPr>
        <p:txBody>
          <a:bodyPr/>
          <a:lstStyle>
            <a:lvl1pPr fontAlgn="auto">
              <a:spcBef>
                <a:spcPts val="0"/>
              </a:spcBef>
              <a:spcAft>
                <a:spcPts val="0"/>
              </a:spcAft>
              <a:defRPr>
                <a:latin typeface="+mn-lt"/>
                <a:cs typeface="+mn-cs"/>
              </a:defRPr>
            </a:lvl1pPr>
          </a:lstStyle>
          <a:p>
            <a:pPr eaLnBrk="1" hangingPunct="1">
              <a:defRPr/>
            </a:pPr>
            <a:fld id="{36B8E6F1-93D3-4BCC-A2D4-3582B510E695}" type="datetimeFigureOut">
              <a:rPr lang="en-US" sz="1800" b="0">
                <a:solidFill>
                  <a:srgbClr val="000000"/>
                </a:solidFill>
              </a:rPr>
              <a:pPr eaLnBrk="1" hangingPunct="1">
                <a:defRPr/>
              </a:pPr>
              <a:t>4/8/2019</a:t>
            </a:fld>
            <a:endParaRPr lang="en-US" sz="1800" b="0">
              <a:solidFill>
                <a:srgbClr val="000000"/>
              </a:solidFill>
            </a:endParaRPr>
          </a:p>
        </p:txBody>
      </p:sp>
      <p:sp>
        <p:nvSpPr>
          <p:cNvPr id="13" name="Footer Placeholder 5"/>
          <p:cNvSpPr>
            <a:spLocks noGrp="1"/>
          </p:cNvSpPr>
          <p:nvPr>
            <p:ph type="ftr" sz="quarter" idx="11"/>
            <p:custDataLst>
              <p:tags r:id="rId12"/>
            </p:custDataLst>
          </p:nvPr>
        </p:nvSpPr>
        <p:spPr>
          <a:xfrm>
            <a:off x="402169" y="6410328"/>
            <a:ext cx="4779433" cy="366713"/>
          </a:xfrm>
          <a:prstGeom prst="rect">
            <a:avLst/>
          </a:prstGeom>
        </p:spPr>
        <p:txBody>
          <a:bodyPr/>
          <a:lstStyle>
            <a:lvl1pPr>
              <a:defRPr/>
            </a:lvl1pPr>
          </a:lstStyle>
          <a:p>
            <a:pPr eaLnBrk="1" hangingPunct="1">
              <a:defRPr/>
            </a:pPr>
            <a:endParaRPr lang="en-US" sz="1800" b="0" dirty="0">
              <a:solidFill>
                <a:srgbClr val="000000"/>
              </a:solidFill>
              <a:latin typeface="Arial" charset="0"/>
              <a:cs typeface="Arial" charset="0"/>
            </a:endParaRPr>
          </a:p>
        </p:txBody>
      </p:sp>
    </p:spTree>
    <p:extLst>
      <p:ext uri="{BB962C8B-B14F-4D97-AF65-F5344CB8AC3E}">
        <p14:creationId xmlns:p14="http://schemas.microsoft.com/office/powerpoint/2010/main" val="347232396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101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F1CA438E-33DD-114D-8438-F8EB29A727C0}"/>
              </a:ext>
            </a:extLst>
          </p:cNvPr>
          <p:cNvSpPr>
            <a:spLocks noGrp="1"/>
          </p:cNvSpPr>
          <p:nvPr>
            <p:ph type="dt" sz="half" idx="10"/>
          </p:nvPr>
        </p:nvSpPr>
        <p:spPr/>
        <p:txBody>
          <a:bodyPr/>
          <a:lstStyle>
            <a:lvl1pPr>
              <a:defRPr/>
            </a:lvl1pPr>
          </a:lstStyle>
          <a:p>
            <a:pPr>
              <a:defRPr/>
            </a:pPr>
            <a:fld id="{B80E4B81-2228-2443-BC66-788A1D083F92}" type="datetimeFigureOut">
              <a:rPr lang="en-US"/>
              <a:pPr>
                <a:defRPr/>
              </a:pPr>
              <a:t>4/8/2019</a:t>
            </a:fld>
            <a:endParaRPr lang="en-US"/>
          </a:p>
        </p:txBody>
      </p:sp>
      <p:sp>
        <p:nvSpPr>
          <p:cNvPr id="3" name="Footer Placeholder 4">
            <a:extLst>
              <a:ext uri="{FF2B5EF4-FFF2-40B4-BE49-F238E27FC236}">
                <a16:creationId xmlns="" xmlns:a16="http://schemas.microsoft.com/office/drawing/2014/main" id="{DA194EA4-0DA2-0C46-9011-3D284476142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0859D2DB-D89B-8448-9FD4-73CEF0EE9E9A}"/>
              </a:ext>
            </a:extLst>
          </p:cNvPr>
          <p:cNvSpPr>
            <a:spLocks noGrp="1"/>
          </p:cNvSpPr>
          <p:nvPr>
            <p:ph type="sldNum" sz="quarter" idx="12"/>
          </p:nvPr>
        </p:nvSpPr>
        <p:spPr/>
        <p:txBody>
          <a:bodyPr/>
          <a:lstStyle>
            <a:lvl1pPr>
              <a:defRPr/>
            </a:lvl1pPr>
          </a:lstStyle>
          <a:p>
            <a:fld id="{10DBDBB1-4BFB-2F49-AD49-D1897402A147}" type="slidenum">
              <a:rPr lang="en-US" altLang="en-US"/>
              <a:pPr/>
              <a:t>‹#›</a:t>
            </a:fld>
            <a:endParaRPr lang="en-US" altLang="en-US"/>
          </a:p>
        </p:txBody>
      </p:sp>
    </p:spTree>
    <p:extLst>
      <p:ext uri="{BB962C8B-B14F-4D97-AF65-F5344CB8AC3E}">
        <p14:creationId xmlns:p14="http://schemas.microsoft.com/office/powerpoint/2010/main" val="64949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68A472EE-F39E-E243-9653-403876803080}"/>
              </a:ext>
            </a:extLst>
          </p:cNvPr>
          <p:cNvSpPr>
            <a:spLocks noGrp="1"/>
          </p:cNvSpPr>
          <p:nvPr>
            <p:ph type="dt" sz="half" idx="10"/>
          </p:nvPr>
        </p:nvSpPr>
        <p:spPr/>
        <p:txBody>
          <a:bodyPr/>
          <a:lstStyle>
            <a:lvl1pPr>
              <a:defRPr/>
            </a:lvl1pPr>
          </a:lstStyle>
          <a:p>
            <a:pPr>
              <a:defRPr/>
            </a:pPr>
            <a:fld id="{4B0442A8-4BB4-CA4D-9A0C-8D7A7599D594}" type="datetimeFigureOut">
              <a:rPr lang="en-US"/>
              <a:pPr>
                <a:defRPr/>
              </a:pPr>
              <a:t>4/8/2019</a:t>
            </a:fld>
            <a:endParaRPr lang="en-US"/>
          </a:p>
        </p:txBody>
      </p:sp>
      <p:sp>
        <p:nvSpPr>
          <p:cNvPr id="6" name="Footer Placeholder 4">
            <a:extLst>
              <a:ext uri="{FF2B5EF4-FFF2-40B4-BE49-F238E27FC236}">
                <a16:creationId xmlns="" xmlns:a16="http://schemas.microsoft.com/office/drawing/2014/main" id="{4B490A6C-1C5A-5242-9835-9E43B9A57BF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37FF2526-33B2-FA40-86C9-DF4C33F11F91}"/>
              </a:ext>
            </a:extLst>
          </p:cNvPr>
          <p:cNvSpPr>
            <a:spLocks noGrp="1"/>
          </p:cNvSpPr>
          <p:nvPr>
            <p:ph type="sldNum" sz="quarter" idx="12"/>
          </p:nvPr>
        </p:nvSpPr>
        <p:spPr/>
        <p:txBody>
          <a:bodyPr/>
          <a:lstStyle>
            <a:lvl1pPr>
              <a:defRPr/>
            </a:lvl1pPr>
          </a:lstStyle>
          <a:p>
            <a:fld id="{93AA00BC-DD0B-024F-8F26-A1F4EF123A2E}" type="slidenum">
              <a:rPr lang="en-US" altLang="en-US"/>
              <a:pPr/>
              <a:t>‹#›</a:t>
            </a:fld>
            <a:endParaRPr lang="en-US" altLang="en-US"/>
          </a:p>
        </p:txBody>
      </p:sp>
    </p:spTree>
    <p:extLst>
      <p:ext uri="{BB962C8B-B14F-4D97-AF65-F5344CB8AC3E}">
        <p14:creationId xmlns:p14="http://schemas.microsoft.com/office/powerpoint/2010/main" val="1911889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4086F109-C8AF-414B-9007-B0B799AE8D08}"/>
              </a:ext>
            </a:extLst>
          </p:cNvPr>
          <p:cNvSpPr>
            <a:spLocks noGrp="1"/>
          </p:cNvSpPr>
          <p:nvPr>
            <p:ph type="dt" sz="half" idx="10"/>
          </p:nvPr>
        </p:nvSpPr>
        <p:spPr/>
        <p:txBody>
          <a:bodyPr/>
          <a:lstStyle>
            <a:lvl1pPr>
              <a:defRPr/>
            </a:lvl1pPr>
          </a:lstStyle>
          <a:p>
            <a:pPr>
              <a:defRPr/>
            </a:pPr>
            <a:fld id="{0468535E-53DE-084B-975B-818703B6C76E}" type="datetimeFigureOut">
              <a:rPr lang="en-US"/>
              <a:pPr>
                <a:defRPr/>
              </a:pPr>
              <a:t>4/8/2019</a:t>
            </a:fld>
            <a:endParaRPr lang="en-US"/>
          </a:p>
        </p:txBody>
      </p:sp>
      <p:sp>
        <p:nvSpPr>
          <p:cNvPr id="6" name="Footer Placeholder 4">
            <a:extLst>
              <a:ext uri="{FF2B5EF4-FFF2-40B4-BE49-F238E27FC236}">
                <a16:creationId xmlns="" xmlns:a16="http://schemas.microsoft.com/office/drawing/2014/main" id="{EE4ED9BE-56B3-1842-A7C7-8F6AC7BF50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CA050CBB-87D3-4745-BF02-77B4E34E4B4B}"/>
              </a:ext>
            </a:extLst>
          </p:cNvPr>
          <p:cNvSpPr>
            <a:spLocks noGrp="1"/>
          </p:cNvSpPr>
          <p:nvPr>
            <p:ph type="sldNum" sz="quarter" idx="12"/>
          </p:nvPr>
        </p:nvSpPr>
        <p:spPr/>
        <p:txBody>
          <a:bodyPr/>
          <a:lstStyle>
            <a:lvl1pPr>
              <a:defRPr/>
            </a:lvl1pPr>
          </a:lstStyle>
          <a:p>
            <a:fld id="{9514545B-F145-7E43-A884-D8CAAAB65BA9}" type="slidenum">
              <a:rPr lang="en-US" altLang="en-US"/>
              <a:pPr/>
              <a:t>‹#›</a:t>
            </a:fld>
            <a:endParaRPr lang="en-US" altLang="en-US"/>
          </a:p>
        </p:txBody>
      </p:sp>
    </p:spTree>
    <p:extLst>
      <p:ext uri="{BB962C8B-B14F-4D97-AF65-F5344CB8AC3E}">
        <p14:creationId xmlns:p14="http://schemas.microsoft.com/office/powerpoint/2010/main" val="193395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 xmlns:a16="http://schemas.microsoft.com/office/drawing/2014/main" id="{E0FE9673-27BA-7941-8567-400425F5085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 xmlns:a16="http://schemas.microsoft.com/office/drawing/2014/main" id="{B144FCC7-03B2-8543-92D2-30633430E95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FF51F1BF-72C5-134F-A1C7-0CC0C7681E7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59A2856E-E53A-B346-9A8E-9FE7E134D18C}" type="datetimeFigureOut">
              <a:rPr lang="en-US"/>
              <a:pPr>
                <a:defRPr/>
              </a:pPr>
              <a:t>4/8/2019</a:t>
            </a:fld>
            <a:endParaRPr lang="en-US"/>
          </a:p>
        </p:txBody>
      </p:sp>
      <p:sp>
        <p:nvSpPr>
          <p:cNvPr id="5" name="Footer Placeholder 4">
            <a:extLst>
              <a:ext uri="{FF2B5EF4-FFF2-40B4-BE49-F238E27FC236}">
                <a16:creationId xmlns="" xmlns:a16="http://schemas.microsoft.com/office/drawing/2014/main" id="{242BE96D-10D6-0A4B-A99D-524881D2396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 xmlns:a16="http://schemas.microsoft.com/office/drawing/2014/main" id="{E544283A-642A-7E43-BBDD-C4B9BE41E2D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81B1E47-2C45-934F-BC47-C12F3AAABDB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8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4" y="707633"/>
            <a:ext cx="4278399"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3" y="2356367"/>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3251677497"/>
      </p:ext>
    </p:extLst>
  </p:cSld>
  <p:clrMap bg1="lt1" tx1="dk1" bg2="dk2"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1"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4" y="707633"/>
            <a:ext cx="4278399"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3" y="2356367"/>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2572417986"/>
      </p:ext>
    </p:extLst>
  </p:cSld>
  <p:clrMap bg1="lt1" tx1="dk1" bg2="dk2" tx2="lt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1"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4" y="707633"/>
            <a:ext cx="4278399"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3" y="2356367"/>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3939302056"/>
      </p:ext>
    </p:extLst>
  </p:cSld>
  <p:clrMap bg1="lt1" tx1="dk1" bg2="dk2" tx2="lt2" accent1="accent1" accent2="accent2" accent3="accent3" accent4="accent4" accent5="accent5" accent6="accent6" hlink="hlink" folHlink="folHlink"/>
  <p:sldLayoutIdLst>
    <p:sldLayoutId id="2147484214" r:id="rId1"/>
    <p:sldLayoutId id="2147484215" r:id="rId2"/>
    <p:sldLayoutId id="2147484216" r:id="rId3"/>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1"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 xmlns:a16="http://schemas.microsoft.com/office/drawing/2014/main" id="{E0FE9673-27BA-7941-8567-400425F5085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 xmlns:a16="http://schemas.microsoft.com/office/drawing/2014/main" id="{B144FCC7-03B2-8543-92D2-30633430E95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FF51F1BF-72C5-134F-A1C7-0CC0C7681E7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59A2856E-E53A-B346-9A8E-9FE7E134D18C}" type="datetimeFigureOut">
              <a:rPr lang="en-US">
                <a:solidFill>
                  <a:prstClr val="black">
                    <a:tint val="75000"/>
                  </a:prstClr>
                </a:solidFill>
              </a:rPr>
              <a:pPr>
                <a:defRPr/>
              </a:pPr>
              <a:t>4/8/2019</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2BE96D-10D6-0A4B-A99D-524881D2396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44283A-642A-7E43-BBDD-C4B9BE41E2D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81B1E47-2C45-934F-BC47-C12F3AAABDBC}" type="slidenum">
              <a:rPr lang="en-US" altLang="en-US"/>
              <a:pPr/>
              <a:t>‹#›</a:t>
            </a:fld>
            <a:endParaRPr lang="en-US" altLang="en-US"/>
          </a:p>
        </p:txBody>
      </p:sp>
      <p:sp>
        <p:nvSpPr>
          <p:cNvPr id="7" name="TextBox 6"/>
          <p:cNvSpPr txBox="1"/>
          <p:nvPr userDrawn="1"/>
        </p:nvSpPr>
        <p:spPr>
          <a:xfrm>
            <a:off x="0" y="6519446"/>
            <a:ext cx="1600800" cy="338554"/>
          </a:xfrm>
          <a:prstGeom prst="rect">
            <a:avLst/>
          </a:prstGeom>
          <a:noFill/>
        </p:spPr>
        <p:txBody>
          <a:bodyPr wrap="square" rtlCol="0">
            <a:spAutoFit/>
          </a:bodyPr>
          <a:lstStyle/>
          <a:p>
            <a:pPr defTabSz="1219175"/>
            <a:r>
              <a:rPr lang="en-US" sz="1600" b="0" dirty="0">
                <a:solidFill>
                  <a:prstClr val="black"/>
                </a:solidFill>
                <a:ea typeface="ＭＳ Ｐゴシック" charset="0"/>
                <a:cs typeface="Arial" pitchFamily="34" charset="0"/>
                <a:sym typeface="Helvetica" charset="0"/>
              </a:rPr>
              <a:t>Slide </a:t>
            </a:r>
            <a:fld id="{855F7D49-8920-4811-BC76-0E9BF1D8C467}" type="slidenum">
              <a:rPr lang="en-US" sz="1600" b="0">
                <a:solidFill>
                  <a:prstClr val="black"/>
                </a:solidFill>
                <a:ea typeface="ＭＳ Ｐゴシック" charset="0"/>
                <a:cs typeface="Arial" pitchFamily="34" charset="0"/>
                <a:sym typeface="Helvetica" charset="0"/>
              </a:rPr>
              <a:pPr defTabSz="1219175"/>
              <a:t>‹#›</a:t>
            </a:fld>
            <a:r>
              <a:rPr lang="en-US" sz="1600" b="0" dirty="0">
                <a:solidFill>
                  <a:prstClr val="black"/>
                </a:solidFill>
                <a:ea typeface="ＭＳ Ｐゴシック" charset="0"/>
                <a:cs typeface="Arial" pitchFamily="34" charset="0"/>
                <a:sym typeface="Helvetica" charset="0"/>
              </a:rPr>
              <a:t> </a:t>
            </a:r>
            <a:r>
              <a:rPr lang="en-US" sz="1600" b="0" dirty="0" smtClean="0">
                <a:solidFill>
                  <a:prstClr val="black"/>
                </a:solidFill>
                <a:ea typeface="ＭＳ Ｐゴシック" charset="0"/>
                <a:cs typeface="Arial" pitchFamily="34" charset="0"/>
                <a:sym typeface="Helvetica" charset="0"/>
              </a:rPr>
              <a:t>of 60</a:t>
            </a:r>
            <a:endParaRPr lang="en-US" sz="1600" b="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1667294736"/>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4" y="707633"/>
            <a:ext cx="4278399"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3" y="2356367"/>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713686161"/>
      </p:ext>
    </p:extLst>
  </p:cSld>
  <p:clrMap bg1="lt1" tx1="dk1" bg2="dk2" tx2="lt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1"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26.tiff"/><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7.xml"/><Relationship Id="rId4" Type="http://schemas.openxmlformats.org/officeDocument/2006/relationships/image" Target="../media/image46.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299804" y="853441"/>
            <a:ext cx="11622373" cy="1827971"/>
          </a:xfrm>
          <a:prstGeom prst="rect">
            <a:avLst/>
          </a:prstGeom>
        </p:spPr>
        <p:txBody>
          <a:bodyPr vert="horz" wrap="square" lIns="121900" tIns="121900" rIns="121900" bIns="121900" numCol="1" anchor="t" anchorCtr="0" compatLnSpc="1">
            <a:prstTxWarp prst="textNoShape">
              <a:avLst/>
            </a:prstTxWarp>
            <a:noAutofit/>
          </a:bodyPr>
          <a:lstStyle/>
          <a:p>
            <a:pPr algn="ctr"/>
            <a:r>
              <a:rPr lang="en-US" sz="4400" dirty="0">
                <a:solidFill>
                  <a:schemeClr val="accent4">
                    <a:lumMod val="40000"/>
                    <a:lumOff val="60000"/>
                  </a:schemeClr>
                </a:solidFill>
              </a:rPr>
              <a:t>Update From </a:t>
            </a:r>
            <a:r>
              <a:rPr lang="en-US" sz="4400" dirty="0" smtClean="0">
                <a:solidFill>
                  <a:schemeClr val="accent4">
                    <a:lumMod val="40000"/>
                    <a:lumOff val="60000"/>
                  </a:schemeClr>
                </a:solidFill>
              </a:rPr>
              <a:t>CROI 2019: </a:t>
            </a:r>
            <a:br>
              <a:rPr lang="en-US" sz="4400" dirty="0" smtClean="0">
                <a:solidFill>
                  <a:schemeClr val="accent4">
                    <a:lumMod val="40000"/>
                    <a:lumOff val="60000"/>
                  </a:schemeClr>
                </a:solidFill>
              </a:rPr>
            </a:br>
            <a:r>
              <a:rPr lang="en-US" sz="4400" dirty="0" smtClean="0">
                <a:solidFill>
                  <a:schemeClr val="accent4">
                    <a:lumMod val="40000"/>
                    <a:lumOff val="60000"/>
                  </a:schemeClr>
                </a:solidFill>
              </a:rPr>
              <a:t>Ending AIDS by 2030</a:t>
            </a:r>
            <a:endParaRPr lang="en" sz="4400" dirty="0">
              <a:solidFill>
                <a:schemeClr val="accent4">
                  <a:lumMod val="40000"/>
                  <a:lumOff val="60000"/>
                </a:schemeClr>
              </a:solidFill>
            </a:endParaRPr>
          </a:p>
        </p:txBody>
      </p:sp>
      <p:sp>
        <p:nvSpPr>
          <p:cNvPr id="2" name="Subtitle 1"/>
          <p:cNvSpPr>
            <a:spLocks noGrp="1"/>
          </p:cNvSpPr>
          <p:nvPr>
            <p:ph type="subTitle" idx="1"/>
          </p:nvPr>
        </p:nvSpPr>
        <p:spPr>
          <a:xfrm>
            <a:off x="299804" y="3280755"/>
            <a:ext cx="11622373" cy="2375532"/>
          </a:xfrm>
        </p:spPr>
        <p:txBody>
          <a:bodyPr>
            <a:noAutofit/>
          </a:bodyPr>
          <a:lstStyle/>
          <a:p>
            <a:pPr>
              <a:lnSpc>
                <a:spcPct val="110000"/>
              </a:lnSpc>
            </a:pPr>
            <a:r>
              <a:rPr lang="en-US" sz="3467" dirty="0"/>
              <a:t>Robert T. Schooley, MD</a:t>
            </a:r>
          </a:p>
          <a:p>
            <a:pPr>
              <a:lnSpc>
                <a:spcPct val="110000"/>
              </a:lnSpc>
            </a:pPr>
            <a:r>
              <a:rPr lang="en-US" sz="3467" b="0" dirty="0"/>
              <a:t>Professor and Vice Chair of Medicine</a:t>
            </a:r>
          </a:p>
          <a:p>
            <a:pPr>
              <a:lnSpc>
                <a:spcPct val="110000"/>
              </a:lnSpc>
            </a:pPr>
            <a:r>
              <a:rPr lang="en-US" sz="3467" b="0" dirty="0"/>
              <a:t>University of California San Diego</a:t>
            </a:r>
          </a:p>
          <a:p>
            <a:pPr>
              <a:lnSpc>
                <a:spcPct val="110000"/>
              </a:lnSpc>
            </a:pPr>
            <a:r>
              <a:rPr lang="en-US" sz="3467" b="0" dirty="0"/>
              <a:t>La Jolla, California</a:t>
            </a:r>
          </a:p>
        </p:txBody>
      </p:sp>
    </p:spTree>
    <p:extLst>
      <p:ext uri="{BB962C8B-B14F-4D97-AF65-F5344CB8AC3E}">
        <p14:creationId xmlns:p14="http://schemas.microsoft.com/office/powerpoint/2010/main" val="1852201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788A0F-FB33-1F4D-B9A2-FA5D393C2C70}"/>
              </a:ext>
            </a:extLst>
          </p:cNvPr>
          <p:cNvSpPr>
            <a:spLocks noGrp="1"/>
          </p:cNvSpPr>
          <p:nvPr>
            <p:ph type="title"/>
          </p:nvPr>
        </p:nvSpPr>
        <p:spPr/>
        <p:txBody>
          <a:bodyPr/>
          <a:lstStyle/>
          <a:p>
            <a:r>
              <a:rPr lang="en-US" sz="4000" b="1" dirty="0"/>
              <a:t>Broadly Neutralizing Antibodies Require Many Somatic Mutations</a:t>
            </a:r>
          </a:p>
        </p:txBody>
      </p:sp>
      <p:pic>
        <p:nvPicPr>
          <p:cNvPr id="3" name="Picture 2">
            <a:extLst>
              <a:ext uri="{FF2B5EF4-FFF2-40B4-BE49-F238E27FC236}">
                <a16:creationId xmlns="" xmlns:a16="http://schemas.microsoft.com/office/drawing/2014/main" id="{0047717D-EF23-0C44-8B76-4A3463069F3C}"/>
              </a:ext>
            </a:extLst>
          </p:cNvPr>
          <p:cNvPicPr>
            <a:picLocks noChangeAspect="1"/>
          </p:cNvPicPr>
          <p:nvPr/>
        </p:nvPicPr>
        <p:blipFill>
          <a:blip r:embed="rId2"/>
          <a:stretch>
            <a:fillRect/>
          </a:stretch>
        </p:blipFill>
        <p:spPr>
          <a:xfrm>
            <a:off x="2209800" y="1456154"/>
            <a:ext cx="7772400" cy="5127208"/>
          </a:xfrm>
          <a:prstGeom prst="rect">
            <a:avLst/>
          </a:prstGeom>
        </p:spPr>
      </p:pic>
      <p:sp>
        <p:nvSpPr>
          <p:cNvPr id="4" name="TextBox 3">
            <a:extLst>
              <a:ext uri="{FF2B5EF4-FFF2-40B4-BE49-F238E27FC236}">
                <a16:creationId xmlns="" xmlns:a16="http://schemas.microsoft.com/office/drawing/2014/main" id="{BA2CF9AC-FD7D-5140-8CEB-04DFB4B0C9BF}"/>
              </a:ext>
            </a:extLst>
          </p:cNvPr>
          <p:cNvSpPr txBox="1"/>
          <p:nvPr/>
        </p:nvSpPr>
        <p:spPr>
          <a:xfrm>
            <a:off x="7712221" y="6433261"/>
            <a:ext cx="2929007" cy="369332"/>
          </a:xfrm>
          <a:prstGeom prst="rect">
            <a:avLst/>
          </a:prstGeom>
          <a:noFill/>
        </p:spPr>
        <p:txBody>
          <a:bodyPr wrap="none" rtlCol="0">
            <a:spAutoFit/>
          </a:bodyPr>
          <a:lstStyle/>
          <a:p>
            <a:r>
              <a:rPr lang="en-US" sz="1800" dirty="0" err="1"/>
              <a:t>Nussenzweig</a:t>
            </a:r>
            <a:r>
              <a:rPr lang="en-US" sz="1800" dirty="0"/>
              <a:t>, CROI 2019</a:t>
            </a:r>
          </a:p>
        </p:txBody>
      </p:sp>
    </p:spTree>
    <p:extLst>
      <p:ext uri="{BB962C8B-B14F-4D97-AF65-F5344CB8AC3E}">
        <p14:creationId xmlns:p14="http://schemas.microsoft.com/office/powerpoint/2010/main" val="1501831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255B32-668C-7E45-BC43-E06951BEACCD}"/>
              </a:ext>
            </a:extLst>
          </p:cNvPr>
          <p:cNvSpPr>
            <a:spLocks noGrp="1"/>
          </p:cNvSpPr>
          <p:nvPr>
            <p:ph type="title"/>
          </p:nvPr>
        </p:nvSpPr>
        <p:spPr/>
        <p:txBody>
          <a:bodyPr/>
          <a:lstStyle/>
          <a:p>
            <a:r>
              <a:rPr lang="en-US" b="1" dirty="0"/>
              <a:t>Sequential Immunization</a:t>
            </a:r>
          </a:p>
        </p:txBody>
      </p:sp>
      <p:pic>
        <p:nvPicPr>
          <p:cNvPr id="3" name="Picture 2">
            <a:extLst>
              <a:ext uri="{FF2B5EF4-FFF2-40B4-BE49-F238E27FC236}">
                <a16:creationId xmlns="" xmlns:a16="http://schemas.microsoft.com/office/drawing/2014/main" id="{DA7EAA2C-3D7C-2946-B660-5B79F9B2EC92}"/>
              </a:ext>
            </a:extLst>
          </p:cNvPr>
          <p:cNvPicPr>
            <a:picLocks noChangeAspect="1"/>
          </p:cNvPicPr>
          <p:nvPr/>
        </p:nvPicPr>
        <p:blipFill>
          <a:blip r:embed="rId2"/>
          <a:stretch>
            <a:fillRect/>
          </a:stretch>
        </p:blipFill>
        <p:spPr>
          <a:xfrm>
            <a:off x="2819400" y="1905000"/>
            <a:ext cx="6400800" cy="4773706"/>
          </a:xfrm>
          <a:prstGeom prst="rect">
            <a:avLst/>
          </a:prstGeom>
        </p:spPr>
      </p:pic>
      <p:sp>
        <p:nvSpPr>
          <p:cNvPr id="4" name="TextBox 3">
            <a:extLst>
              <a:ext uri="{FF2B5EF4-FFF2-40B4-BE49-F238E27FC236}">
                <a16:creationId xmlns="" xmlns:a16="http://schemas.microsoft.com/office/drawing/2014/main" id="{784D2B51-3622-044A-9F0D-03406614FF7D}"/>
              </a:ext>
            </a:extLst>
          </p:cNvPr>
          <p:cNvSpPr txBox="1"/>
          <p:nvPr/>
        </p:nvSpPr>
        <p:spPr>
          <a:xfrm>
            <a:off x="7712221" y="6433261"/>
            <a:ext cx="2929007" cy="369332"/>
          </a:xfrm>
          <a:prstGeom prst="rect">
            <a:avLst/>
          </a:prstGeom>
          <a:noFill/>
        </p:spPr>
        <p:txBody>
          <a:bodyPr wrap="none" rtlCol="0">
            <a:spAutoFit/>
          </a:bodyPr>
          <a:lstStyle/>
          <a:p>
            <a:r>
              <a:rPr lang="en-US" sz="1800" dirty="0" err="1"/>
              <a:t>Nussenzweig</a:t>
            </a:r>
            <a:r>
              <a:rPr lang="en-US" sz="1800" dirty="0"/>
              <a:t>, CROI 2019</a:t>
            </a:r>
          </a:p>
        </p:txBody>
      </p:sp>
    </p:spTree>
    <p:extLst>
      <p:ext uri="{BB962C8B-B14F-4D97-AF65-F5344CB8AC3E}">
        <p14:creationId xmlns:p14="http://schemas.microsoft.com/office/powerpoint/2010/main" val="3661553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669C735-A3EA-9640-99A7-39D3A8D7C49B}"/>
              </a:ext>
            </a:extLst>
          </p:cNvPr>
          <p:cNvPicPr>
            <a:picLocks noChangeAspect="1"/>
          </p:cNvPicPr>
          <p:nvPr/>
        </p:nvPicPr>
        <p:blipFill>
          <a:blip r:embed="rId2"/>
          <a:stretch>
            <a:fillRect/>
          </a:stretch>
        </p:blipFill>
        <p:spPr>
          <a:xfrm>
            <a:off x="1524000" y="1195124"/>
            <a:ext cx="9144000" cy="4467752"/>
          </a:xfrm>
          <a:prstGeom prst="rect">
            <a:avLst/>
          </a:prstGeom>
        </p:spPr>
      </p:pic>
      <p:sp>
        <p:nvSpPr>
          <p:cNvPr id="3" name="Title 2">
            <a:extLst>
              <a:ext uri="{FF2B5EF4-FFF2-40B4-BE49-F238E27FC236}">
                <a16:creationId xmlns="" xmlns:a16="http://schemas.microsoft.com/office/drawing/2014/main" id="{81FE45AA-F8E4-004B-B941-0ABD4306CD7F}"/>
              </a:ext>
            </a:extLst>
          </p:cNvPr>
          <p:cNvSpPr>
            <a:spLocks noGrp="1"/>
          </p:cNvSpPr>
          <p:nvPr>
            <p:ph type="title"/>
          </p:nvPr>
        </p:nvSpPr>
        <p:spPr/>
        <p:txBody>
          <a:bodyPr/>
          <a:lstStyle/>
          <a:p>
            <a:r>
              <a:rPr lang="en-US" b="1" dirty="0"/>
              <a:t>Monoclonal Abs Reduce Plasma HIV-1 RNA Levels</a:t>
            </a:r>
          </a:p>
        </p:txBody>
      </p:sp>
      <p:sp>
        <p:nvSpPr>
          <p:cNvPr id="4" name="TextBox 3">
            <a:extLst>
              <a:ext uri="{FF2B5EF4-FFF2-40B4-BE49-F238E27FC236}">
                <a16:creationId xmlns="" xmlns:a16="http://schemas.microsoft.com/office/drawing/2014/main" id="{A5FF82DA-E20E-4440-A440-815956864165}"/>
              </a:ext>
            </a:extLst>
          </p:cNvPr>
          <p:cNvSpPr txBox="1"/>
          <p:nvPr/>
        </p:nvSpPr>
        <p:spPr>
          <a:xfrm>
            <a:off x="7712221" y="6433261"/>
            <a:ext cx="2929007" cy="369332"/>
          </a:xfrm>
          <a:prstGeom prst="rect">
            <a:avLst/>
          </a:prstGeom>
          <a:noFill/>
        </p:spPr>
        <p:txBody>
          <a:bodyPr wrap="none" rtlCol="0">
            <a:spAutoFit/>
          </a:bodyPr>
          <a:lstStyle/>
          <a:p>
            <a:r>
              <a:rPr lang="en-US" sz="1800" dirty="0" err="1"/>
              <a:t>Nussenzweig</a:t>
            </a:r>
            <a:r>
              <a:rPr lang="en-US" sz="1800" dirty="0"/>
              <a:t>, CROI 2019</a:t>
            </a:r>
          </a:p>
        </p:txBody>
      </p:sp>
    </p:spTree>
    <p:extLst>
      <p:ext uri="{BB962C8B-B14F-4D97-AF65-F5344CB8AC3E}">
        <p14:creationId xmlns:p14="http://schemas.microsoft.com/office/powerpoint/2010/main" val="2205287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CC9344-4977-6F46-A451-3AE214893258}"/>
              </a:ext>
            </a:extLst>
          </p:cNvPr>
          <p:cNvSpPr>
            <a:spLocks noGrp="1"/>
          </p:cNvSpPr>
          <p:nvPr>
            <p:ph type="title"/>
          </p:nvPr>
        </p:nvSpPr>
        <p:spPr>
          <a:xfrm>
            <a:off x="1841158" y="274638"/>
            <a:ext cx="8522043" cy="1143000"/>
          </a:xfrm>
        </p:spPr>
        <p:txBody>
          <a:bodyPr/>
          <a:lstStyle/>
          <a:p>
            <a:r>
              <a:rPr lang="en-US" b="1" dirty="0"/>
              <a:t>Nine Study Volunteers - Two </a:t>
            </a:r>
            <a:r>
              <a:rPr lang="en-US" b="1" dirty="0" err="1"/>
              <a:t>BNab’s</a:t>
            </a:r>
            <a:endParaRPr lang="en-US" b="1" dirty="0"/>
          </a:p>
        </p:txBody>
      </p:sp>
      <p:pic>
        <p:nvPicPr>
          <p:cNvPr id="4" name="Picture 3">
            <a:extLst>
              <a:ext uri="{FF2B5EF4-FFF2-40B4-BE49-F238E27FC236}">
                <a16:creationId xmlns="" xmlns:a16="http://schemas.microsoft.com/office/drawing/2014/main" id="{1165AF45-5F80-CD48-88C8-E1AC633683BA}"/>
              </a:ext>
            </a:extLst>
          </p:cNvPr>
          <p:cNvPicPr>
            <a:picLocks noChangeAspect="1"/>
          </p:cNvPicPr>
          <p:nvPr/>
        </p:nvPicPr>
        <p:blipFill>
          <a:blip r:embed="rId2"/>
          <a:stretch>
            <a:fillRect/>
          </a:stretch>
        </p:blipFill>
        <p:spPr>
          <a:xfrm>
            <a:off x="1841158" y="1981200"/>
            <a:ext cx="8369643" cy="3882754"/>
          </a:xfrm>
          <a:prstGeom prst="rect">
            <a:avLst/>
          </a:prstGeom>
        </p:spPr>
      </p:pic>
      <p:sp>
        <p:nvSpPr>
          <p:cNvPr id="5" name="TextBox 4">
            <a:extLst>
              <a:ext uri="{FF2B5EF4-FFF2-40B4-BE49-F238E27FC236}">
                <a16:creationId xmlns="" xmlns:a16="http://schemas.microsoft.com/office/drawing/2014/main" id="{031E508D-B077-4441-AD67-0CB91C04B7EC}"/>
              </a:ext>
            </a:extLst>
          </p:cNvPr>
          <p:cNvSpPr txBox="1"/>
          <p:nvPr/>
        </p:nvSpPr>
        <p:spPr>
          <a:xfrm>
            <a:off x="7712221" y="6433261"/>
            <a:ext cx="2929007" cy="369332"/>
          </a:xfrm>
          <a:prstGeom prst="rect">
            <a:avLst/>
          </a:prstGeom>
          <a:noFill/>
        </p:spPr>
        <p:txBody>
          <a:bodyPr wrap="none" rtlCol="0">
            <a:spAutoFit/>
          </a:bodyPr>
          <a:lstStyle/>
          <a:p>
            <a:r>
              <a:rPr lang="en-US" sz="1800" dirty="0" err="1"/>
              <a:t>Nussenzweig</a:t>
            </a:r>
            <a:r>
              <a:rPr lang="en-US" sz="1800" dirty="0"/>
              <a:t>, CROI 2019</a:t>
            </a:r>
          </a:p>
        </p:txBody>
      </p:sp>
      <p:sp>
        <p:nvSpPr>
          <p:cNvPr id="3" name="Rectangle 2">
            <a:extLst>
              <a:ext uri="{FF2B5EF4-FFF2-40B4-BE49-F238E27FC236}">
                <a16:creationId xmlns="" xmlns:a16="http://schemas.microsoft.com/office/drawing/2014/main" id="{2DD6B863-FBDE-8B4F-BDC7-AA8977237E43}"/>
              </a:ext>
            </a:extLst>
          </p:cNvPr>
          <p:cNvSpPr/>
          <p:nvPr/>
        </p:nvSpPr>
        <p:spPr>
          <a:xfrm>
            <a:off x="3581400" y="4495800"/>
            <a:ext cx="2895600" cy="1295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726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1363F7-637E-874E-BE3C-C5B82970E65D}"/>
              </a:ext>
            </a:extLst>
          </p:cNvPr>
          <p:cNvSpPr>
            <a:spLocks noGrp="1"/>
          </p:cNvSpPr>
          <p:nvPr>
            <p:ph type="title"/>
          </p:nvPr>
        </p:nvSpPr>
        <p:spPr/>
        <p:txBody>
          <a:bodyPr/>
          <a:lstStyle/>
          <a:p>
            <a:r>
              <a:rPr lang="en-US" b="1" dirty="0"/>
              <a:t>Two “Long term” Suppressors</a:t>
            </a:r>
          </a:p>
        </p:txBody>
      </p:sp>
      <p:pic>
        <p:nvPicPr>
          <p:cNvPr id="3" name="Picture 2">
            <a:extLst>
              <a:ext uri="{FF2B5EF4-FFF2-40B4-BE49-F238E27FC236}">
                <a16:creationId xmlns="" xmlns:a16="http://schemas.microsoft.com/office/drawing/2014/main" id="{0F0FBD05-92B1-5F48-8AA2-C5CC62633C59}"/>
              </a:ext>
            </a:extLst>
          </p:cNvPr>
          <p:cNvPicPr>
            <a:picLocks noChangeAspect="1"/>
          </p:cNvPicPr>
          <p:nvPr/>
        </p:nvPicPr>
        <p:blipFill>
          <a:blip r:embed="rId2"/>
          <a:stretch>
            <a:fillRect/>
          </a:stretch>
        </p:blipFill>
        <p:spPr>
          <a:xfrm>
            <a:off x="2286000" y="1752600"/>
            <a:ext cx="7924800" cy="4338068"/>
          </a:xfrm>
          <a:prstGeom prst="rect">
            <a:avLst/>
          </a:prstGeom>
        </p:spPr>
      </p:pic>
      <p:sp>
        <p:nvSpPr>
          <p:cNvPr id="4" name="TextBox 3">
            <a:extLst>
              <a:ext uri="{FF2B5EF4-FFF2-40B4-BE49-F238E27FC236}">
                <a16:creationId xmlns="" xmlns:a16="http://schemas.microsoft.com/office/drawing/2014/main" id="{E22FA6D3-315E-8B4E-A6F4-97D17C8E5C85}"/>
              </a:ext>
            </a:extLst>
          </p:cNvPr>
          <p:cNvSpPr txBox="1"/>
          <p:nvPr/>
        </p:nvSpPr>
        <p:spPr>
          <a:xfrm>
            <a:off x="7712221" y="6433261"/>
            <a:ext cx="2929007" cy="369332"/>
          </a:xfrm>
          <a:prstGeom prst="rect">
            <a:avLst/>
          </a:prstGeom>
          <a:noFill/>
        </p:spPr>
        <p:txBody>
          <a:bodyPr wrap="none" rtlCol="0">
            <a:spAutoFit/>
          </a:bodyPr>
          <a:lstStyle/>
          <a:p>
            <a:r>
              <a:rPr lang="en-US" sz="1800" dirty="0" err="1"/>
              <a:t>Nussenzweig</a:t>
            </a:r>
            <a:r>
              <a:rPr lang="en-US" sz="1800" dirty="0"/>
              <a:t>, CROI 2019</a:t>
            </a:r>
          </a:p>
        </p:txBody>
      </p:sp>
    </p:spTree>
    <p:extLst>
      <p:ext uri="{BB962C8B-B14F-4D97-AF65-F5344CB8AC3E}">
        <p14:creationId xmlns:p14="http://schemas.microsoft.com/office/powerpoint/2010/main" val="3419945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B933D3-9825-3949-A9F2-A4E6F48E37F9}"/>
              </a:ext>
            </a:extLst>
          </p:cNvPr>
          <p:cNvSpPr>
            <a:spLocks noGrp="1"/>
          </p:cNvSpPr>
          <p:nvPr>
            <p:ph type="title"/>
          </p:nvPr>
        </p:nvSpPr>
        <p:spPr/>
        <p:txBody>
          <a:bodyPr/>
          <a:lstStyle/>
          <a:p>
            <a:r>
              <a:rPr lang="en-US" b="1" dirty="0"/>
              <a:t>Antibodies Engage other Immune Effectors</a:t>
            </a:r>
          </a:p>
        </p:txBody>
      </p:sp>
      <p:pic>
        <p:nvPicPr>
          <p:cNvPr id="3" name="Picture 2">
            <a:extLst>
              <a:ext uri="{FF2B5EF4-FFF2-40B4-BE49-F238E27FC236}">
                <a16:creationId xmlns="" xmlns:a16="http://schemas.microsoft.com/office/drawing/2014/main" id="{9057EE62-E1AA-F94F-84AB-55C45ABFD1F3}"/>
              </a:ext>
            </a:extLst>
          </p:cNvPr>
          <p:cNvPicPr>
            <a:picLocks noChangeAspect="1"/>
          </p:cNvPicPr>
          <p:nvPr/>
        </p:nvPicPr>
        <p:blipFill>
          <a:blip r:embed="rId2"/>
          <a:stretch>
            <a:fillRect/>
          </a:stretch>
        </p:blipFill>
        <p:spPr>
          <a:xfrm>
            <a:off x="2362200" y="1828801"/>
            <a:ext cx="7391400" cy="4334011"/>
          </a:xfrm>
          <a:prstGeom prst="rect">
            <a:avLst/>
          </a:prstGeom>
        </p:spPr>
      </p:pic>
      <p:sp>
        <p:nvSpPr>
          <p:cNvPr id="4" name="TextBox 3">
            <a:extLst>
              <a:ext uri="{FF2B5EF4-FFF2-40B4-BE49-F238E27FC236}">
                <a16:creationId xmlns="" xmlns:a16="http://schemas.microsoft.com/office/drawing/2014/main" id="{6C5C4906-D956-EE43-9DD7-56368B8DE58B}"/>
              </a:ext>
            </a:extLst>
          </p:cNvPr>
          <p:cNvSpPr txBox="1"/>
          <p:nvPr/>
        </p:nvSpPr>
        <p:spPr>
          <a:xfrm>
            <a:off x="7712221" y="6433261"/>
            <a:ext cx="2929007" cy="369332"/>
          </a:xfrm>
          <a:prstGeom prst="rect">
            <a:avLst/>
          </a:prstGeom>
          <a:noFill/>
        </p:spPr>
        <p:txBody>
          <a:bodyPr wrap="none" rtlCol="0">
            <a:spAutoFit/>
          </a:bodyPr>
          <a:lstStyle/>
          <a:p>
            <a:r>
              <a:rPr lang="en-US" sz="1800" dirty="0" err="1"/>
              <a:t>Nussenzweig</a:t>
            </a:r>
            <a:r>
              <a:rPr lang="en-US" sz="1800" dirty="0"/>
              <a:t>, CROI 2019</a:t>
            </a:r>
          </a:p>
        </p:txBody>
      </p:sp>
    </p:spTree>
    <p:extLst>
      <p:ext uri="{BB962C8B-B14F-4D97-AF65-F5344CB8AC3E}">
        <p14:creationId xmlns:p14="http://schemas.microsoft.com/office/powerpoint/2010/main" val="3804423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66D233-F569-CC48-8177-39E7454DD983}"/>
              </a:ext>
            </a:extLst>
          </p:cNvPr>
          <p:cNvSpPr>
            <a:spLocks noGrp="1"/>
          </p:cNvSpPr>
          <p:nvPr>
            <p:ph type="title"/>
          </p:nvPr>
        </p:nvSpPr>
        <p:spPr/>
        <p:txBody>
          <a:bodyPr/>
          <a:lstStyle/>
          <a:p>
            <a:r>
              <a:rPr lang="en-US" b="1" dirty="0"/>
              <a:t>T-Cell Responses in Long Term Suppressors</a:t>
            </a:r>
          </a:p>
        </p:txBody>
      </p:sp>
      <p:pic>
        <p:nvPicPr>
          <p:cNvPr id="3" name="Picture 2">
            <a:extLst>
              <a:ext uri="{FF2B5EF4-FFF2-40B4-BE49-F238E27FC236}">
                <a16:creationId xmlns="" xmlns:a16="http://schemas.microsoft.com/office/drawing/2014/main" id="{A894CDA6-BCEB-CB43-9491-2A602DC2ABBD}"/>
              </a:ext>
            </a:extLst>
          </p:cNvPr>
          <p:cNvPicPr>
            <a:picLocks noChangeAspect="1"/>
          </p:cNvPicPr>
          <p:nvPr/>
        </p:nvPicPr>
        <p:blipFill>
          <a:blip r:embed="rId2"/>
          <a:stretch>
            <a:fillRect/>
          </a:stretch>
        </p:blipFill>
        <p:spPr>
          <a:xfrm>
            <a:off x="1524000" y="1752601"/>
            <a:ext cx="9144000" cy="4482765"/>
          </a:xfrm>
          <a:prstGeom prst="rect">
            <a:avLst/>
          </a:prstGeom>
        </p:spPr>
      </p:pic>
      <p:sp>
        <p:nvSpPr>
          <p:cNvPr id="4" name="TextBox 3">
            <a:extLst>
              <a:ext uri="{FF2B5EF4-FFF2-40B4-BE49-F238E27FC236}">
                <a16:creationId xmlns="" xmlns:a16="http://schemas.microsoft.com/office/drawing/2014/main" id="{4D2AD687-3600-AE49-819F-7A527A35C6EC}"/>
              </a:ext>
            </a:extLst>
          </p:cNvPr>
          <p:cNvSpPr txBox="1"/>
          <p:nvPr/>
        </p:nvSpPr>
        <p:spPr>
          <a:xfrm>
            <a:off x="7712221" y="6433261"/>
            <a:ext cx="2929007" cy="369332"/>
          </a:xfrm>
          <a:prstGeom prst="rect">
            <a:avLst/>
          </a:prstGeom>
          <a:noFill/>
        </p:spPr>
        <p:txBody>
          <a:bodyPr wrap="none" rtlCol="0">
            <a:spAutoFit/>
          </a:bodyPr>
          <a:lstStyle/>
          <a:p>
            <a:r>
              <a:rPr lang="en-US" sz="1800" dirty="0" err="1"/>
              <a:t>Nussenzweig</a:t>
            </a:r>
            <a:r>
              <a:rPr lang="en-US" sz="1800" dirty="0"/>
              <a:t>, CROI 2019</a:t>
            </a:r>
          </a:p>
        </p:txBody>
      </p:sp>
    </p:spTree>
    <p:extLst>
      <p:ext uri="{BB962C8B-B14F-4D97-AF65-F5344CB8AC3E}">
        <p14:creationId xmlns:p14="http://schemas.microsoft.com/office/powerpoint/2010/main" val="2744852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52698AD-1F86-C84B-8C40-733D9C63B92B}"/>
              </a:ext>
            </a:extLst>
          </p:cNvPr>
          <p:cNvPicPr>
            <a:picLocks noChangeAspect="1"/>
          </p:cNvPicPr>
          <p:nvPr/>
        </p:nvPicPr>
        <p:blipFill>
          <a:blip r:embed="rId2"/>
          <a:stretch>
            <a:fillRect/>
          </a:stretch>
        </p:blipFill>
        <p:spPr>
          <a:xfrm>
            <a:off x="2286001" y="652286"/>
            <a:ext cx="7322917" cy="6205714"/>
          </a:xfrm>
          <a:prstGeom prst="rect">
            <a:avLst/>
          </a:prstGeom>
        </p:spPr>
      </p:pic>
      <p:sp>
        <p:nvSpPr>
          <p:cNvPr id="4" name="TextBox 3">
            <a:extLst>
              <a:ext uri="{FF2B5EF4-FFF2-40B4-BE49-F238E27FC236}">
                <a16:creationId xmlns="" xmlns:a16="http://schemas.microsoft.com/office/drawing/2014/main" id="{227A0209-3706-1F4C-AF9C-1D82E94A7C2C}"/>
              </a:ext>
            </a:extLst>
          </p:cNvPr>
          <p:cNvSpPr txBox="1"/>
          <p:nvPr/>
        </p:nvSpPr>
        <p:spPr>
          <a:xfrm>
            <a:off x="7712221" y="6433261"/>
            <a:ext cx="2929007" cy="369332"/>
          </a:xfrm>
          <a:prstGeom prst="rect">
            <a:avLst/>
          </a:prstGeom>
          <a:noFill/>
        </p:spPr>
        <p:txBody>
          <a:bodyPr wrap="none" rtlCol="0">
            <a:spAutoFit/>
          </a:bodyPr>
          <a:lstStyle/>
          <a:p>
            <a:r>
              <a:rPr lang="en-US" sz="1800" dirty="0" err="1"/>
              <a:t>Nussenzweig</a:t>
            </a:r>
            <a:r>
              <a:rPr lang="en-US" sz="1800" dirty="0"/>
              <a:t>, CROI 2019</a:t>
            </a:r>
          </a:p>
        </p:txBody>
      </p:sp>
    </p:spTree>
    <p:extLst>
      <p:ext uri="{BB962C8B-B14F-4D97-AF65-F5344CB8AC3E}">
        <p14:creationId xmlns:p14="http://schemas.microsoft.com/office/powerpoint/2010/main" val="2463593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5C2FC2-A66F-4E48-9F9C-268B9FB9575C}"/>
              </a:ext>
            </a:extLst>
          </p:cNvPr>
          <p:cNvSpPr>
            <a:spLocks noGrp="1"/>
          </p:cNvSpPr>
          <p:nvPr>
            <p:ph type="title"/>
          </p:nvPr>
        </p:nvSpPr>
        <p:spPr/>
        <p:txBody>
          <a:bodyPr/>
          <a:lstStyle/>
          <a:p>
            <a:r>
              <a:rPr lang="en-US" b="1" dirty="0"/>
              <a:t>HIV Vaccine Progress: 2019</a:t>
            </a:r>
          </a:p>
        </p:txBody>
      </p:sp>
      <p:sp>
        <p:nvSpPr>
          <p:cNvPr id="3" name="Content Placeholder 2">
            <a:extLst>
              <a:ext uri="{FF2B5EF4-FFF2-40B4-BE49-F238E27FC236}">
                <a16:creationId xmlns="" xmlns:a16="http://schemas.microsoft.com/office/drawing/2014/main" id="{198FB575-8E4C-3A42-833C-7B212ED63FC7}"/>
              </a:ext>
            </a:extLst>
          </p:cNvPr>
          <p:cNvSpPr>
            <a:spLocks noGrp="1"/>
          </p:cNvSpPr>
          <p:nvPr>
            <p:ph idx="1"/>
          </p:nvPr>
        </p:nvSpPr>
        <p:spPr>
          <a:xfrm>
            <a:off x="1956486" y="1295401"/>
            <a:ext cx="8229600" cy="4525963"/>
          </a:xfrm>
        </p:spPr>
        <p:txBody>
          <a:bodyPr/>
          <a:lstStyle/>
          <a:p>
            <a:r>
              <a:rPr lang="en-US" dirty="0"/>
              <a:t>The good news</a:t>
            </a:r>
          </a:p>
          <a:p>
            <a:pPr lvl="1"/>
            <a:r>
              <a:rPr lang="en-US" dirty="0"/>
              <a:t>We know much more about what antigens broadly active neutralizing antibodies recognize</a:t>
            </a:r>
          </a:p>
          <a:p>
            <a:pPr lvl="1"/>
            <a:r>
              <a:rPr lang="en-US" dirty="0"/>
              <a:t>We know that some HIV-1 infected people can make them</a:t>
            </a:r>
          </a:p>
          <a:p>
            <a:pPr lvl="1"/>
            <a:r>
              <a:rPr lang="en-US" dirty="0"/>
              <a:t>We know that they suppress HIV </a:t>
            </a:r>
            <a:r>
              <a:rPr lang="en-US" i="1" dirty="0"/>
              <a:t>in vivo</a:t>
            </a:r>
          </a:p>
          <a:p>
            <a:r>
              <a:rPr lang="en-US" dirty="0"/>
              <a:t>The bad news</a:t>
            </a:r>
          </a:p>
          <a:p>
            <a:pPr lvl="1"/>
            <a:r>
              <a:rPr lang="en-US" dirty="0"/>
              <a:t>We have no clue about how to make HIV seronegative people make these antibodies with  currently understood vaccines or immunization strategies  </a:t>
            </a:r>
          </a:p>
        </p:txBody>
      </p:sp>
    </p:spTree>
    <p:extLst>
      <p:ext uri="{BB962C8B-B14F-4D97-AF65-F5344CB8AC3E}">
        <p14:creationId xmlns:p14="http://schemas.microsoft.com/office/powerpoint/2010/main" val="1105701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DF97CB-88EF-3548-AB7B-A9CCB5276A9B}"/>
              </a:ext>
            </a:extLst>
          </p:cNvPr>
          <p:cNvSpPr>
            <a:spLocks noGrp="1"/>
          </p:cNvSpPr>
          <p:nvPr>
            <p:ph type="title"/>
          </p:nvPr>
        </p:nvSpPr>
        <p:spPr/>
        <p:txBody>
          <a:bodyPr/>
          <a:lstStyle/>
          <a:p>
            <a:r>
              <a:rPr lang="en-US" altLang="en-US" b="1" dirty="0">
                <a:latin typeface="Arial" panose="020B0604020202020204" pitchFamily="34" charset="0"/>
                <a:cs typeface="Arial" panose="020B0604020202020204" pitchFamily="34" charset="0"/>
              </a:rPr>
              <a:t>CROI Update 2019</a:t>
            </a:r>
            <a:endParaRPr lang="en-US" b="1" dirty="0"/>
          </a:p>
        </p:txBody>
      </p:sp>
      <p:sp>
        <p:nvSpPr>
          <p:cNvPr id="3" name="Oval 2">
            <a:extLst>
              <a:ext uri="{FF2B5EF4-FFF2-40B4-BE49-F238E27FC236}">
                <a16:creationId xmlns="" xmlns:a16="http://schemas.microsoft.com/office/drawing/2014/main" id="{3ACBF24D-9169-0B44-8D80-3A4BB187E84F}"/>
              </a:ext>
            </a:extLst>
          </p:cNvPr>
          <p:cNvSpPr/>
          <p:nvPr/>
        </p:nvSpPr>
        <p:spPr>
          <a:xfrm>
            <a:off x="2743200" y="2438400"/>
            <a:ext cx="2514600" cy="25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Vaccine</a:t>
            </a:r>
          </a:p>
          <a:p>
            <a:pPr algn="ctr"/>
            <a:r>
              <a:rPr lang="en-US" dirty="0"/>
              <a:t>Update</a:t>
            </a:r>
          </a:p>
        </p:txBody>
      </p:sp>
      <p:sp>
        <p:nvSpPr>
          <p:cNvPr id="5" name="Oval 4">
            <a:extLst>
              <a:ext uri="{FF2B5EF4-FFF2-40B4-BE49-F238E27FC236}">
                <a16:creationId xmlns="" xmlns:a16="http://schemas.microsoft.com/office/drawing/2014/main" id="{254AB4FF-1F62-AE4F-88A5-2F8E25530BB2}"/>
              </a:ext>
            </a:extLst>
          </p:cNvPr>
          <p:cNvSpPr/>
          <p:nvPr/>
        </p:nvSpPr>
        <p:spPr>
          <a:xfrm>
            <a:off x="6629400" y="2438400"/>
            <a:ext cx="2679370" cy="2590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Ending the Epidemic</a:t>
            </a:r>
          </a:p>
        </p:txBody>
      </p:sp>
    </p:spTree>
    <p:extLst>
      <p:ext uri="{BB962C8B-B14F-4D97-AF65-F5344CB8AC3E}">
        <p14:creationId xmlns:p14="http://schemas.microsoft.com/office/powerpoint/2010/main" val="2412450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DF97CB-88EF-3548-AB7B-A9CCB5276A9B}"/>
              </a:ext>
            </a:extLst>
          </p:cNvPr>
          <p:cNvSpPr>
            <a:spLocks noGrp="1"/>
          </p:cNvSpPr>
          <p:nvPr>
            <p:ph type="title"/>
          </p:nvPr>
        </p:nvSpPr>
        <p:spPr/>
        <p:txBody>
          <a:bodyPr/>
          <a:lstStyle/>
          <a:p>
            <a:r>
              <a:rPr lang="en-US" altLang="en-US" b="1" dirty="0">
                <a:latin typeface="Arial" panose="020B0604020202020204" pitchFamily="34" charset="0"/>
                <a:cs typeface="Arial" panose="020B0604020202020204" pitchFamily="34" charset="0"/>
              </a:rPr>
              <a:t>CROI Update 2019</a:t>
            </a:r>
            <a:endParaRPr lang="en-US" b="1" dirty="0"/>
          </a:p>
        </p:txBody>
      </p:sp>
      <p:sp>
        <p:nvSpPr>
          <p:cNvPr id="3" name="Oval 2">
            <a:extLst>
              <a:ext uri="{FF2B5EF4-FFF2-40B4-BE49-F238E27FC236}">
                <a16:creationId xmlns="" xmlns:a16="http://schemas.microsoft.com/office/drawing/2014/main" id="{3ACBF24D-9169-0B44-8D80-3A4BB187E84F}"/>
              </a:ext>
            </a:extLst>
          </p:cNvPr>
          <p:cNvSpPr/>
          <p:nvPr/>
        </p:nvSpPr>
        <p:spPr>
          <a:xfrm>
            <a:off x="2743200" y="2438400"/>
            <a:ext cx="2514600" cy="25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Vaccine</a:t>
            </a:r>
          </a:p>
          <a:p>
            <a:pPr algn="ctr"/>
            <a:r>
              <a:rPr lang="en-US" dirty="0"/>
              <a:t>Update</a:t>
            </a:r>
          </a:p>
        </p:txBody>
      </p:sp>
      <p:sp>
        <p:nvSpPr>
          <p:cNvPr id="5" name="Oval 4">
            <a:extLst>
              <a:ext uri="{FF2B5EF4-FFF2-40B4-BE49-F238E27FC236}">
                <a16:creationId xmlns="" xmlns:a16="http://schemas.microsoft.com/office/drawing/2014/main" id="{254AB4FF-1F62-AE4F-88A5-2F8E25530BB2}"/>
              </a:ext>
            </a:extLst>
          </p:cNvPr>
          <p:cNvSpPr/>
          <p:nvPr/>
        </p:nvSpPr>
        <p:spPr>
          <a:xfrm>
            <a:off x="6629400" y="2438400"/>
            <a:ext cx="2679370" cy="2590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Ending the Epidemic</a:t>
            </a:r>
          </a:p>
        </p:txBody>
      </p:sp>
    </p:spTree>
    <p:extLst>
      <p:ext uri="{BB962C8B-B14F-4D97-AF65-F5344CB8AC3E}">
        <p14:creationId xmlns:p14="http://schemas.microsoft.com/office/powerpoint/2010/main" val="1521234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185696-4DA9-104D-BC9F-01A28F9B7683}"/>
              </a:ext>
            </a:extLst>
          </p:cNvPr>
          <p:cNvSpPr>
            <a:spLocks noGrp="1"/>
          </p:cNvSpPr>
          <p:nvPr>
            <p:ph type="title"/>
          </p:nvPr>
        </p:nvSpPr>
        <p:spPr/>
        <p:txBody>
          <a:bodyPr/>
          <a:lstStyle/>
          <a:p>
            <a:r>
              <a:rPr lang="en-US" b="1" dirty="0"/>
              <a:t>Trump Pledges to end the HIV/AIDS Epidemic by 2030</a:t>
            </a:r>
          </a:p>
        </p:txBody>
      </p:sp>
      <p:pic>
        <p:nvPicPr>
          <p:cNvPr id="3" name="Picture 2">
            <a:extLst>
              <a:ext uri="{FF2B5EF4-FFF2-40B4-BE49-F238E27FC236}">
                <a16:creationId xmlns="" xmlns:a16="http://schemas.microsoft.com/office/drawing/2014/main" id="{5C39CA62-4CE5-F14B-9432-97148CE58217}"/>
              </a:ext>
            </a:extLst>
          </p:cNvPr>
          <p:cNvPicPr>
            <a:picLocks noChangeAspect="1"/>
          </p:cNvPicPr>
          <p:nvPr/>
        </p:nvPicPr>
        <p:blipFill>
          <a:blip r:embed="rId2"/>
          <a:stretch>
            <a:fillRect/>
          </a:stretch>
        </p:blipFill>
        <p:spPr>
          <a:xfrm>
            <a:off x="2438400" y="1981200"/>
            <a:ext cx="7200900" cy="4038600"/>
          </a:xfrm>
          <a:prstGeom prst="rect">
            <a:avLst/>
          </a:prstGeom>
        </p:spPr>
      </p:pic>
    </p:spTree>
    <p:extLst>
      <p:ext uri="{BB962C8B-B14F-4D97-AF65-F5344CB8AC3E}">
        <p14:creationId xmlns:p14="http://schemas.microsoft.com/office/powerpoint/2010/main" val="19515437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F762B6-8271-224C-A06E-C897CB58CDE3}"/>
              </a:ext>
            </a:extLst>
          </p:cNvPr>
          <p:cNvSpPr>
            <a:spLocks noGrp="1"/>
          </p:cNvSpPr>
          <p:nvPr>
            <p:ph type="title"/>
          </p:nvPr>
        </p:nvSpPr>
        <p:spPr/>
        <p:txBody>
          <a:bodyPr/>
          <a:lstStyle/>
          <a:p>
            <a:r>
              <a:rPr lang="en-US" b="1" dirty="0"/>
              <a:t>CROI 2019:  Another Cure</a:t>
            </a:r>
          </a:p>
        </p:txBody>
      </p:sp>
      <p:sp>
        <p:nvSpPr>
          <p:cNvPr id="3" name="Content Placeholder 2">
            <a:extLst>
              <a:ext uri="{FF2B5EF4-FFF2-40B4-BE49-F238E27FC236}">
                <a16:creationId xmlns="" xmlns:a16="http://schemas.microsoft.com/office/drawing/2014/main" id="{1F94C3E8-B6C4-8D4F-B41A-01C37F9B4AF2}"/>
              </a:ext>
            </a:extLst>
          </p:cNvPr>
          <p:cNvSpPr>
            <a:spLocks noGrp="1"/>
          </p:cNvSpPr>
          <p:nvPr>
            <p:ph idx="1"/>
          </p:nvPr>
        </p:nvSpPr>
        <p:spPr>
          <a:xfrm>
            <a:off x="1981200" y="1295401"/>
            <a:ext cx="8229600" cy="4525963"/>
          </a:xfrm>
        </p:spPr>
        <p:txBody>
          <a:bodyPr/>
          <a:lstStyle/>
          <a:p>
            <a:r>
              <a:rPr lang="en-US" dirty="0"/>
              <a:t>Diagnosed with HIV-1 in 2003</a:t>
            </a:r>
          </a:p>
          <a:p>
            <a:r>
              <a:rPr lang="en-US" dirty="0"/>
              <a:t>Developed Stage IV B Hodgkin lymphoma in 2013</a:t>
            </a:r>
          </a:p>
          <a:p>
            <a:r>
              <a:rPr lang="en-US" dirty="0"/>
              <a:t>Placed on TDF/FTC/EFV-&gt;TDF/FTC/</a:t>
            </a:r>
            <a:r>
              <a:rPr lang="en-US" dirty="0" err="1"/>
              <a:t>Raltegravir</a:t>
            </a:r>
            <a:endParaRPr lang="en-US" dirty="0"/>
          </a:p>
          <a:p>
            <a:r>
              <a:rPr lang="en-US" dirty="0"/>
              <a:t>Received ABVD chemotherapy</a:t>
            </a:r>
          </a:p>
          <a:p>
            <a:r>
              <a:rPr lang="en-US" dirty="0"/>
              <a:t>Failed multiple lines of chemotherapy</a:t>
            </a:r>
          </a:p>
          <a:p>
            <a:r>
              <a:rPr lang="en-US" dirty="0"/>
              <a:t>Listed for BMT </a:t>
            </a:r>
          </a:p>
          <a:p>
            <a:r>
              <a:rPr lang="en-US" dirty="0"/>
              <a:t>Unrelated high 9/10 HLA resolution match homozygous for CCR5-delta 32 deletion found</a:t>
            </a:r>
          </a:p>
        </p:txBody>
      </p:sp>
      <p:sp>
        <p:nvSpPr>
          <p:cNvPr id="4" name="TextBox 3">
            <a:extLst>
              <a:ext uri="{FF2B5EF4-FFF2-40B4-BE49-F238E27FC236}">
                <a16:creationId xmlns="" xmlns:a16="http://schemas.microsoft.com/office/drawing/2014/main" id="{A29D27E1-625D-EB43-99B3-64001CED975B}"/>
              </a:ext>
            </a:extLst>
          </p:cNvPr>
          <p:cNvSpPr txBox="1"/>
          <p:nvPr/>
        </p:nvSpPr>
        <p:spPr>
          <a:xfrm>
            <a:off x="7315201" y="6457309"/>
            <a:ext cx="3207929" cy="338554"/>
          </a:xfrm>
          <a:prstGeom prst="rect">
            <a:avLst/>
          </a:prstGeom>
          <a:noFill/>
        </p:spPr>
        <p:txBody>
          <a:bodyPr wrap="none" rtlCol="0">
            <a:spAutoFit/>
          </a:bodyPr>
          <a:lstStyle/>
          <a:p>
            <a:r>
              <a:rPr lang="en-US" sz="1600" dirty="0"/>
              <a:t>Gupta, CROI 2019; Nature 2019</a:t>
            </a:r>
          </a:p>
        </p:txBody>
      </p:sp>
    </p:spTree>
    <p:extLst>
      <p:ext uri="{BB962C8B-B14F-4D97-AF65-F5344CB8AC3E}">
        <p14:creationId xmlns:p14="http://schemas.microsoft.com/office/powerpoint/2010/main" val="3672311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841347-7F46-CA47-B9D4-AD8CC38E2DED}"/>
              </a:ext>
            </a:extLst>
          </p:cNvPr>
          <p:cNvSpPr>
            <a:spLocks noGrp="1"/>
          </p:cNvSpPr>
          <p:nvPr>
            <p:ph type="title"/>
          </p:nvPr>
        </p:nvSpPr>
        <p:spPr/>
        <p:txBody>
          <a:bodyPr/>
          <a:lstStyle/>
          <a:p>
            <a:r>
              <a:rPr lang="en-US" b="1" dirty="0"/>
              <a:t>Transplant Course</a:t>
            </a:r>
          </a:p>
        </p:txBody>
      </p:sp>
      <p:sp>
        <p:nvSpPr>
          <p:cNvPr id="3" name="Content Placeholder 2">
            <a:extLst>
              <a:ext uri="{FF2B5EF4-FFF2-40B4-BE49-F238E27FC236}">
                <a16:creationId xmlns="" xmlns:a16="http://schemas.microsoft.com/office/drawing/2014/main" id="{22FA8F8D-7ED8-4940-B68B-3B5A96026044}"/>
              </a:ext>
            </a:extLst>
          </p:cNvPr>
          <p:cNvSpPr>
            <a:spLocks noGrp="1"/>
          </p:cNvSpPr>
          <p:nvPr>
            <p:ph idx="1"/>
          </p:nvPr>
        </p:nvSpPr>
        <p:spPr/>
        <p:txBody>
          <a:bodyPr/>
          <a:lstStyle/>
          <a:p>
            <a:r>
              <a:rPr lang="en-US" dirty="0"/>
              <a:t>Received 3.6 x 106 CD34+ stem cell/kg infusion</a:t>
            </a:r>
          </a:p>
          <a:p>
            <a:r>
              <a:rPr lang="en-US" dirty="0"/>
              <a:t>Complicated post </a:t>
            </a:r>
            <a:r>
              <a:rPr lang="en-US" dirty="0" err="1"/>
              <a:t>tx</a:t>
            </a:r>
            <a:r>
              <a:rPr lang="en-US" dirty="0"/>
              <a:t> course including sepsis, GVHD</a:t>
            </a:r>
          </a:p>
          <a:p>
            <a:r>
              <a:rPr lang="en-US" dirty="0"/>
              <a:t>Discharged on day 31</a:t>
            </a:r>
          </a:p>
          <a:p>
            <a:r>
              <a:rPr lang="en-US" dirty="0"/>
              <a:t>Reactivated CMV-&gt;ganciclovir</a:t>
            </a:r>
          </a:p>
          <a:p>
            <a:r>
              <a:rPr lang="en-US" dirty="0"/>
              <a:t>Reactivated EBV-&gt;Rituximab</a:t>
            </a:r>
          </a:p>
        </p:txBody>
      </p:sp>
      <p:sp>
        <p:nvSpPr>
          <p:cNvPr id="4" name="TextBox 3">
            <a:extLst>
              <a:ext uri="{FF2B5EF4-FFF2-40B4-BE49-F238E27FC236}">
                <a16:creationId xmlns="" xmlns:a16="http://schemas.microsoft.com/office/drawing/2014/main" id="{702F74C2-5005-8247-82A3-D7DBDD830EFB}"/>
              </a:ext>
            </a:extLst>
          </p:cNvPr>
          <p:cNvSpPr txBox="1"/>
          <p:nvPr/>
        </p:nvSpPr>
        <p:spPr>
          <a:xfrm>
            <a:off x="7315201" y="6457309"/>
            <a:ext cx="3207929" cy="338554"/>
          </a:xfrm>
          <a:prstGeom prst="rect">
            <a:avLst/>
          </a:prstGeom>
          <a:noFill/>
        </p:spPr>
        <p:txBody>
          <a:bodyPr wrap="none" rtlCol="0">
            <a:spAutoFit/>
          </a:bodyPr>
          <a:lstStyle/>
          <a:p>
            <a:r>
              <a:rPr lang="en-US" sz="1600" dirty="0"/>
              <a:t>Gupta, CROI 2019; Nature 2019</a:t>
            </a:r>
          </a:p>
        </p:txBody>
      </p:sp>
    </p:spTree>
    <p:extLst>
      <p:ext uri="{BB962C8B-B14F-4D97-AF65-F5344CB8AC3E}">
        <p14:creationId xmlns:p14="http://schemas.microsoft.com/office/powerpoint/2010/main" val="24475918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A7D1E8-AF50-894E-A816-B299773FFF0C}"/>
              </a:ext>
            </a:extLst>
          </p:cNvPr>
          <p:cNvSpPr>
            <a:spLocks noGrp="1"/>
          </p:cNvSpPr>
          <p:nvPr>
            <p:ph type="title"/>
          </p:nvPr>
        </p:nvSpPr>
        <p:spPr/>
        <p:txBody>
          <a:bodyPr/>
          <a:lstStyle/>
          <a:p>
            <a:r>
              <a:rPr lang="en-US" dirty="0"/>
              <a:t>Post Transplant Course</a:t>
            </a:r>
          </a:p>
        </p:txBody>
      </p:sp>
      <p:pic>
        <p:nvPicPr>
          <p:cNvPr id="4" name="Picture 3" descr="A close up of a map&#10;&#10;Description automatically generated">
            <a:extLst>
              <a:ext uri="{FF2B5EF4-FFF2-40B4-BE49-F238E27FC236}">
                <a16:creationId xmlns="" xmlns:a16="http://schemas.microsoft.com/office/drawing/2014/main" id="{F9EE33B9-2C97-094E-9D6D-C01A6E20D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676401"/>
            <a:ext cx="7315200" cy="4391063"/>
          </a:xfrm>
          <a:prstGeom prst="rect">
            <a:avLst/>
          </a:prstGeom>
        </p:spPr>
      </p:pic>
      <p:sp>
        <p:nvSpPr>
          <p:cNvPr id="5" name="TextBox 4">
            <a:extLst>
              <a:ext uri="{FF2B5EF4-FFF2-40B4-BE49-F238E27FC236}">
                <a16:creationId xmlns="" xmlns:a16="http://schemas.microsoft.com/office/drawing/2014/main" id="{37BFCB71-11DC-5A4E-BDD8-7B139C523345}"/>
              </a:ext>
            </a:extLst>
          </p:cNvPr>
          <p:cNvSpPr txBox="1"/>
          <p:nvPr/>
        </p:nvSpPr>
        <p:spPr>
          <a:xfrm>
            <a:off x="7315201" y="6457309"/>
            <a:ext cx="3207929" cy="338554"/>
          </a:xfrm>
          <a:prstGeom prst="rect">
            <a:avLst/>
          </a:prstGeom>
          <a:noFill/>
        </p:spPr>
        <p:txBody>
          <a:bodyPr wrap="none" rtlCol="0">
            <a:spAutoFit/>
          </a:bodyPr>
          <a:lstStyle/>
          <a:p>
            <a:r>
              <a:rPr lang="en-US" sz="1600" dirty="0"/>
              <a:t>Gupta, CROI 2019; Nature 2019</a:t>
            </a:r>
          </a:p>
        </p:txBody>
      </p:sp>
    </p:spTree>
    <p:extLst>
      <p:ext uri="{BB962C8B-B14F-4D97-AF65-F5344CB8AC3E}">
        <p14:creationId xmlns:p14="http://schemas.microsoft.com/office/powerpoint/2010/main" val="710984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 xmlns:a16="http://schemas.microsoft.com/office/drawing/2014/main" id="{0748C2A4-72EA-C247-871B-CE59CA473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61894"/>
            <a:ext cx="9144000" cy="4734213"/>
          </a:xfrm>
          <a:prstGeom prst="rect">
            <a:avLst/>
          </a:prstGeom>
        </p:spPr>
      </p:pic>
      <p:sp>
        <p:nvSpPr>
          <p:cNvPr id="4" name="TextBox 3">
            <a:extLst>
              <a:ext uri="{FF2B5EF4-FFF2-40B4-BE49-F238E27FC236}">
                <a16:creationId xmlns="" xmlns:a16="http://schemas.microsoft.com/office/drawing/2014/main" id="{2B3B82BB-9125-5E4E-B2C9-F4E84762B93A}"/>
              </a:ext>
            </a:extLst>
          </p:cNvPr>
          <p:cNvSpPr txBox="1"/>
          <p:nvPr/>
        </p:nvSpPr>
        <p:spPr>
          <a:xfrm>
            <a:off x="7315201" y="6457309"/>
            <a:ext cx="3207929" cy="338554"/>
          </a:xfrm>
          <a:prstGeom prst="rect">
            <a:avLst/>
          </a:prstGeom>
          <a:noFill/>
        </p:spPr>
        <p:txBody>
          <a:bodyPr wrap="none" rtlCol="0">
            <a:spAutoFit/>
          </a:bodyPr>
          <a:lstStyle/>
          <a:p>
            <a:r>
              <a:rPr lang="en-US" sz="1600" dirty="0"/>
              <a:t>Gupta, CROI 2019; Nature 2019</a:t>
            </a:r>
          </a:p>
        </p:txBody>
      </p:sp>
    </p:spTree>
    <p:extLst>
      <p:ext uri="{BB962C8B-B14F-4D97-AF65-F5344CB8AC3E}">
        <p14:creationId xmlns:p14="http://schemas.microsoft.com/office/powerpoint/2010/main" val="11134851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7D3DA6-8F9C-A743-B96C-41CC7D15BDF6}"/>
              </a:ext>
            </a:extLst>
          </p:cNvPr>
          <p:cNvSpPr>
            <a:spLocks noGrp="1"/>
          </p:cNvSpPr>
          <p:nvPr>
            <p:ph type="title"/>
          </p:nvPr>
        </p:nvSpPr>
        <p:spPr/>
        <p:txBody>
          <a:bodyPr/>
          <a:lstStyle/>
          <a:p>
            <a:r>
              <a:rPr lang="en-US" b="1" dirty="0"/>
              <a:t>Antiretroviral Drugs</a:t>
            </a:r>
          </a:p>
        </p:txBody>
      </p:sp>
      <p:pic>
        <p:nvPicPr>
          <p:cNvPr id="3" name="Picture 2">
            <a:extLst>
              <a:ext uri="{FF2B5EF4-FFF2-40B4-BE49-F238E27FC236}">
                <a16:creationId xmlns="" xmlns:a16="http://schemas.microsoft.com/office/drawing/2014/main" id="{94CCFC98-9EEC-9245-B384-DDB98D36B5C6}"/>
              </a:ext>
            </a:extLst>
          </p:cNvPr>
          <p:cNvPicPr>
            <a:picLocks noChangeAspect="1"/>
          </p:cNvPicPr>
          <p:nvPr/>
        </p:nvPicPr>
        <p:blipFill>
          <a:blip r:embed="rId2"/>
          <a:stretch>
            <a:fillRect/>
          </a:stretch>
        </p:blipFill>
        <p:spPr>
          <a:xfrm>
            <a:off x="1524000" y="1340428"/>
            <a:ext cx="9144000" cy="5517573"/>
          </a:xfrm>
          <a:prstGeom prst="rect">
            <a:avLst/>
          </a:prstGeom>
        </p:spPr>
      </p:pic>
      <p:sp>
        <p:nvSpPr>
          <p:cNvPr id="4" name="TextBox 3">
            <a:extLst>
              <a:ext uri="{FF2B5EF4-FFF2-40B4-BE49-F238E27FC236}">
                <a16:creationId xmlns="" xmlns:a16="http://schemas.microsoft.com/office/drawing/2014/main" id="{C69936FA-7459-A445-A0EA-29E644EE0613}"/>
              </a:ext>
            </a:extLst>
          </p:cNvPr>
          <p:cNvSpPr txBox="1"/>
          <p:nvPr/>
        </p:nvSpPr>
        <p:spPr>
          <a:xfrm>
            <a:off x="8768494" y="6519446"/>
            <a:ext cx="1861407" cy="338554"/>
          </a:xfrm>
          <a:prstGeom prst="rect">
            <a:avLst/>
          </a:prstGeom>
          <a:noFill/>
        </p:spPr>
        <p:txBody>
          <a:bodyPr wrap="none" rtlCol="0">
            <a:spAutoFit/>
          </a:bodyPr>
          <a:lstStyle/>
          <a:p>
            <a:r>
              <a:rPr lang="en-US" sz="1600" dirty="0" err="1"/>
              <a:t>Fauci</a:t>
            </a:r>
            <a:r>
              <a:rPr lang="en-US" sz="1600" dirty="0"/>
              <a:t>, CROI 2019</a:t>
            </a:r>
          </a:p>
        </p:txBody>
      </p:sp>
      <p:sp>
        <p:nvSpPr>
          <p:cNvPr id="5" name="Rectangle 4">
            <a:extLst>
              <a:ext uri="{FF2B5EF4-FFF2-40B4-BE49-F238E27FC236}">
                <a16:creationId xmlns="" xmlns:a16="http://schemas.microsoft.com/office/drawing/2014/main" id="{E58395BF-D9B5-BC49-A4B3-3469C057C4A1}"/>
              </a:ext>
            </a:extLst>
          </p:cNvPr>
          <p:cNvSpPr/>
          <p:nvPr/>
        </p:nvSpPr>
        <p:spPr>
          <a:xfrm>
            <a:off x="3657600" y="1417638"/>
            <a:ext cx="2286000" cy="8683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5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1BEFEEA-EE92-BA4D-8FFC-4D49513AFB74}"/>
              </a:ext>
            </a:extLst>
          </p:cNvPr>
          <p:cNvPicPr>
            <a:picLocks noChangeAspect="1"/>
          </p:cNvPicPr>
          <p:nvPr/>
        </p:nvPicPr>
        <p:blipFill>
          <a:blip r:embed="rId2"/>
          <a:stretch>
            <a:fillRect/>
          </a:stretch>
        </p:blipFill>
        <p:spPr>
          <a:xfrm>
            <a:off x="1524000" y="456074"/>
            <a:ext cx="9144000" cy="5945852"/>
          </a:xfrm>
          <a:prstGeom prst="rect">
            <a:avLst/>
          </a:prstGeom>
        </p:spPr>
      </p:pic>
    </p:spTree>
    <p:extLst>
      <p:ext uri="{BB962C8B-B14F-4D97-AF65-F5344CB8AC3E}">
        <p14:creationId xmlns:p14="http://schemas.microsoft.com/office/powerpoint/2010/main" val="2891488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 xmlns:a16="http://schemas.microsoft.com/office/drawing/2014/main" id="{F5C4FEE4-5489-444F-B7F2-4E4D768D1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24000"/>
            <a:ext cx="7772400" cy="1005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a:extLst>
              <a:ext uri="{FF2B5EF4-FFF2-40B4-BE49-F238E27FC236}">
                <a16:creationId xmlns="" xmlns:a16="http://schemas.microsoft.com/office/drawing/2014/main" id="{DCD3F4CA-01DF-7A45-9F64-9CCF197DB349}"/>
              </a:ext>
            </a:extLst>
          </p:cNvPr>
          <p:cNvSpPr>
            <a:spLocks noGrp="1" noChangeArrowheads="1"/>
          </p:cNvSpPr>
          <p:nvPr>
            <p:ph type="title"/>
          </p:nvPr>
        </p:nvSpPr>
        <p:spPr/>
        <p:txBody>
          <a:bodyPr/>
          <a:lstStyle/>
          <a:p>
            <a:pPr eaLnBrk="1" hangingPunct="1"/>
            <a:r>
              <a:rPr lang="en-US" altLang="en-US" sz="3300" b="1"/>
              <a:t>Probability of Survival After AIDS-Defining OI Diagnosis by Year of Diagnosis</a:t>
            </a:r>
            <a:endParaRPr lang="en-US" altLang="en-US"/>
          </a:p>
        </p:txBody>
      </p:sp>
      <p:sp>
        <p:nvSpPr>
          <p:cNvPr id="345092" name="Text Box 4">
            <a:extLst>
              <a:ext uri="{FF2B5EF4-FFF2-40B4-BE49-F238E27FC236}">
                <a16:creationId xmlns="" xmlns:a16="http://schemas.microsoft.com/office/drawing/2014/main" id="{C1B09D72-3E94-694B-B479-A01711F43777}"/>
              </a:ext>
            </a:extLst>
          </p:cNvPr>
          <p:cNvSpPr txBox="1">
            <a:spLocks noChangeArrowheads="1"/>
          </p:cNvSpPr>
          <p:nvPr/>
        </p:nvSpPr>
        <p:spPr bwMode="auto">
          <a:xfrm>
            <a:off x="1935164" y="6288088"/>
            <a:ext cx="834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1400" b="0">
                <a:effectLst>
                  <a:outerShdw blurRad="38100" dist="38100" dir="2700000" algn="tl">
                    <a:srgbClr val="000000"/>
                  </a:outerShdw>
                </a:effectLst>
                <a:latin typeface="Times" pitchFamily="18" charset="0"/>
              </a:rPr>
              <a:t>Lee LM, et al. </a:t>
            </a:r>
            <a:r>
              <a:rPr lang="en-US" altLang="en-US" sz="1400" b="0" i="1">
                <a:effectLst>
                  <a:outerShdw blurRad="38100" dist="38100" dir="2700000" algn="tl">
                    <a:srgbClr val="000000"/>
                  </a:outerShdw>
                </a:effectLst>
                <a:latin typeface="Times" pitchFamily="18" charset="0"/>
              </a:rPr>
              <a:t>JAMA. </a:t>
            </a:r>
            <a:r>
              <a:rPr lang="en-US" altLang="en-US" sz="1400" b="0">
                <a:effectLst>
                  <a:outerShdw blurRad="38100" dist="38100" dir="2700000" algn="tl">
                    <a:srgbClr val="000000"/>
                  </a:outerShdw>
                </a:effectLst>
                <a:latin typeface="Times" pitchFamily="18" charset="0"/>
              </a:rPr>
              <a:t>2001;285:1308.</a:t>
            </a:r>
          </a:p>
        </p:txBody>
      </p:sp>
      <p:sp>
        <p:nvSpPr>
          <p:cNvPr id="73733" name="Text Box 5">
            <a:extLst>
              <a:ext uri="{FF2B5EF4-FFF2-40B4-BE49-F238E27FC236}">
                <a16:creationId xmlns="" xmlns:a16="http://schemas.microsoft.com/office/drawing/2014/main" id="{34C460D0-5A24-2248-BBE4-4D1034854CB9}"/>
              </a:ext>
            </a:extLst>
          </p:cNvPr>
          <p:cNvSpPr txBox="1">
            <a:spLocks noChangeArrowheads="1"/>
          </p:cNvSpPr>
          <p:nvPr/>
        </p:nvSpPr>
        <p:spPr bwMode="auto">
          <a:xfrm>
            <a:off x="3001964" y="2187576"/>
            <a:ext cx="574675"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15000"/>
              </a:spcBef>
              <a:buFontTx/>
              <a:buNone/>
            </a:pPr>
            <a:r>
              <a:rPr lang="en-US" altLang="en-US" sz="1800" b="0">
                <a:latin typeface="Times" pitchFamily="2" charset="0"/>
              </a:rPr>
              <a:t>1.0</a:t>
            </a:r>
          </a:p>
          <a:p>
            <a:pPr>
              <a:spcBef>
                <a:spcPct val="15000"/>
              </a:spcBef>
              <a:buFontTx/>
              <a:buNone/>
            </a:pPr>
            <a:r>
              <a:rPr lang="en-US" altLang="en-US" sz="1800" b="0">
                <a:latin typeface="Times" pitchFamily="2" charset="0"/>
              </a:rPr>
              <a:t>0.9</a:t>
            </a:r>
          </a:p>
          <a:p>
            <a:pPr>
              <a:spcBef>
                <a:spcPct val="15000"/>
              </a:spcBef>
              <a:buFontTx/>
              <a:buNone/>
            </a:pPr>
            <a:r>
              <a:rPr lang="en-US" altLang="en-US" sz="1800" b="0">
                <a:latin typeface="Times" pitchFamily="2" charset="0"/>
              </a:rPr>
              <a:t>0.8</a:t>
            </a:r>
          </a:p>
          <a:p>
            <a:pPr>
              <a:spcBef>
                <a:spcPct val="15000"/>
              </a:spcBef>
              <a:buFontTx/>
              <a:buNone/>
            </a:pPr>
            <a:r>
              <a:rPr lang="en-US" altLang="en-US" sz="1800" b="0">
                <a:latin typeface="Times" pitchFamily="2" charset="0"/>
              </a:rPr>
              <a:t>0.7</a:t>
            </a:r>
          </a:p>
          <a:p>
            <a:pPr>
              <a:spcBef>
                <a:spcPct val="15000"/>
              </a:spcBef>
              <a:buFontTx/>
              <a:buNone/>
            </a:pPr>
            <a:r>
              <a:rPr lang="en-US" altLang="en-US" sz="1800" b="0">
                <a:latin typeface="Times" pitchFamily="2" charset="0"/>
              </a:rPr>
              <a:t>0.6</a:t>
            </a:r>
          </a:p>
          <a:p>
            <a:pPr>
              <a:spcBef>
                <a:spcPct val="15000"/>
              </a:spcBef>
              <a:buFontTx/>
              <a:buNone/>
            </a:pPr>
            <a:r>
              <a:rPr lang="en-US" altLang="en-US" sz="1800" b="0">
                <a:latin typeface="Times" pitchFamily="2" charset="0"/>
              </a:rPr>
              <a:t>0.5</a:t>
            </a:r>
          </a:p>
          <a:p>
            <a:pPr>
              <a:spcBef>
                <a:spcPct val="15000"/>
              </a:spcBef>
              <a:buFontTx/>
              <a:buNone/>
            </a:pPr>
            <a:r>
              <a:rPr lang="en-US" altLang="en-US" sz="1800" b="0">
                <a:latin typeface="Times" pitchFamily="2" charset="0"/>
              </a:rPr>
              <a:t>0.4</a:t>
            </a:r>
          </a:p>
          <a:p>
            <a:pPr>
              <a:spcBef>
                <a:spcPct val="15000"/>
              </a:spcBef>
              <a:buFontTx/>
              <a:buNone/>
            </a:pPr>
            <a:r>
              <a:rPr lang="en-US" altLang="en-US" sz="1800" b="0">
                <a:latin typeface="Times" pitchFamily="2" charset="0"/>
              </a:rPr>
              <a:t>0.3</a:t>
            </a:r>
          </a:p>
          <a:p>
            <a:pPr>
              <a:spcBef>
                <a:spcPct val="15000"/>
              </a:spcBef>
              <a:buFontTx/>
              <a:buNone/>
            </a:pPr>
            <a:r>
              <a:rPr lang="en-US" altLang="en-US" sz="1800" b="0">
                <a:latin typeface="Times" pitchFamily="2" charset="0"/>
              </a:rPr>
              <a:t>0.2</a:t>
            </a:r>
          </a:p>
          <a:p>
            <a:pPr>
              <a:spcBef>
                <a:spcPct val="15000"/>
              </a:spcBef>
              <a:buFontTx/>
              <a:buNone/>
            </a:pPr>
            <a:r>
              <a:rPr lang="en-US" altLang="en-US" sz="1800" b="0">
                <a:latin typeface="Times" pitchFamily="2" charset="0"/>
              </a:rPr>
              <a:t>0.1</a:t>
            </a:r>
          </a:p>
        </p:txBody>
      </p:sp>
      <p:sp>
        <p:nvSpPr>
          <p:cNvPr id="73734" name="Rectangle 6">
            <a:extLst>
              <a:ext uri="{FF2B5EF4-FFF2-40B4-BE49-F238E27FC236}">
                <a16:creationId xmlns="" xmlns:a16="http://schemas.microsoft.com/office/drawing/2014/main" id="{BB5202F8-7526-034F-93B7-60F55E51E187}"/>
              </a:ext>
            </a:extLst>
          </p:cNvPr>
          <p:cNvSpPr>
            <a:spLocks noChangeArrowheads="1"/>
          </p:cNvSpPr>
          <p:nvPr/>
        </p:nvSpPr>
        <p:spPr bwMode="auto">
          <a:xfrm>
            <a:off x="3548063" y="2395538"/>
            <a:ext cx="12700" cy="12700"/>
          </a:xfrm>
          <a:prstGeom prst="rect">
            <a:avLst/>
          </a:prstGeom>
          <a:solidFill>
            <a:srgbClr val="FFFFFF"/>
          </a:solidFill>
          <a:ln w="38100">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Arial" panose="020B0604020202020204" pitchFamily="34" charset="0"/>
            </a:endParaRPr>
          </a:p>
        </p:txBody>
      </p:sp>
      <p:sp>
        <p:nvSpPr>
          <p:cNvPr id="73735" name="Line 7">
            <a:extLst>
              <a:ext uri="{FF2B5EF4-FFF2-40B4-BE49-F238E27FC236}">
                <a16:creationId xmlns="" xmlns:a16="http://schemas.microsoft.com/office/drawing/2014/main" id="{7376876A-A8B2-4A42-BD7B-441D294D6AB3}"/>
              </a:ext>
            </a:extLst>
          </p:cNvPr>
          <p:cNvSpPr>
            <a:spLocks noChangeShapeType="1"/>
          </p:cNvSpPr>
          <p:nvPr/>
        </p:nvSpPr>
        <p:spPr bwMode="auto">
          <a:xfrm>
            <a:off x="3573463" y="2405064"/>
            <a:ext cx="0" cy="30130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6" name="Line 8">
            <a:extLst>
              <a:ext uri="{FF2B5EF4-FFF2-40B4-BE49-F238E27FC236}">
                <a16:creationId xmlns="" xmlns:a16="http://schemas.microsoft.com/office/drawing/2014/main" id="{BD6049A9-F420-9A45-A199-A7E0949A281C}"/>
              </a:ext>
            </a:extLst>
          </p:cNvPr>
          <p:cNvSpPr>
            <a:spLocks noChangeShapeType="1"/>
          </p:cNvSpPr>
          <p:nvPr/>
        </p:nvSpPr>
        <p:spPr bwMode="auto">
          <a:xfrm>
            <a:off x="3573464" y="5418138"/>
            <a:ext cx="50704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7" name="Text Box 9">
            <a:extLst>
              <a:ext uri="{FF2B5EF4-FFF2-40B4-BE49-F238E27FC236}">
                <a16:creationId xmlns="" xmlns:a16="http://schemas.microsoft.com/office/drawing/2014/main" id="{1EB4AB93-AEF0-F24D-A8A1-5C609972960A}"/>
              </a:ext>
            </a:extLst>
          </p:cNvPr>
          <p:cNvSpPr txBox="1">
            <a:spLocks noChangeArrowheads="1"/>
          </p:cNvSpPr>
          <p:nvPr/>
        </p:nvSpPr>
        <p:spPr bwMode="auto">
          <a:xfrm>
            <a:off x="3438525" y="5437188"/>
            <a:ext cx="688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latin typeface="Times" pitchFamily="2" charset="0"/>
              </a:rPr>
              <a:t>0   5    10   15   20   25   30   35   40   45  50   55  60</a:t>
            </a:r>
          </a:p>
        </p:txBody>
      </p:sp>
      <p:sp>
        <p:nvSpPr>
          <p:cNvPr id="73738" name="Text Box 10">
            <a:extLst>
              <a:ext uri="{FF2B5EF4-FFF2-40B4-BE49-F238E27FC236}">
                <a16:creationId xmlns="" xmlns:a16="http://schemas.microsoft.com/office/drawing/2014/main" id="{E4D34811-5C2E-0448-AAB1-69371C76D407}"/>
              </a:ext>
            </a:extLst>
          </p:cNvPr>
          <p:cNvSpPr txBox="1">
            <a:spLocks noChangeArrowheads="1"/>
          </p:cNvSpPr>
          <p:nvPr/>
        </p:nvSpPr>
        <p:spPr bwMode="auto">
          <a:xfrm>
            <a:off x="4646614" y="5770563"/>
            <a:ext cx="28415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Times" pitchFamily="2" charset="0"/>
              </a:rPr>
              <a:t>Months After OI Diagnosis</a:t>
            </a:r>
          </a:p>
        </p:txBody>
      </p:sp>
      <p:sp>
        <p:nvSpPr>
          <p:cNvPr id="73739" name="Text Box 11">
            <a:extLst>
              <a:ext uri="{FF2B5EF4-FFF2-40B4-BE49-F238E27FC236}">
                <a16:creationId xmlns="" xmlns:a16="http://schemas.microsoft.com/office/drawing/2014/main" id="{3A9F30A1-C7E7-CC45-8C5A-1B31E7ACBD0D}"/>
              </a:ext>
            </a:extLst>
          </p:cNvPr>
          <p:cNvSpPr txBox="1">
            <a:spLocks noChangeArrowheads="1"/>
          </p:cNvSpPr>
          <p:nvPr/>
        </p:nvSpPr>
        <p:spPr bwMode="auto">
          <a:xfrm rot="-5400000">
            <a:off x="1304723" y="3517320"/>
            <a:ext cx="264200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a:latin typeface="Times" pitchFamily="2" charset="0"/>
              </a:rPr>
              <a:t>Proportion Surviving</a:t>
            </a:r>
          </a:p>
        </p:txBody>
      </p:sp>
      <p:sp>
        <p:nvSpPr>
          <p:cNvPr id="73740" name="Text Box 12">
            <a:extLst>
              <a:ext uri="{FF2B5EF4-FFF2-40B4-BE49-F238E27FC236}">
                <a16:creationId xmlns="" xmlns:a16="http://schemas.microsoft.com/office/drawing/2014/main" id="{81DB5B8F-5FC7-A44E-AAE6-9DFA06BBE71B}"/>
              </a:ext>
            </a:extLst>
          </p:cNvPr>
          <p:cNvSpPr txBox="1">
            <a:spLocks noChangeArrowheads="1"/>
          </p:cNvSpPr>
          <p:nvPr/>
        </p:nvSpPr>
        <p:spPr bwMode="auto">
          <a:xfrm>
            <a:off x="5580063" y="2922588"/>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latin typeface="Times" pitchFamily="2" charset="0"/>
              </a:rPr>
              <a:t>1997</a:t>
            </a:r>
          </a:p>
        </p:txBody>
      </p:sp>
      <p:sp>
        <p:nvSpPr>
          <p:cNvPr id="73741" name="Text Box 13">
            <a:extLst>
              <a:ext uri="{FF2B5EF4-FFF2-40B4-BE49-F238E27FC236}">
                <a16:creationId xmlns="" xmlns:a16="http://schemas.microsoft.com/office/drawing/2014/main" id="{4625B96B-2EE7-E340-88E8-41059A521C93}"/>
              </a:ext>
            </a:extLst>
          </p:cNvPr>
          <p:cNvSpPr txBox="1">
            <a:spLocks noChangeArrowheads="1"/>
          </p:cNvSpPr>
          <p:nvPr/>
        </p:nvSpPr>
        <p:spPr bwMode="auto">
          <a:xfrm>
            <a:off x="6604001" y="3252788"/>
            <a:ext cx="1135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latin typeface="Times" pitchFamily="2" charset="0"/>
              </a:rPr>
              <a:t>1996</a:t>
            </a:r>
          </a:p>
        </p:txBody>
      </p:sp>
      <p:sp>
        <p:nvSpPr>
          <p:cNvPr id="73742" name="Text Box 14">
            <a:extLst>
              <a:ext uri="{FF2B5EF4-FFF2-40B4-BE49-F238E27FC236}">
                <a16:creationId xmlns="" xmlns:a16="http://schemas.microsoft.com/office/drawing/2014/main" id="{823CC326-B5BE-E640-8DC8-65456248899A}"/>
              </a:ext>
            </a:extLst>
          </p:cNvPr>
          <p:cNvSpPr txBox="1">
            <a:spLocks noChangeArrowheads="1"/>
          </p:cNvSpPr>
          <p:nvPr/>
        </p:nvSpPr>
        <p:spPr bwMode="auto">
          <a:xfrm>
            <a:off x="7586663" y="3810001"/>
            <a:ext cx="8366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latin typeface="Times" pitchFamily="2" charset="0"/>
              </a:rPr>
              <a:t>1995</a:t>
            </a:r>
          </a:p>
        </p:txBody>
      </p:sp>
      <p:sp>
        <p:nvSpPr>
          <p:cNvPr id="73743" name="Text Box 15">
            <a:extLst>
              <a:ext uri="{FF2B5EF4-FFF2-40B4-BE49-F238E27FC236}">
                <a16:creationId xmlns="" xmlns:a16="http://schemas.microsoft.com/office/drawing/2014/main" id="{2CDDA9F2-5B7C-384F-95EA-8EC0989DCE3D}"/>
              </a:ext>
            </a:extLst>
          </p:cNvPr>
          <p:cNvSpPr txBox="1">
            <a:spLocks noChangeArrowheads="1"/>
          </p:cNvSpPr>
          <p:nvPr/>
        </p:nvSpPr>
        <p:spPr bwMode="auto">
          <a:xfrm>
            <a:off x="8677275" y="4276726"/>
            <a:ext cx="10810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latin typeface="Times" pitchFamily="2" charset="0"/>
              </a:rPr>
              <a:t>1994</a:t>
            </a:r>
          </a:p>
        </p:txBody>
      </p:sp>
      <p:sp>
        <p:nvSpPr>
          <p:cNvPr id="73744" name="Text Box 16">
            <a:extLst>
              <a:ext uri="{FF2B5EF4-FFF2-40B4-BE49-F238E27FC236}">
                <a16:creationId xmlns="" xmlns:a16="http://schemas.microsoft.com/office/drawing/2014/main" id="{C4B180E8-5459-184B-8430-209CCBD512FB}"/>
              </a:ext>
            </a:extLst>
          </p:cNvPr>
          <p:cNvSpPr txBox="1">
            <a:spLocks noChangeArrowheads="1"/>
          </p:cNvSpPr>
          <p:nvPr/>
        </p:nvSpPr>
        <p:spPr bwMode="auto">
          <a:xfrm>
            <a:off x="8677276" y="4497388"/>
            <a:ext cx="1020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latin typeface="Times" pitchFamily="2" charset="0"/>
              </a:rPr>
              <a:t>1993</a:t>
            </a:r>
          </a:p>
        </p:txBody>
      </p:sp>
      <p:sp>
        <p:nvSpPr>
          <p:cNvPr id="73745" name="Text Box 17">
            <a:extLst>
              <a:ext uri="{FF2B5EF4-FFF2-40B4-BE49-F238E27FC236}">
                <a16:creationId xmlns="" xmlns:a16="http://schemas.microsoft.com/office/drawing/2014/main" id="{50C71597-13E7-5740-8F13-8B8746282E06}"/>
              </a:ext>
            </a:extLst>
          </p:cNvPr>
          <p:cNvSpPr txBox="1">
            <a:spLocks noChangeArrowheads="1"/>
          </p:cNvSpPr>
          <p:nvPr/>
        </p:nvSpPr>
        <p:spPr bwMode="auto">
          <a:xfrm>
            <a:off x="8677276" y="4694238"/>
            <a:ext cx="898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latin typeface="Times" pitchFamily="2" charset="0"/>
              </a:rPr>
              <a:t>1992</a:t>
            </a:r>
          </a:p>
        </p:txBody>
      </p:sp>
      <p:sp>
        <p:nvSpPr>
          <p:cNvPr id="73746" name="Text Box 18">
            <a:extLst>
              <a:ext uri="{FF2B5EF4-FFF2-40B4-BE49-F238E27FC236}">
                <a16:creationId xmlns="" xmlns:a16="http://schemas.microsoft.com/office/drawing/2014/main" id="{4F530761-4B23-D84A-AD36-97197CF01C48}"/>
              </a:ext>
            </a:extLst>
          </p:cNvPr>
          <p:cNvSpPr txBox="1">
            <a:spLocks noChangeArrowheads="1"/>
          </p:cNvSpPr>
          <p:nvPr/>
        </p:nvSpPr>
        <p:spPr bwMode="auto">
          <a:xfrm>
            <a:off x="8872539" y="4957763"/>
            <a:ext cx="1658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latin typeface="Times" pitchFamily="2" charset="0"/>
              </a:rPr>
              <a:t>1984-1991</a:t>
            </a:r>
          </a:p>
        </p:txBody>
      </p:sp>
      <p:sp>
        <p:nvSpPr>
          <p:cNvPr id="73747" name="Line 19">
            <a:extLst>
              <a:ext uri="{FF2B5EF4-FFF2-40B4-BE49-F238E27FC236}">
                <a16:creationId xmlns="" xmlns:a16="http://schemas.microsoft.com/office/drawing/2014/main" id="{2D895755-58C6-5347-9F1E-EFA8FE5E1113}"/>
              </a:ext>
            </a:extLst>
          </p:cNvPr>
          <p:cNvSpPr>
            <a:spLocks noChangeShapeType="1"/>
          </p:cNvSpPr>
          <p:nvPr/>
        </p:nvSpPr>
        <p:spPr bwMode="auto">
          <a:xfrm>
            <a:off x="8770938" y="4953001"/>
            <a:ext cx="0" cy="2714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8" name="Line 20">
            <a:extLst>
              <a:ext uri="{FF2B5EF4-FFF2-40B4-BE49-F238E27FC236}">
                <a16:creationId xmlns="" xmlns:a16="http://schemas.microsoft.com/office/drawing/2014/main" id="{F055263E-EF9A-C946-B80F-2E9E9F47FDB2}"/>
              </a:ext>
            </a:extLst>
          </p:cNvPr>
          <p:cNvSpPr>
            <a:spLocks noChangeShapeType="1"/>
          </p:cNvSpPr>
          <p:nvPr/>
        </p:nvSpPr>
        <p:spPr bwMode="auto">
          <a:xfrm>
            <a:off x="8770939" y="5080000"/>
            <a:ext cx="1619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9" name="Line 21">
            <a:extLst>
              <a:ext uri="{FF2B5EF4-FFF2-40B4-BE49-F238E27FC236}">
                <a16:creationId xmlns="" xmlns:a16="http://schemas.microsoft.com/office/drawing/2014/main" id="{38B87B6D-282F-9C46-A694-46BD7D2DF6A0}"/>
              </a:ext>
            </a:extLst>
          </p:cNvPr>
          <p:cNvSpPr>
            <a:spLocks noChangeShapeType="1"/>
          </p:cNvSpPr>
          <p:nvPr/>
        </p:nvSpPr>
        <p:spPr bwMode="auto">
          <a:xfrm flipH="1">
            <a:off x="8678864" y="4945063"/>
            <a:ext cx="920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0" name="Line 22">
            <a:extLst>
              <a:ext uri="{FF2B5EF4-FFF2-40B4-BE49-F238E27FC236}">
                <a16:creationId xmlns="" xmlns:a16="http://schemas.microsoft.com/office/drawing/2014/main" id="{C88C8798-6B03-E545-B3E2-E4CB17A0EB47}"/>
              </a:ext>
            </a:extLst>
          </p:cNvPr>
          <p:cNvSpPr>
            <a:spLocks noChangeShapeType="1"/>
          </p:cNvSpPr>
          <p:nvPr/>
        </p:nvSpPr>
        <p:spPr bwMode="auto">
          <a:xfrm flipH="1">
            <a:off x="8669339" y="5221288"/>
            <a:ext cx="920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1" name="Line 23">
            <a:extLst>
              <a:ext uri="{FF2B5EF4-FFF2-40B4-BE49-F238E27FC236}">
                <a16:creationId xmlns="" xmlns:a16="http://schemas.microsoft.com/office/drawing/2014/main" id="{2613CE80-E56C-2A4C-9096-3B45C0648C1D}"/>
              </a:ext>
            </a:extLst>
          </p:cNvPr>
          <p:cNvSpPr>
            <a:spLocks noChangeShapeType="1"/>
          </p:cNvSpPr>
          <p:nvPr/>
        </p:nvSpPr>
        <p:spPr bwMode="auto">
          <a:xfrm>
            <a:off x="3573463" y="3971925"/>
            <a:ext cx="5046662" cy="0"/>
          </a:xfrm>
          <a:prstGeom prst="line">
            <a:avLst/>
          </a:prstGeom>
          <a:noFill/>
          <a:ln w="63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2" name="Line 24">
            <a:extLst>
              <a:ext uri="{FF2B5EF4-FFF2-40B4-BE49-F238E27FC236}">
                <a16:creationId xmlns="" xmlns:a16="http://schemas.microsoft.com/office/drawing/2014/main" id="{8846A734-7059-354D-82E8-D8F7ACD4CA50}"/>
              </a:ext>
            </a:extLst>
          </p:cNvPr>
          <p:cNvSpPr>
            <a:spLocks noChangeShapeType="1"/>
          </p:cNvSpPr>
          <p:nvPr/>
        </p:nvSpPr>
        <p:spPr bwMode="auto">
          <a:xfrm>
            <a:off x="5621338" y="2443163"/>
            <a:ext cx="0" cy="2978150"/>
          </a:xfrm>
          <a:prstGeom prst="line">
            <a:avLst/>
          </a:prstGeom>
          <a:noFill/>
          <a:ln w="63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3" name="Line 25">
            <a:extLst>
              <a:ext uri="{FF2B5EF4-FFF2-40B4-BE49-F238E27FC236}">
                <a16:creationId xmlns="" xmlns:a16="http://schemas.microsoft.com/office/drawing/2014/main" id="{B2BAA30A-FDD4-914B-AB90-41CEFBA53093}"/>
              </a:ext>
            </a:extLst>
          </p:cNvPr>
          <p:cNvSpPr>
            <a:spLocks noChangeShapeType="1"/>
          </p:cNvSpPr>
          <p:nvPr/>
        </p:nvSpPr>
        <p:spPr bwMode="auto">
          <a:xfrm>
            <a:off x="3487739" y="2405063"/>
            <a:ext cx="85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4" name="Line 26">
            <a:extLst>
              <a:ext uri="{FF2B5EF4-FFF2-40B4-BE49-F238E27FC236}">
                <a16:creationId xmlns="" xmlns:a16="http://schemas.microsoft.com/office/drawing/2014/main" id="{5A676992-5FFC-0542-BB17-6480276BC731}"/>
              </a:ext>
            </a:extLst>
          </p:cNvPr>
          <p:cNvSpPr>
            <a:spLocks noChangeShapeType="1"/>
          </p:cNvSpPr>
          <p:nvPr/>
        </p:nvSpPr>
        <p:spPr bwMode="auto">
          <a:xfrm>
            <a:off x="3471864" y="2709863"/>
            <a:ext cx="85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5" name="Line 27">
            <a:extLst>
              <a:ext uri="{FF2B5EF4-FFF2-40B4-BE49-F238E27FC236}">
                <a16:creationId xmlns="" xmlns:a16="http://schemas.microsoft.com/office/drawing/2014/main" id="{FE1CA562-4DB1-7F4E-AED7-BC7A3D987D31}"/>
              </a:ext>
            </a:extLst>
          </p:cNvPr>
          <p:cNvSpPr>
            <a:spLocks noChangeShapeType="1"/>
          </p:cNvSpPr>
          <p:nvPr/>
        </p:nvSpPr>
        <p:spPr bwMode="auto">
          <a:xfrm>
            <a:off x="3471864" y="3022600"/>
            <a:ext cx="85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6" name="Line 28">
            <a:extLst>
              <a:ext uri="{FF2B5EF4-FFF2-40B4-BE49-F238E27FC236}">
                <a16:creationId xmlns="" xmlns:a16="http://schemas.microsoft.com/office/drawing/2014/main" id="{D1AC71E7-464E-AA4B-83CE-EAED3FD349A6}"/>
              </a:ext>
            </a:extLst>
          </p:cNvPr>
          <p:cNvSpPr>
            <a:spLocks noChangeShapeType="1"/>
          </p:cNvSpPr>
          <p:nvPr/>
        </p:nvSpPr>
        <p:spPr bwMode="auto">
          <a:xfrm>
            <a:off x="3471864" y="3335338"/>
            <a:ext cx="85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7" name="Line 29">
            <a:extLst>
              <a:ext uri="{FF2B5EF4-FFF2-40B4-BE49-F238E27FC236}">
                <a16:creationId xmlns="" xmlns:a16="http://schemas.microsoft.com/office/drawing/2014/main" id="{B62B3CAE-B289-9B4D-9D56-82EC8E377ABD}"/>
              </a:ext>
            </a:extLst>
          </p:cNvPr>
          <p:cNvSpPr>
            <a:spLocks noChangeShapeType="1"/>
          </p:cNvSpPr>
          <p:nvPr/>
        </p:nvSpPr>
        <p:spPr bwMode="auto">
          <a:xfrm>
            <a:off x="3481389" y="3657600"/>
            <a:ext cx="85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8" name="Line 30">
            <a:extLst>
              <a:ext uri="{FF2B5EF4-FFF2-40B4-BE49-F238E27FC236}">
                <a16:creationId xmlns="" xmlns:a16="http://schemas.microsoft.com/office/drawing/2014/main" id="{1EBD4FAA-2C9B-0647-BF0B-352F55D44092}"/>
              </a:ext>
            </a:extLst>
          </p:cNvPr>
          <p:cNvSpPr>
            <a:spLocks noChangeShapeType="1"/>
          </p:cNvSpPr>
          <p:nvPr/>
        </p:nvSpPr>
        <p:spPr bwMode="auto">
          <a:xfrm>
            <a:off x="3482976" y="3978275"/>
            <a:ext cx="85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9" name="Line 31">
            <a:extLst>
              <a:ext uri="{FF2B5EF4-FFF2-40B4-BE49-F238E27FC236}">
                <a16:creationId xmlns="" xmlns:a16="http://schemas.microsoft.com/office/drawing/2014/main" id="{61A6C2FF-68CA-144B-B487-4EE4C8B71A07}"/>
              </a:ext>
            </a:extLst>
          </p:cNvPr>
          <p:cNvSpPr>
            <a:spLocks noChangeShapeType="1"/>
          </p:cNvSpPr>
          <p:nvPr/>
        </p:nvSpPr>
        <p:spPr bwMode="auto">
          <a:xfrm>
            <a:off x="3476626" y="4275138"/>
            <a:ext cx="85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0" name="Line 32">
            <a:extLst>
              <a:ext uri="{FF2B5EF4-FFF2-40B4-BE49-F238E27FC236}">
                <a16:creationId xmlns="" xmlns:a16="http://schemas.microsoft.com/office/drawing/2014/main" id="{80DDFC67-F828-6E43-9A57-DB30988E96E1}"/>
              </a:ext>
            </a:extLst>
          </p:cNvPr>
          <p:cNvSpPr>
            <a:spLocks noChangeShapeType="1"/>
          </p:cNvSpPr>
          <p:nvPr/>
        </p:nvSpPr>
        <p:spPr bwMode="auto">
          <a:xfrm>
            <a:off x="3470276" y="4587875"/>
            <a:ext cx="85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1" name="Line 33">
            <a:extLst>
              <a:ext uri="{FF2B5EF4-FFF2-40B4-BE49-F238E27FC236}">
                <a16:creationId xmlns="" xmlns:a16="http://schemas.microsoft.com/office/drawing/2014/main" id="{7D9099F3-EBF6-544D-A374-E8CD22E726C6}"/>
              </a:ext>
            </a:extLst>
          </p:cNvPr>
          <p:cNvSpPr>
            <a:spLocks noChangeShapeType="1"/>
          </p:cNvSpPr>
          <p:nvPr/>
        </p:nvSpPr>
        <p:spPr bwMode="auto">
          <a:xfrm>
            <a:off x="3471864" y="4892675"/>
            <a:ext cx="85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2" name="Line 34">
            <a:extLst>
              <a:ext uri="{FF2B5EF4-FFF2-40B4-BE49-F238E27FC236}">
                <a16:creationId xmlns="" xmlns:a16="http://schemas.microsoft.com/office/drawing/2014/main" id="{94491C61-B69B-4E4F-B9AF-89DF46657908}"/>
              </a:ext>
            </a:extLst>
          </p:cNvPr>
          <p:cNvSpPr>
            <a:spLocks noChangeShapeType="1"/>
          </p:cNvSpPr>
          <p:nvPr/>
        </p:nvSpPr>
        <p:spPr bwMode="auto">
          <a:xfrm>
            <a:off x="3473451" y="5205413"/>
            <a:ext cx="85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3" name="Line 35">
            <a:extLst>
              <a:ext uri="{FF2B5EF4-FFF2-40B4-BE49-F238E27FC236}">
                <a16:creationId xmlns="" xmlns:a16="http://schemas.microsoft.com/office/drawing/2014/main" id="{D3637367-DB4E-DE46-9880-AE5A9AEB14E5}"/>
              </a:ext>
            </a:extLst>
          </p:cNvPr>
          <p:cNvSpPr>
            <a:spLocks noChangeShapeType="1"/>
          </p:cNvSpPr>
          <p:nvPr/>
        </p:nvSpPr>
        <p:spPr bwMode="auto">
          <a:xfrm>
            <a:off x="3895725" y="5418138"/>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4" name="Line 36">
            <a:extLst>
              <a:ext uri="{FF2B5EF4-FFF2-40B4-BE49-F238E27FC236}">
                <a16:creationId xmlns="" xmlns:a16="http://schemas.microsoft.com/office/drawing/2014/main" id="{FECA9A93-7C76-0248-B5C5-5579A8117579}"/>
              </a:ext>
            </a:extLst>
          </p:cNvPr>
          <p:cNvSpPr>
            <a:spLocks noChangeShapeType="1"/>
          </p:cNvSpPr>
          <p:nvPr/>
        </p:nvSpPr>
        <p:spPr bwMode="auto">
          <a:xfrm>
            <a:off x="4327525" y="5426075"/>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5" name="Line 37">
            <a:extLst>
              <a:ext uri="{FF2B5EF4-FFF2-40B4-BE49-F238E27FC236}">
                <a16:creationId xmlns="" xmlns:a16="http://schemas.microsoft.com/office/drawing/2014/main" id="{81A50FC6-FF0B-8342-8C29-E73724A58B44}"/>
              </a:ext>
            </a:extLst>
          </p:cNvPr>
          <p:cNvSpPr>
            <a:spLocks noChangeShapeType="1"/>
          </p:cNvSpPr>
          <p:nvPr/>
        </p:nvSpPr>
        <p:spPr bwMode="auto">
          <a:xfrm>
            <a:off x="4775200" y="5434013"/>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6" name="Line 38">
            <a:extLst>
              <a:ext uri="{FF2B5EF4-FFF2-40B4-BE49-F238E27FC236}">
                <a16:creationId xmlns="" xmlns:a16="http://schemas.microsoft.com/office/drawing/2014/main" id="{29BCA3B2-3E63-9A4F-899F-939C99715015}"/>
              </a:ext>
            </a:extLst>
          </p:cNvPr>
          <p:cNvSpPr>
            <a:spLocks noChangeShapeType="1"/>
          </p:cNvSpPr>
          <p:nvPr/>
        </p:nvSpPr>
        <p:spPr bwMode="auto">
          <a:xfrm>
            <a:off x="5230813" y="5426075"/>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7" name="Line 39">
            <a:extLst>
              <a:ext uri="{FF2B5EF4-FFF2-40B4-BE49-F238E27FC236}">
                <a16:creationId xmlns="" xmlns:a16="http://schemas.microsoft.com/office/drawing/2014/main" id="{A37E0CDF-33F3-7A4A-8767-2F7038205DAA}"/>
              </a:ext>
            </a:extLst>
          </p:cNvPr>
          <p:cNvSpPr>
            <a:spLocks noChangeShapeType="1"/>
          </p:cNvSpPr>
          <p:nvPr/>
        </p:nvSpPr>
        <p:spPr bwMode="auto">
          <a:xfrm>
            <a:off x="5686425" y="5418138"/>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8" name="Line 40">
            <a:extLst>
              <a:ext uri="{FF2B5EF4-FFF2-40B4-BE49-F238E27FC236}">
                <a16:creationId xmlns="" xmlns:a16="http://schemas.microsoft.com/office/drawing/2014/main" id="{2BBF010C-612A-3849-AFBD-FC013E597778}"/>
              </a:ext>
            </a:extLst>
          </p:cNvPr>
          <p:cNvSpPr>
            <a:spLocks noChangeShapeType="1"/>
          </p:cNvSpPr>
          <p:nvPr/>
        </p:nvSpPr>
        <p:spPr bwMode="auto">
          <a:xfrm>
            <a:off x="6094413" y="5426075"/>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9" name="Line 41">
            <a:extLst>
              <a:ext uri="{FF2B5EF4-FFF2-40B4-BE49-F238E27FC236}">
                <a16:creationId xmlns="" xmlns:a16="http://schemas.microsoft.com/office/drawing/2014/main" id="{8FC73596-0DDB-E14E-9FD5-07171CA271DA}"/>
              </a:ext>
            </a:extLst>
          </p:cNvPr>
          <p:cNvSpPr>
            <a:spLocks noChangeShapeType="1"/>
          </p:cNvSpPr>
          <p:nvPr/>
        </p:nvSpPr>
        <p:spPr bwMode="auto">
          <a:xfrm>
            <a:off x="6557963" y="5434013"/>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0" name="Line 42">
            <a:extLst>
              <a:ext uri="{FF2B5EF4-FFF2-40B4-BE49-F238E27FC236}">
                <a16:creationId xmlns="" xmlns:a16="http://schemas.microsoft.com/office/drawing/2014/main" id="{7D6CE1B1-42EA-214E-A1F5-AB57F73368EA}"/>
              </a:ext>
            </a:extLst>
          </p:cNvPr>
          <p:cNvSpPr>
            <a:spLocks noChangeShapeType="1"/>
          </p:cNvSpPr>
          <p:nvPr/>
        </p:nvSpPr>
        <p:spPr bwMode="auto">
          <a:xfrm>
            <a:off x="7013575" y="5434013"/>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1" name="Line 43">
            <a:extLst>
              <a:ext uri="{FF2B5EF4-FFF2-40B4-BE49-F238E27FC236}">
                <a16:creationId xmlns="" xmlns:a16="http://schemas.microsoft.com/office/drawing/2014/main" id="{F221EC11-7711-8541-AC51-CCE501A4C6F0}"/>
              </a:ext>
            </a:extLst>
          </p:cNvPr>
          <p:cNvSpPr>
            <a:spLocks noChangeShapeType="1"/>
          </p:cNvSpPr>
          <p:nvPr/>
        </p:nvSpPr>
        <p:spPr bwMode="auto">
          <a:xfrm>
            <a:off x="7445375" y="5434013"/>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2" name="Line 44">
            <a:extLst>
              <a:ext uri="{FF2B5EF4-FFF2-40B4-BE49-F238E27FC236}">
                <a16:creationId xmlns="" xmlns:a16="http://schemas.microsoft.com/office/drawing/2014/main" id="{6032FC5F-8A36-5546-B94D-1BA049684634}"/>
              </a:ext>
            </a:extLst>
          </p:cNvPr>
          <p:cNvSpPr>
            <a:spLocks noChangeShapeType="1"/>
          </p:cNvSpPr>
          <p:nvPr/>
        </p:nvSpPr>
        <p:spPr bwMode="auto">
          <a:xfrm>
            <a:off x="7869238" y="5434013"/>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3" name="Line 45">
            <a:extLst>
              <a:ext uri="{FF2B5EF4-FFF2-40B4-BE49-F238E27FC236}">
                <a16:creationId xmlns="" xmlns:a16="http://schemas.microsoft.com/office/drawing/2014/main" id="{BAE619BA-A5F5-0F47-8FAF-796B44A21895}"/>
              </a:ext>
            </a:extLst>
          </p:cNvPr>
          <p:cNvSpPr>
            <a:spLocks noChangeShapeType="1"/>
          </p:cNvSpPr>
          <p:nvPr/>
        </p:nvSpPr>
        <p:spPr bwMode="auto">
          <a:xfrm>
            <a:off x="8277225" y="5434013"/>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4" name="Line 46">
            <a:extLst>
              <a:ext uri="{FF2B5EF4-FFF2-40B4-BE49-F238E27FC236}">
                <a16:creationId xmlns="" xmlns:a16="http://schemas.microsoft.com/office/drawing/2014/main" id="{0416A091-D487-EB48-B7B0-DC9FA11AD81C}"/>
              </a:ext>
            </a:extLst>
          </p:cNvPr>
          <p:cNvSpPr>
            <a:spLocks noChangeShapeType="1"/>
          </p:cNvSpPr>
          <p:nvPr/>
        </p:nvSpPr>
        <p:spPr bwMode="auto">
          <a:xfrm>
            <a:off x="8653463" y="5426075"/>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4077606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2E4E71-4932-874D-9F32-76FCA2C735FE}"/>
              </a:ext>
            </a:extLst>
          </p:cNvPr>
          <p:cNvSpPr>
            <a:spLocks noGrp="1"/>
          </p:cNvSpPr>
          <p:nvPr>
            <p:ph type="title"/>
          </p:nvPr>
        </p:nvSpPr>
        <p:spPr/>
        <p:txBody>
          <a:bodyPr rtlCol="0">
            <a:normAutofit fontScale="90000"/>
          </a:bodyPr>
          <a:lstStyle/>
          <a:p>
            <a:pPr eaLnBrk="1" fontAlgn="auto" hangingPunct="1">
              <a:spcAft>
                <a:spcPts val="0"/>
              </a:spcAft>
              <a:defRPr/>
            </a:pPr>
            <a:r>
              <a:rPr lang="en-US" dirty="0"/>
              <a:t>HIV-1 </a:t>
            </a:r>
            <a:r>
              <a:rPr lang="en-US" dirty="0" err="1"/>
              <a:t>Seroconversion</a:t>
            </a:r>
            <a:r>
              <a:rPr lang="en-US" dirty="0"/>
              <a:t> Risk by Plasma HIV-1 RNA Level</a:t>
            </a:r>
          </a:p>
        </p:txBody>
      </p:sp>
      <p:pic>
        <p:nvPicPr>
          <p:cNvPr id="99331" name="Picture 2">
            <a:extLst>
              <a:ext uri="{FF2B5EF4-FFF2-40B4-BE49-F238E27FC236}">
                <a16:creationId xmlns="" xmlns:a16="http://schemas.microsoft.com/office/drawing/2014/main" id="{15DC6184-F2FB-8749-BD2C-2A6FBB27FC7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447800"/>
            <a:ext cx="8153400" cy="5189538"/>
          </a:xfrm>
        </p:spPr>
      </p:pic>
      <p:sp>
        <p:nvSpPr>
          <p:cNvPr id="99332" name="TextBox 5">
            <a:extLst>
              <a:ext uri="{FF2B5EF4-FFF2-40B4-BE49-F238E27FC236}">
                <a16:creationId xmlns="" xmlns:a16="http://schemas.microsoft.com/office/drawing/2014/main" id="{9FB9DB88-7627-1845-9E4F-D52B15ACB604}"/>
              </a:ext>
            </a:extLst>
          </p:cNvPr>
          <p:cNvSpPr txBox="1">
            <a:spLocks noChangeArrowheads="1"/>
          </p:cNvSpPr>
          <p:nvPr/>
        </p:nvSpPr>
        <p:spPr bwMode="auto">
          <a:xfrm>
            <a:off x="7391400" y="6488114"/>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Quinn, et. al., N Engl J Med 2000</a:t>
            </a:r>
          </a:p>
        </p:txBody>
      </p:sp>
      <p:grpSp>
        <p:nvGrpSpPr>
          <p:cNvPr id="9" name="Group 8">
            <a:extLst>
              <a:ext uri="{FF2B5EF4-FFF2-40B4-BE49-F238E27FC236}">
                <a16:creationId xmlns="" xmlns:a16="http://schemas.microsoft.com/office/drawing/2014/main" id="{4C5F1C54-4CAC-BC44-96C1-393171B904D3}"/>
              </a:ext>
            </a:extLst>
          </p:cNvPr>
          <p:cNvGrpSpPr>
            <a:grpSpLocks/>
          </p:cNvGrpSpPr>
          <p:nvPr/>
        </p:nvGrpSpPr>
        <p:grpSpPr bwMode="auto">
          <a:xfrm>
            <a:off x="2971800" y="4572000"/>
            <a:ext cx="5208588" cy="1054100"/>
            <a:chOff x="1447800" y="4572000"/>
            <a:chExt cx="5209032" cy="1054608"/>
          </a:xfrm>
        </p:grpSpPr>
        <p:sp>
          <p:nvSpPr>
            <p:cNvPr id="5" name="Down Arrow 4">
              <a:extLst>
                <a:ext uri="{FF2B5EF4-FFF2-40B4-BE49-F238E27FC236}">
                  <a16:creationId xmlns="" xmlns:a16="http://schemas.microsoft.com/office/drawing/2014/main" id="{887E934C-5B74-0A4B-85AF-846A16BC84F0}"/>
                </a:ext>
              </a:extLst>
            </p:cNvPr>
            <p:cNvSpPr/>
            <p:nvPr/>
          </p:nvSpPr>
          <p:spPr>
            <a:xfrm>
              <a:off x="1447800" y="4648237"/>
              <a:ext cx="484229" cy="97837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7" name="Down Arrow 6">
              <a:extLst>
                <a:ext uri="{FF2B5EF4-FFF2-40B4-BE49-F238E27FC236}">
                  <a16:creationId xmlns="" xmlns:a16="http://schemas.microsoft.com/office/drawing/2014/main" id="{65D73E9C-34DB-DA4C-9BDD-E5A0D3F94BFE}"/>
                </a:ext>
              </a:extLst>
            </p:cNvPr>
            <p:cNvSpPr/>
            <p:nvPr/>
          </p:nvSpPr>
          <p:spPr>
            <a:xfrm>
              <a:off x="3810201" y="4572000"/>
              <a:ext cx="484229" cy="97837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8" name="Down Arrow 7">
              <a:extLst>
                <a:ext uri="{FF2B5EF4-FFF2-40B4-BE49-F238E27FC236}">
                  <a16:creationId xmlns="" xmlns:a16="http://schemas.microsoft.com/office/drawing/2014/main" id="{32EE57B7-6355-B44A-A38B-51AAE785EFD3}"/>
                </a:ext>
              </a:extLst>
            </p:cNvPr>
            <p:cNvSpPr/>
            <p:nvPr/>
          </p:nvSpPr>
          <p:spPr>
            <a:xfrm>
              <a:off x="6172603" y="4572000"/>
              <a:ext cx="484229" cy="97837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grpSp>
    </p:spTree>
    <p:extLst>
      <p:ext uri="{BB962C8B-B14F-4D97-AF65-F5344CB8AC3E}">
        <p14:creationId xmlns:p14="http://schemas.microsoft.com/office/powerpoint/2010/main" val="4030686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8A287-7778-9442-A7F3-F6485275262F}"/>
              </a:ext>
            </a:extLst>
          </p:cNvPr>
          <p:cNvSpPr>
            <a:spLocks noGrp="1"/>
          </p:cNvSpPr>
          <p:nvPr>
            <p:ph type="title"/>
          </p:nvPr>
        </p:nvSpPr>
        <p:spPr/>
        <p:txBody>
          <a:bodyPr rtlCol="0">
            <a:normAutofit/>
          </a:bodyPr>
          <a:lstStyle/>
          <a:p>
            <a:pPr eaLnBrk="1" fontAlgn="auto" hangingPunct="1">
              <a:spcAft>
                <a:spcPts val="0"/>
              </a:spcAft>
              <a:defRPr/>
            </a:pPr>
            <a:r>
              <a:rPr lang="en-US" b="1" dirty="0"/>
              <a:t>Drugs for Prevention: Whom to Treat?</a:t>
            </a:r>
          </a:p>
        </p:txBody>
      </p:sp>
      <p:pic>
        <p:nvPicPr>
          <p:cNvPr id="98307" name="Picture 2" descr="http://www.instantofac.com/img/person.png">
            <a:extLst>
              <a:ext uri="{FF2B5EF4-FFF2-40B4-BE49-F238E27FC236}">
                <a16:creationId xmlns="" xmlns:a16="http://schemas.microsoft.com/office/drawing/2014/main" id="{AA5DEB56-462B-6B43-A92F-0FC5B9FA8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238" y="1852613"/>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8" name="Group 31">
            <a:extLst>
              <a:ext uri="{FF2B5EF4-FFF2-40B4-BE49-F238E27FC236}">
                <a16:creationId xmlns="" xmlns:a16="http://schemas.microsoft.com/office/drawing/2014/main" id="{B240A4DD-14E0-F748-B31D-BEAFCEF48677}"/>
              </a:ext>
            </a:extLst>
          </p:cNvPr>
          <p:cNvGrpSpPr>
            <a:grpSpLocks/>
          </p:cNvGrpSpPr>
          <p:nvPr/>
        </p:nvGrpSpPr>
        <p:grpSpPr bwMode="auto">
          <a:xfrm>
            <a:off x="4359275" y="3209926"/>
            <a:ext cx="979488" cy="663575"/>
            <a:chOff x="1612557" y="478310"/>
            <a:chExt cx="5715000" cy="4286250"/>
          </a:xfrm>
        </p:grpSpPr>
        <p:pic>
          <p:nvPicPr>
            <p:cNvPr id="98366" name="Picture 4" descr="http://www.web-books.com/eLibrary/Medicine/Infectious/Images/HIV.jpg">
              <a:extLst>
                <a:ext uri="{FF2B5EF4-FFF2-40B4-BE49-F238E27FC236}">
                  <a16:creationId xmlns="" xmlns:a16="http://schemas.microsoft.com/office/drawing/2014/main" id="{A8FC9B72-CE5F-404B-AEBC-D6826F7D2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 xmlns:a16="http://schemas.microsoft.com/office/drawing/2014/main" id="{6BE32155-C394-5749-9A81-6CFE508D6BFE}"/>
                </a:ext>
              </a:extLst>
            </p:cNvPr>
            <p:cNvSpPr/>
            <p:nvPr/>
          </p:nvSpPr>
          <p:spPr>
            <a:xfrm>
              <a:off x="1825599" y="611618"/>
              <a:ext cx="5224082" cy="533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35" name="Rectangle 34">
              <a:extLst>
                <a:ext uri="{FF2B5EF4-FFF2-40B4-BE49-F238E27FC236}">
                  <a16:creationId xmlns="" xmlns:a16="http://schemas.microsoft.com/office/drawing/2014/main" id="{EBAF1EB0-1948-1D4E-B080-125FBBD7D5B7}"/>
                </a:ext>
              </a:extLst>
            </p:cNvPr>
            <p:cNvSpPr/>
            <p:nvPr/>
          </p:nvSpPr>
          <p:spPr>
            <a:xfrm>
              <a:off x="5789973" y="1749829"/>
              <a:ext cx="1222657" cy="769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98369" name="Group 35">
              <a:extLst>
                <a:ext uri="{FF2B5EF4-FFF2-40B4-BE49-F238E27FC236}">
                  <a16:creationId xmlns="" xmlns:a16="http://schemas.microsoft.com/office/drawing/2014/main" id="{41C67583-80D4-FB4E-A773-8A9AF19DBA24}"/>
                </a:ext>
              </a:extLst>
            </p:cNvPr>
            <p:cNvGrpSpPr>
              <a:grpSpLocks/>
            </p:cNvGrpSpPr>
            <p:nvPr/>
          </p:nvGrpSpPr>
          <p:grpSpPr bwMode="auto">
            <a:xfrm>
              <a:off x="1981200" y="990600"/>
              <a:ext cx="1524000" cy="3695701"/>
              <a:chOff x="1981200" y="990600"/>
              <a:chExt cx="1524000" cy="3695701"/>
            </a:xfrm>
          </p:grpSpPr>
          <p:sp>
            <p:nvSpPr>
              <p:cNvPr id="37" name="Rectangle 36">
                <a:extLst>
                  <a:ext uri="{FF2B5EF4-FFF2-40B4-BE49-F238E27FC236}">
                    <a16:creationId xmlns="" xmlns:a16="http://schemas.microsoft.com/office/drawing/2014/main" id="{9536475D-E934-F146-880E-5F7A17424347}"/>
                  </a:ext>
                </a:extLst>
              </p:cNvPr>
              <p:cNvSpPr/>
              <p:nvPr/>
            </p:nvSpPr>
            <p:spPr>
              <a:xfrm>
                <a:off x="1983061" y="3769909"/>
                <a:ext cx="1213397" cy="75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38" name="Rectangle 37">
                <a:extLst>
                  <a:ext uri="{FF2B5EF4-FFF2-40B4-BE49-F238E27FC236}">
                    <a16:creationId xmlns="" xmlns:a16="http://schemas.microsoft.com/office/drawing/2014/main" id="{074F50F1-5AD7-744A-8948-92F74037EBB2}"/>
                  </a:ext>
                </a:extLst>
              </p:cNvPr>
              <p:cNvSpPr/>
              <p:nvPr/>
            </p:nvSpPr>
            <p:spPr>
              <a:xfrm>
                <a:off x="2288728" y="3923719"/>
                <a:ext cx="1213391" cy="75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39" name="Rectangle 38">
                <a:extLst>
                  <a:ext uri="{FF2B5EF4-FFF2-40B4-BE49-F238E27FC236}">
                    <a16:creationId xmlns="" xmlns:a16="http://schemas.microsoft.com/office/drawing/2014/main" id="{A947C433-E678-E041-8FD8-F0B7BEB41CF7}"/>
                  </a:ext>
                </a:extLst>
              </p:cNvPr>
              <p:cNvSpPr/>
              <p:nvPr/>
            </p:nvSpPr>
            <p:spPr>
              <a:xfrm>
                <a:off x="2131262" y="991020"/>
                <a:ext cx="1222656" cy="75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40" name="Rectangle 39">
                <a:extLst>
                  <a:ext uri="{FF2B5EF4-FFF2-40B4-BE49-F238E27FC236}">
                    <a16:creationId xmlns="" xmlns:a16="http://schemas.microsoft.com/office/drawing/2014/main" id="{5B68865D-DD8A-0841-B108-BB14E0E0CA35}"/>
                  </a:ext>
                </a:extLst>
              </p:cNvPr>
              <p:cNvSpPr/>
              <p:nvPr/>
            </p:nvSpPr>
            <p:spPr>
              <a:xfrm>
                <a:off x="1983061" y="2211272"/>
                <a:ext cx="1213397" cy="164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14" name="Group 13">
            <a:extLst>
              <a:ext uri="{FF2B5EF4-FFF2-40B4-BE49-F238E27FC236}">
                <a16:creationId xmlns="" xmlns:a16="http://schemas.microsoft.com/office/drawing/2014/main" id="{294D7994-EC65-8F41-8C3C-5BDE43D14650}"/>
              </a:ext>
            </a:extLst>
          </p:cNvPr>
          <p:cNvGrpSpPr>
            <a:grpSpLocks/>
          </p:cNvGrpSpPr>
          <p:nvPr/>
        </p:nvGrpSpPr>
        <p:grpSpPr bwMode="auto">
          <a:xfrm>
            <a:off x="2006600" y="2209800"/>
            <a:ext cx="3652838" cy="3968750"/>
            <a:chOff x="481989" y="2209800"/>
            <a:chExt cx="3653015" cy="3968167"/>
          </a:xfrm>
        </p:grpSpPr>
        <p:grpSp>
          <p:nvGrpSpPr>
            <p:cNvPr id="98312" name="Group 22">
              <a:extLst>
                <a:ext uri="{FF2B5EF4-FFF2-40B4-BE49-F238E27FC236}">
                  <a16:creationId xmlns="" xmlns:a16="http://schemas.microsoft.com/office/drawing/2014/main" id="{5DB49722-1C64-6446-AB60-3161516C08C7}"/>
                </a:ext>
              </a:extLst>
            </p:cNvPr>
            <p:cNvGrpSpPr>
              <a:grpSpLocks/>
            </p:cNvGrpSpPr>
            <p:nvPr/>
          </p:nvGrpSpPr>
          <p:grpSpPr bwMode="auto">
            <a:xfrm>
              <a:off x="1016696" y="2209800"/>
              <a:ext cx="978243" cy="664690"/>
              <a:chOff x="1612557" y="478310"/>
              <a:chExt cx="5715000" cy="4286250"/>
            </a:xfrm>
          </p:grpSpPr>
          <p:pic>
            <p:nvPicPr>
              <p:cNvPr id="98358" name="Picture 4" descr="http://www.web-books.com/eLibrary/Medicine/Infectious/Images/HIV.jpg">
                <a:extLst>
                  <a:ext uri="{FF2B5EF4-FFF2-40B4-BE49-F238E27FC236}">
                    <a16:creationId xmlns="" xmlns:a16="http://schemas.microsoft.com/office/drawing/2014/main" id="{192AA8D4-0AF4-544D-A340-1F8593DE8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 xmlns:a16="http://schemas.microsoft.com/office/drawing/2014/main" id="{2F3B7A9F-692D-9341-AB08-E38D231DE5DA}"/>
                  </a:ext>
                </a:extLst>
              </p:cNvPr>
              <p:cNvSpPr/>
              <p:nvPr/>
            </p:nvSpPr>
            <p:spPr>
              <a:xfrm>
                <a:off x="1827668" y="611374"/>
                <a:ext cx="5221710" cy="53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26" name="Rectangle 25">
                <a:extLst>
                  <a:ext uri="{FF2B5EF4-FFF2-40B4-BE49-F238E27FC236}">
                    <a16:creationId xmlns="" xmlns:a16="http://schemas.microsoft.com/office/drawing/2014/main" id="{10F3505C-FFFA-A94C-A9B0-1C9814949366}"/>
                  </a:ext>
                </a:extLst>
              </p:cNvPr>
              <p:cNvSpPr/>
              <p:nvPr/>
            </p:nvSpPr>
            <p:spPr>
              <a:xfrm>
                <a:off x="5788006" y="1757748"/>
                <a:ext cx="122427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98361" name="Group 26">
                <a:extLst>
                  <a:ext uri="{FF2B5EF4-FFF2-40B4-BE49-F238E27FC236}">
                    <a16:creationId xmlns="" xmlns:a16="http://schemas.microsoft.com/office/drawing/2014/main" id="{2D68C3EF-26A0-F440-A941-F35C83567800}"/>
                  </a:ext>
                </a:extLst>
              </p:cNvPr>
              <p:cNvGrpSpPr>
                <a:grpSpLocks/>
              </p:cNvGrpSpPr>
              <p:nvPr/>
            </p:nvGrpSpPr>
            <p:grpSpPr bwMode="auto">
              <a:xfrm>
                <a:off x="1981200" y="990600"/>
                <a:ext cx="1524000" cy="3695701"/>
                <a:chOff x="1981200" y="990600"/>
                <a:chExt cx="1524000" cy="3695701"/>
              </a:xfrm>
            </p:grpSpPr>
            <p:sp>
              <p:nvSpPr>
                <p:cNvPr id="28" name="Rectangle 27">
                  <a:extLst>
                    <a:ext uri="{FF2B5EF4-FFF2-40B4-BE49-F238E27FC236}">
                      <a16:creationId xmlns="" xmlns:a16="http://schemas.microsoft.com/office/drawing/2014/main" id="{7863B4AE-B05D-6848-9202-D61E6DED61CA}"/>
                    </a:ext>
                  </a:extLst>
                </p:cNvPr>
                <p:cNvSpPr/>
                <p:nvPr/>
              </p:nvSpPr>
              <p:spPr>
                <a:xfrm>
                  <a:off x="1985342" y="3774134"/>
                  <a:ext cx="1214996"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29" name="Rectangle 28">
                  <a:extLst>
                    <a:ext uri="{FF2B5EF4-FFF2-40B4-BE49-F238E27FC236}">
                      <a16:creationId xmlns="" xmlns:a16="http://schemas.microsoft.com/office/drawing/2014/main" id="{0BF41687-AF85-9048-A9A4-3A863F15E462}"/>
                    </a:ext>
                  </a:extLst>
                </p:cNvPr>
                <p:cNvSpPr/>
                <p:nvPr/>
              </p:nvSpPr>
              <p:spPr>
                <a:xfrm>
                  <a:off x="2291408" y="3927670"/>
                  <a:ext cx="121500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30" name="Rectangle 29">
                  <a:extLst>
                    <a:ext uri="{FF2B5EF4-FFF2-40B4-BE49-F238E27FC236}">
                      <a16:creationId xmlns="" xmlns:a16="http://schemas.microsoft.com/office/drawing/2014/main" id="{0FD741A5-4783-7A48-958C-3C9D5CE05FDF}"/>
                    </a:ext>
                  </a:extLst>
                </p:cNvPr>
                <p:cNvSpPr/>
                <p:nvPr/>
              </p:nvSpPr>
              <p:spPr>
                <a:xfrm>
                  <a:off x="2133739" y="990084"/>
                  <a:ext cx="1224274"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31" name="Rectangle 30">
                  <a:extLst>
                    <a:ext uri="{FF2B5EF4-FFF2-40B4-BE49-F238E27FC236}">
                      <a16:creationId xmlns="" xmlns:a16="http://schemas.microsoft.com/office/drawing/2014/main" id="{A0859D30-68F2-5C41-B765-8E18141C440A}"/>
                    </a:ext>
                  </a:extLst>
                </p:cNvPr>
                <p:cNvSpPr/>
                <p:nvPr/>
              </p:nvSpPr>
              <p:spPr>
                <a:xfrm>
                  <a:off x="1985342" y="2208109"/>
                  <a:ext cx="1214996" cy="16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98313" name="Group 40">
              <a:extLst>
                <a:ext uri="{FF2B5EF4-FFF2-40B4-BE49-F238E27FC236}">
                  <a16:creationId xmlns="" xmlns:a16="http://schemas.microsoft.com/office/drawing/2014/main" id="{2F16BBB0-93A7-8B4E-A18A-E93ADEC157F1}"/>
                </a:ext>
              </a:extLst>
            </p:cNvPr>
            <p:cNvGrpSpPr>
              <a:grpSpLocks/>
            </p:cNvGrpSpPr>
            <p:nvPr/>
          </p:nvGrpSpPr>
          <p:grpSpPr bwMode="auto">
            <a:xfrm>
              <a:off x="481989" y="3675621"/>
              <a:ext cx="978243" cy="664690"/>
              <a:chOff x="1612557" y="478310"/>
              <a:chExt cx="5715000" cy="4286250"/>
            </a:xfrm>
          </p:grpSpPr>
          <p:pic>
            <p:nvPicPr>
              <p:cNvPr id="98350" name="Picture 4" descr="http://www.web-books.com/eLibrary/Medicine/Infectious/Images/HIV.jpg">
                <a:extLst>
                  <a:ext uri="{FF2B5EF4-FFF2-40B4-BE49-F238E27FC236}">
                    <a16:creationId xmlns="" xmlns:a16="http://schemas.microsoft.com/office/drawing/2014/main" id="{1CCE80FC-E9D3-E94A-97C5-DC269201E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 xmlns:a16="http://schemas.microsoft.com/office/drawing/2014/main" id="{8309A490-3150-E24B-88C5-CB53C3C9F682}"/>
                  </a:ext>
                </a:extLst>
              </p:cNvPr>
              <p:cNvSpPr/>
              <p:nvPr/>
            </p:nvSpPr>
            <p:spPr>
              <a:xfrm>
                <a:off x="1825880" y="606384"/>
                <a:ext cx="5221704" cy="53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44" name="Rectangle 43">
                <a:extLst>
                  <a:ext uri="{FF2B5EF4-FFF2-40B4-BE49-F238E27FC236}">
                    <a16:creationId xmlns="" xmlns:a16="http://schemas.microsoft.com/office/drawing/2014/main" id="{11C3147E-A413-C34A-81AC-B8E49CBFFC9C}"/>
                  </a:ext>
                </a:extLst>
              </p:cNvPr>
              <p:cNvSpPr/>
              <p:nvPr/>
            </p:nvSpPr>
            <p:spPr>
              <a:xfrm>
                <a:off x="5786213" y="1752757"/>
                <a:ext cx="122427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98353" name="Group 44">
                <a:extLst>
                  <a:ext uri="{FF2B5EF4-FFF2-40B4-BE49-F238E27FC236}">
                    <a16:creationId xmlns="" xmlns:a16="http://schemas.microsoft.com/office/drawing/2014/main" id="{350479AB-2812-FE4C-92CD-D4826BEBAB03}"/>
                  </a:ext>
                </a:extLst>
              </p:cNvPr>
              <p:cNvGrpSpPr>
                <a:grpSpLocks/>
              </p:cNvGrpSpPr>
              <p:nvPr/>
            </p:nvGrpSpPr>
            <p:grpSpPr bwMode="auto">
              <a:xfrm>
                <a:off x="1981200" y="990600"/>
                <a:ext cx="1524000" cy="3695701"/>
                <a:chOff x="1981200" y="990600"/>
                <a:chExt cx="1524000" cy="3695701"/>
              </a:xfrm>
            </p:grpSpPr>
            <p:sp>
              <p:nvSpPr>
                <p:cNvPr id="46" name="Rectangle 45">
                  <a:extLst>
                    <a:ext uri="{FF2B5EF4-FFF2-40B4-BE49-F238E27FC236}">
                      <a16:creationId xmlns="" xmlns:a16="http://schemas.microsoft.com/office/drawing/2014/main" id="{6A0B0060-165C-4F4F-93EA-DA9413D82182}"/>
                    </a:ext>
                  </a:extLst>
                </p:cNvPr>
                <p:cNvSpPr/>
                <p:nvPr/>
              </p:nvSpPr>
              <p:spPr>
                <a:xfrm>
                  <a:off x="1983549" y="3748680"/>
                  <a:ext cx="121500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47" name="Rectangle 46">
                  <a:extLst>
                    <a:ext uri="{FF2B5EF4-FFF2-40B4-BE49-F238E27FC236}">
                      <a16:creationId xmlns="" xmlns:a16="http://schemas.microsoft.com/office/drawing/2014/main" id="{FFC31925-AA9C-C447-809A-78CF70DC4951}"/>
                    </a:ext>
                  </a:extLst>
                </p:cNvPr>
                <p:cNvSpPr/>
                <p:nvPr/>
              </p:nvSpPr>
              <p:spPr>
                <a:xfrm>
                  <a:off x="2289620" y="3902209"/>
                  <a:ext cx="1214996"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48" name="Rectangle 47">
                  <a:extLst>
                    <a:ext uri="{FF2B5EF4-FFF2-40B4-BE49-F238E27FC236}">
                      <a16:creationId xmlns="" xmlns:a16="http://schemas.microsoft.com/office/drawing/2014/main" id="{9D3688F7-E804-0642-A382-EC0E0C144979}"/>
                    </a:ext>
                  </a:extLst>
                </p:cNvPr>
                <p:cNvSpPr/>
                <p:nvPr/>
              </p:nvSpPr>
              <p:spPr>
                <a:xfrm>
                  <a:off x="2131945" y="964629"/>
                  <a:ext cx="1224274"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49" name="Rectangle 48">
                  <a:extLst>
                    <a:ext uri="{FF2B5EF4-FFF2-40B4-BE49-F238E27FC236}">
                      <a16:creationId xmlns="" xmlns:a16="http://schemas.microsoft.com/office/drawing/2014/main" id="{A3222E35-4DE7-5F46-9EE2-56A6C086F3F6}"/>
                    </a:ext>
                  </a:extLst>
                </p:cNvPr>
                <p:cNvSpPr/>
                <p:nvPr/>
              </p:nvSpPr>
              <p:spPr>
                <a:xfrm>
                  <a:off x="1983549" y="2182648"/>
                  <a:ext cx="1215002" cy="16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98314" name="Group 49">
              <a:extLst>
                <a:ext uri="{FF2B5EF4-FFF2-40B4-BE49-F238E27FC236}">
                  <a16:creationId xmlns="" xmlns:a16="http://schemas.microsoft.com/office/drawing/2014/main" id="{EDF6D26F-B533-E448-9F71-4C485C29BCE3}"/>
                </a:ext>
              </a:extLst>
            </p:cNvPr>
            <p:cNvGrpSpPr>
              <a:grpSpLocks/>
            </p:cNvGrpSpPr>
            <p:nvPr/>
          </p:nvGrpSpPr>
          <p:grpSpPr bwMode="auto">
            <a:xfrm>
              <a:off x="3156761" y="4368620"/>
              <a:ext cx="978243" cy="664690"/>
              <a:chOff x="1612557" y="478310"/>
              <a:chExt cx="5715000" cy="4286250"/>
            </a:xfrm>
          </p:grpSpPr>
          <p:pic>
            <p:nvPicPr>
              <p:cNvPr id="98342" name="Picture 4" descr="http://www.web-books.com/eLibrary/Medicine/Infectious/Images/HIV.jpg">
                <a:extLst>
                  <a:ext uri="{FF2B5EF4-FFF2-40B4-BE49-F238E27FC236}">
                    <a16:creationId xmlns="" xmlns:a16="http://schemas.microsoft.com/office/drawing/2014/main" id="{1C17EE94-C5BA-2A42-9D02-82451EFDE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a:extLst>
                  <a:ext uri="{FF2B5EF4-FFF2-40B4-BE49-F238E27FC236}">
                    <a16:creationId xmlns="" xmlns:a16="http://schemas.microsoft.com/office/drawing/2014/main" id="{84925CD8-C911-314B-B09E-755169CA23CA}"/>
                  </a:ext>
                </a:extLst>
              </p:cNvPr>
              <p:cNvSpPr/>
              <p:nvPr/>
            </p:nvSpPr>
            <p:spPr>
              <a:xfrm>
                <a:off x="1827604" y="610491"/>
                <a:ext cx="5221710" cy="53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53" name="Rectangle 52">
                <a:extLst>
                  <a:ext uri="{FF2B5EF4-FFF2-40B4-BE49-F238E27FC236}">
                    <a16:creationId xmlns="" xmlns:a16="http://schemas.microsoft.com/office/drawing/2014/main" id="{236B3550-0EB7-A44D-B25A-B44AF6DFA58E}"/>
                  </a:ext>
                </a:extLst>
              </p:cNvPr>
              <p:cNvSpPr/>
              <p:nvPr/>
            </p:nvSpPr>
            <p:spPr>
              <a:xfrm>
                <a:off x="5787942" y="1756864"/>
                <a:ext cx="122427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98345" name="Group 53">
                <a:extLst>
                  <a:ext uri="{FF2B5EF4-FFF2-40B4-BE49-F238E27FC236}">
                    <a16:creationId xmlns="" xmlns:a16="http://schemas.microsoft.com/office/drawing/2014/main" id="{1F990866-F8F6-4B43-A175-4956F14B5640}"/>
                  </a:ext>
                </a:extLst>
              </p:cNvPr>
              <p:cNvGrpSpPr>
                <a:grpSpLocks/>
              </p:cNvGrpSpPr>
              <p:nvPr/>
            </p:nvGrpSpPr>
            <p:grpSpPr bwMode="auto">
              <a:xfrm>
                <a:off x="1981200" y="990600"/>
                <a:ext cx="1524000" cy="3695701"/>
                <a:chOff x="1981200" y="990600"/>
                <a:chExt cx="1524000" cy="3695701"/>
              </a:xfrm>
            </p:grpSpPr>
            <p:sp>
              <p:nvSpPr>
                <p:cNvPr id="55" name="Rectangle 54">
                  <a:extLst>
                    <a:ext uri="{FF2B5EF4-FFF2-40B4-BE49-F238E27FC236}">
                      <a16:creationId xmlns="" xmlns:a16="http://schemas.microsoft.com/office/drawing/2014/main" id="{1C54181F-9A46-7244-9582-F2AE9F6F98C8}"/>
                    </a:ext>
                  </a:extLst>
                </p:cNvPr>
                <p:cNvSpPr/>
                <p:nvPr/>
              </p:nvSpPr>
              <p:spPr>
                <a:xfrm>
                  <a:off x="1985278" y="3773251"/>
                  <a:ext cx="1214996"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56" name="Rectangle 55">
                  <a:extLst>
                    <a:ext uri="{FF2B5EF4-FFF2-40B4-BE49-F238E27FC236}">
                      <a16:creationId xmlns="" xmlns:a16="http://schemas.microsoft.com/office/drawing/2014/main" id="{18094E19-3C04-D34B-8816-4644A0EFDD3B}"/>
                    </a:ext>
                  </a:extLst>
                </p:cNvPr>
                <p:cNvSpPr/>
                <p:nvPr/>
              </p:nvSpPr>
              <p:spPr>
                <a:xfrm>
                  <a:off x="2291343" y="3926787"/>
                  <a:ext cx="121500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57" name="Rectangle 56">
                  <a:extLst>
                    <a:ext uri="{FF2B5EF4-FFF2-40B4-BE49-F238E27FC236}">
                      <a16:creationId xmlns="" xmlns:a16="http://schemas.microsoft.com/office/drawing/2014/main" id="{9D856B52-F7F4-0449-9639-32DA9879ABB1}"/>
                    </a:ext>
                  </a:extLst>
                </p:cNvPr>
                <p:cNvSpPr/>
                <p:nvPr/>
              </p:nvSpPr>
              <p:spPr>
                <a:xfrm>
                  <a:off x="2133675" y="989201"/>
                  <a:ext cx="1224274"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58" name="Rectangle 57">
                  <a:extLst>
                    <a:ext uri="{FF2B5EF4-FFF2-40B4-BE49-F238E27FC236}">
                      <a16:creationId xmlns="" xmlns:a16="http://schemas.microsoft.com/office/drawing/2014/main" id="{2C5F9CF8-44FF-8943-8F18-2B9B93F702E1}"/>
                    </a:ext>
                  </a:extLst>
                </p:cNvPr>
                <p:cNvSpPr/>
                <p:nvPr/>
              </p:nvSpPr>
              <p:spPr>
                <a:xfrm>
                  <a:off x="1985278" y="2207226"/>
                  <a:ext cx="1214996" cy="16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98315" name="Group 67">
              <a:extLst>
                <a:ext uri="{FF2B5EF4-FFF2-40B4-BE49-F238E27FC236}">
                  <a16:creationId xmlns="" xmlns:a16="http://schemas.microsoft.com/office/drawing/2014/main" id="{574ABA24-1532-EA4A-B86B-6B99C865C9B1}"/>
                </a:ext>
              </a:extLst>
            </p:cNvPr>
            <p:cNvGrpSpPr>
              <a:grpSpLocks/>
            </p:cNvGrpSpPr>
            <p:nvPr/>
          </p:nvGrpSpPr>
          <p:grpSpPr bwMode="auto">
            <a:xfrm>
              <a:off x="1101134" y="5513277"/>
              <a:ext cx="978243" cy="664690"/>
              <a:chOff x="1612557" y="478310"/>
              <a:chExt cx="5715000" cy="4286250"/>
            </a:xfrm>
          </p:grpSpPr>
          <p:pic>
            <p:nvPicPr>
              <p:cNvPr id="98334" name="Picture 4" descr="http://www.web-books.com/eLibrary/Medicine/Infectious/Images/HIV.jpg">
                <a:extLst>
                  <a:ext uri="{FF2B5EF4-FFF2-40B4-BE49-F238E27FC236}">
                    <a16:creationId xmlns="" xmlns:a16="http://schemas.microsoft.com/office/drawing/2014/main" id="{3B7D345F-E2FF-7D4E-B408-AB492D038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a:extLst>
                  <a:ext uri="{FF2B5EF4-FFF2-40B4-BE49-F238E27FC236}">
                    <a16:creationId xmlns="" xmlns:a16="http://schemas.microsoft.com/office/drawing/2014/main" id="{9B827888-BEB4-7143-93B3-C8A686E4170C}"/>
                  </a:ext>
                </a:extLst>
              </p:cNvPr>
              <p:cNvSpPr/>
              <p:nvPr/>
            </p:nvSpPr>
            <p:spPr>
              <a:xfrm>
                <a:off x="1825939" y="608957"/>
                <a:ext cx="5221704" cy="53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71" name="Rectangle 70">
                <a:extLst>
                  <a:ext uri="{FF2B5EF4-FFF2-40B4-BE49-F238E27FC236}">
                    <a16:creationId xmlns="" xmlns:a16="http://schemas.microsoft.com/office/drawing/2014/main" id="{E35E8476-5E88-B74E-857A-45D0B7E3E350}"/>
                  </a:ext>
                </a:extLst>
              </p:cNvPr>
              <p:cNvSpPr/>
              <p:nvPr/>
            </p:nvSpPr>
            <p:spPr>
              <a:xfrm>
                <a:off x="5786271" y="1755330"/>
                <a:ext cx="122427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98337" name="Group 71">
                <a:extLst>
                  <a:ext uri="{FF2B5EF4-FFF2-40B4-BE49-F238E27FC236}">
                    <a16:creationId xmlns="" xmlns:a16="http://schemas.microsoft.com/office/drawing/2014/main" id="{0FFCEDF0-AF95-AD4E-B706-0AFEFADE4F05}"/>
                  </a:ext>
                </a:extLst>
              </p:cNvPr>
              <p:cNvGrpSpPr>
                <a:grpSpLocks/>
              </p:cNvGrpSpPr>
              <p:nvPr/>
            </p:nvGrpSpPr>
            <p:grpSpPr bwMode="auto">
              <a:xfrm>
                <a:off x="1981200" y="990600"/>
                <a:ext cx="1524000" cy="3695701"/>
                <a:chOff x="1981200" y="990600"/>
                <a:chExt cx="1524000" cy="3695701"/>
              </a:xfrm>
            </p:grpSpPr>
            <p:sp>
              <p:nvSpPr>
                <p:cNvPr id="73" name="Rectangle 72">
                  <a:extLst>
                    <a:ext uri="{FF2B5EF4-FFF2-40B4-BE49-F238E27FC236}">
                      <a16:creationId xmlns="" xmlns:a16="http://schemas.microsoft.com/office/drawing/2014/main" id="{AA8ADC72-7996-394E-AFBA-6C158022F0FF}"/>
                    </a:ext>
                  </a:extLst>
                </p:cNvPr>
                <p:cNvSpPr/>
                <p:nvPr/>
              </p:nvSpPr>
              <p:spPr>
                <a:xfrm>
                  <a:off x="1983607" y="3771723"/>
                  <a:ext cx="121500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74" name="Rectangle 73">
                  <a:extLst>
                    <a:ext uri="{FF2B5EF4-FFF2-40B4-BE49-F238E27FC236}">
                      <a16:creationId xmlns="" xmlns:a16="http://schemas.microsoft.com/office/drawing/2014/main" id="{3DE71D89-F5FF-434B-9B90-2AD6584AEFBF}"/>
                    </a:ext>
                  </a:extLst>
                </p:cNvPr>
                <p:cNvSpPr/>
                <p:nvPr/>
              </p:nvSpPr>
              <p:spPr>
                <a:xfrm>
                  <a:off x="2289678" y="3925252"/>
                  <a:ext cx="1214996"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75" name="Rectangle 74">
                  <a:extLst>
                    <a:ext uri="{FF2B5EF4-FFF2-40B4-BE49-F238E27FC236}">
                      <a16:creationId xmlns="" xmlns:a16="http://schemas.microsoft.com/office/drawing/2014/main" id="{FCAEB24D-25B2-F84E-987C-70DB09454825}"/>
                    </a:ext>
                  </a:extLst>
                </p:cNvPr>
                <p:cNvSpPr/>
                <p:nvPr/>
              </p:nvSpPr>
              <p:spPr>
                <a:xfrm>
                  <a:off x="2132004" y="987673"/>
                  <a:ext cx="1224274"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76" name="Rectangle 75">
                  <a:extLst>
                    <a:ext uri="{FF2B5EF4-FFF2-40B4-BE49-F238E27FC236}">
                      <a16:creationId xmlns="" xmlns:a16="http://schemas.microsoft.com/office/drawing/2014/main" id="{BE227E07-9362-AD44-8DC2-3AD34AB7B3EB}"/>
                    </a:ext>
                  </a:extLst>
                </p:cNvPr>
                <p:cNvSpPr/>
                <p:nvPr/>
              </p:nvSpPr>
              <p:spPr>
                <a:xfrm>
                  <a:off x="1983607" y="2205692"/>
                  <a:ext cx="1215002" cy="16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98316" name="Group 58">
              <a:extLst>
                <a:ext uri="{FF2B5EF4-FFF2-40B4-BE49-F238E27FC236}">
                  <a16:creationId xmlns="" xmlns:a16="http://schemas.microsoft.com/office/drawing/2014/main" id="{46EE308B-BF98-784D-AE19-3929AEDB06E8}"/>
                </a:ext>
              </a:extLst>
            </p:cNvPr>
            <p:cNvGrpSpPr>
              <a:grpSpLocks/>
            </p:cNvGrpSpPr>
            <p:nvPr/>
          </p:nvGrpSpPr>
          <p:grpSpPr bwMode="auto">
            <a:xfrm>
              <a:off x="2093514" y="5372075"/>
              <a:ext cx="978243" cy="664690"/>
              <a:chOff x="1612557" y="478310"/>
              <a:chExt cx="5715000" cy="4286250"/>
            </a:xfrm>
          </p:grpSpPr>
          <p:pic>
            <p:nvPicPr>
              <p:cNvPr id="98326" name="Picture 4" descr="http://www.web-books.com/eLibrary/Medicine/Infectious/Images/HIV.jpg">
                <a:extLst>
                  <a:ext uri="{FF2B5EF4-FFF2-40B4-BE49-F238E27FC236}">
                    <a16:creationId xmlns="" xmlns:a16="http://schemas.microsoft.com/office/drawing/2014/main" id="{B5CDC0D1-1218-D84C-A4B7-B215B509C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a:extLst>
                  <a:ext uri="{FF2B5EF4-FFF2-40B4-BE49-F238E27FC236}">
                    <a16:creationId xmlns="" xmlns:a16="http://schemas.microsoft.com/office/drawing/2014/main" id="{BE3EAFA2-6FDE-084B-8102-5A48FF342559}"/>
                  </a:ext>
                </a:extLst>
              </p:cNvPr>
              <p:cNvSpPr/>
              <p:nvPr/>
            </p:nvSpPr>
            <p:spPr>
              <a:xfrm>
                <a:off x="1825091" y="608537"/>
                <a:ext cx="5221710" cy="53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62" name="Rectangle 61">
                <a:extLst>
                  <a:ext uri="{FF2B5EF4-FFF2-40B4-BE49-F238E27FC236}">
                    <a16:creationId xmlns="" xmlns:a16="http://schemas.microsoft.com/office/drawing/2014/main" id="{0A15D1E8-6E8E-FD4D-AE3E-C52FBE434E4D}"/>
                  </a:ext>
                </a:extLst>
              </p:cNvPr>
              <p:cNvSpPr/>
              <p:nvPr/>
            </p:nvSpPr>
            <p:spPr>
              <a:xfrm>
                <a:off x="5785430" y="1754911"/>
                <a:ext cx="122427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98329" name="Group 62">
                <a:extLst>
                  <a:ext uri="{FF2B5EF4-FFF2-40B4-BE49-F238E27FC236}">
                    <a16:creationId xmlns="" xmlns:a16="http://schemas.microsoft.com/office/drawing/2014/main" id="{8E76C115-8DC2-BE47-B750-66FA73EF2054}"/>
                  </a:ext>
                </a:extLst>
              </p:cNvPr>
              <p:cNvGrpSpPr>
                <a:grpSpLocks/>
              </p:cNvGrpSpPr>
              <p:nvPr/>
            </p:nvGrpSpPr>
            <p:grpSpPr bwMode="auto">
              <a:xfrm>
                <a:off x="1981200" y="990600"/>
                <a:ext cx="1524000" cy="3695701"/>
                <a:chOff x="1981200" y="990600"/>
                <a:chExt cx="1524000" cy="3695701"/>
              </a:xfrm>
            </p:grpSpPr>
            <p:sp>
              <p:nvSpPr>
                <p:cNvPr id="64" name="Rectangle 63">
                  <a:extLst>
                    <a:ext uri="{FF2B5EF4-FFF2-40B4-BE49-F238E27FC236}">
                      <a16:creationId xmlns="" xmlns:a16="http://schemas.microsoft.com/office/drawing/2014/main" id="{10EC7DD2-79F9-2D47-90D4-E259D7E4E6B7}"/>
                    </a:ext>
                  </a:extLst>
                </p:cNvPr>
                <p:cNvSpPr/>
                <p:nvPr/>
              </p:nvSpPr>
              <p:spPr>
                <a:xfrm>
                  <a:off x="1982766" y="3771298"/>
                  <a:ext cx="1214996"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65" name="Rectangle 64">
                  <a:extLst>
                    <a:ext uri="{FF2B5EF4-FFF2-40B4-BE49-F238E27FC236}">
                      <a16:creationId xmlns="" xmlns:a16="http://schemas.microsoft.com/office/drawing/2014/main" id="{6C07F52A-C7CC-1646-8883-D8E7F36CB2AC}"/>
                    </a:ext>
                  </a:extLst>
                </p:cNvPr>
                <p:cNvSpPr/>
                <p:nvPr/>
              </p:nvSpPr>
              <p:spPr>
                <a:xfrm>
                  <a:off x="2288831" y="3924833"/>
                  <a:ext cx="121500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66" name="Rectangle 65">
                  <a:extLst>
                    <a:ext uri="{FF2B5EF4-FFF2-40B4-BE49-F238E27FC236}">
                      <a16:creationId xmlns="" xmlns:a16="http://schemas.microsoft.com/office/drawing/2014/main" id="{94949FC3-46DA-4C46-9B61-7AB1D19D264D}"/>
                    </a:ext>
                  </a:extLst>
                </p:cNvPr>
                <p:cNvSpPr/>
                <p:nvPr/>
              </p:nvSpPr>
              <p:spPr>
                <a:xfrm>
                  <a:off x="2131163" y="987247"/>
                  <a:ext cx="1224274"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67" name="Rectangle 66">
                  <a:extLst>
                    <a:ext uri="{FF2B5EF4-FFF2-40B4-BE49-F238E27FC236}">
                      <a16:creationId xmlns="" xmlns:a16="http://schemas.microsoft.com/office/drawing/2014/main" id="{ED80648D-3167-244B-9756-AF9FDF4B6EBC}"/>
                    </a:ext>
                  </a:extLst>
                </p:cNvPr>
                <p:cNvSpPr/>
                <p:nvPr/>
              </p:nvSpPr>
              <p:spPr>
                <a:xfrm>
                  <a:off x="1982766" y="2205272"/>
                  <a:ext cx="1214996" cy="16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98317" name="Group 6">
              <a:extLst>
                <a:ext uri="{FF2B5EF4-FFF2-40B4-BE49-F238E27FC236}">
                  <a16:creationId xmlns="" xmlns:a16="http://schemas.microsoft.com/office/drawing/2014/main" id="{EC28945D-A57E-0C4E-997A-E0651D9C06AB}"/>
                </a:ext>
              </a:extLst>
            </p:cNvPr>
            <p:cNvGrpSpPr>
              <a:grpSpLocks/>
            </p:cNvGrpSpPr>
            <p:nvPr/>
          </p:nvGrpSpPr>
          <p:grpSpPr bwMode="auto">
            <a:xfrm>
              <a:off x="1031966" y="2971800"/>
              <a:ext cx="978243" cy="664690"/>
              <a:chOff x="1612557" y="478310"/>
              <a:chExt cx="5715000" cy="4286250"/>
            </a:xfrm>
          </p:grpSpPr>
          <p:pic>
            <p:nvPicPr>
              <p:cNvPr id="98318" name="Picture 4" descr="http://www.web-books.com/eLibrary/Medicine/Infectious/Images/HIV.jpg">
                <a:extLst>
                  <a:ext uri="{FF2B5EF4-FFF2-40B4-BE49-F238E27FC236}">
                    <a16:creationId xmlns="" xmlns:a16="http://schemas.microsoft.com/office/drawing/2014/main" id="{5859B35B-6233-014A-815E-FEA4781BE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35AF50D3-3E78-B34B-A40C-01BA2B08EAF8}"/>
                  </a:ext>
                </a:extLst>
              </p:cNvPr>
              <p:cNvSpPr/>
              <p:nvPr/>
            </p:nvSpPr>
            <p:spPr>
              <a:xfrm>
                <a:off x="1821936" y="610652"/>
                <a:ext cx="5230982" cy="53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9" name="Rectangle 8">
                <a:extLst>
                  <a:ext uri="{FF2B5EF4-FFF2-40B4-BE49-F238E27FC236}">
                    <a16:creationId xmlns="" xmlns:a16="http://schemas.microsoft.com/office/drawing/2014/main" id="{91456691-1994-A644-95D5-768ABFD8CAF2}"/>
                  </a:ext>
                </a:extLst>
              </p:cNvPr>
              <p:cNvSpPr/>
              <p:nvPr/>
            </p:nvSpPr>
            <p:spPr>
              <a:xfrm>
                <a:off x="5791547" y="1757026"/>
                <a:ext cx="122427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98321" name="Group 5">
                <a:extLst>
                  <a:ext uri="{FF2B5EF4-FFF2-40B4-BE49-F238E27FC236}">
                    <a16:creationId xmlns="" xmlns:a16="http://schemas.microsoft.com/office/drawing/2014/main" id="{AA97AB30-D4AC-AC4F-9604-67ABE634F273}"/>
                  </a:ext>
                </a:extLst>
              </p:cNvPr>
              <p:cNvGrpSpPr>
                <a:grpSpLocks/>
              </p:cNvGrpSpPr>
              <p:nvPr/>
            </p:nvGrpSpPr>
            <p:grpSpPr bwMode="auto">
              <a:xfrm>
                <a:off x="1981200" y="990600"/>
                <a:ext cx="1524000" cy="3695701"/>
                <a:chOff x="1981200" y="990600"/>
                <a:chExt cx="1524000" cy="3695701"/>
              </a:xfrm>
            </p:grpSpPr>
            <p:sp>
              <p:nvSpPr>
                <p:cNvPr id="5" name="Rectangle 4">
                  <a:extLst>
                    <a:ext uri="{FF2B5EF4-FFF2-40B4-BE49-F238E27FC236}">
                      <a16:creationId xmlns="" xmlns:a16="http://schemas.microsoft.com/office/drawing/2014/main" id="{0782A2E1-F37E-D245-85A1-800462E9A27F}"/>
                    </a:ext>
                  </a:extLst>
                </p:cNvPr>
                <p:cNvSpPr/>
                <p:nvPr/>
              </p:nvSpPr>
              <p:spPr>
                <a:xfrm>
                  <a:off x="1979605" y="3773412"/>
                  <a:ext cx="1215002"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8" name="Rectangle 7">
                  <a:extLst>
                    <a:ext uri="{FF2B5EF4-FFF2-40B4-BE49-F238E27FC236}">
                      <a16:creationId xmlns="" xmlns:a16="http://schemas.microsoft.com/office/drawing/2014/main" id="{80086B7E-F197-AE48-BED1-C4F90C296F90}"/>
                    </a:ext>
                  </a:extLst>
                </p:cNvPr>
                <p:cNvSpPr/>
                <p:nvPr/>
              </p:nvSpPr>
              <p:spPr>
                <a:xfrm>
                  <a:off x="2285676" y="3926948"/>
                  <a:ext cx="1214996"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10" name="Rectangle 9">
                  <a:extLst>
                    <a:ext uri="{FF2B5EF4-FFF2-40B4-BE49-F238E27FC236}">
                      <a16:creationId xmlns="" xmlns:a16="http://schemas.microsoft.com/office/drawing/2014/main" id="{D99D49A5-4037-0C49-ADA7-9FF0AE54D14F}"/>
                    </a:ext>
                  </a:extLst>
                </p:cNvPr>
                <p:cNvSpPr/>
                <p:nvPr/>
              </p:nvSpPr>
              <p:spPr>
                <a:xfrm>
                  <a:off x="2128002" y="989362"/>
                  <a:ext cx="1224274" cy="75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11" name="Rectangle 10">
                  <a:extLst>
                    <a:ext uri="{FF2B5EF4-FFF2-40B4-BE49-F238E27FC236}">
                      <a16:creationId xmlns="" xmlns:a16="http://schemas.microsoft.com/office/drawing/2014/main" id="{C7D6CD57-E049-D24F-9E0E-770E3FACE5B3}"/>
                    </a:ext>
                  </a:extLst>
                </p:cNvPr>
                <p:cNvSpPr/>
                <p:nvPr/>
              </p:nvSpPr>
              <p:spPr>
                <a:xfrm>
                  <a:off x="1979605" y="2207387"/>
                  <a:ext cx="1215002" cy="16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pic>
        <p:nvPicPr>
          <p:cNvPr id="98310" name="Picture 2" descr="http://www.instantofac.com/img/person.png">
            <a:extLst>
              <a:ext uri="{FF2B5EF4-FFF2-40B4-BE49-F238E27FC236}">
                <a16:creationId xmlns="" xmlns:a16="http://schemas.microsoft.com/office/drawing/2014/main" id="{DCAA02A6-22E2-F04B-91EC-4EA7EDE38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3" y="2122488"/>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http://www.somethingyoushouldread.com/images/articles/BrownBrickWall_tileable.jpg">
            <a:extLst>
              <a:ext uri="{FF2B5EF4-FFF2-40B4-BE49-F238E27FC236}">
                <a16:creationId xmlns="" xmlns:a16="http://schemas.microsoft.com/office/drawing/2014/main" id="{DE38A91A-30C9-4F49-878D-7385B3641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973" y="1749526"/>
            <a:ext cx="4011076" cy="4011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2" name="Picture 71">
            <a:extLst>
              <a:ext uri="{FF2B5EF4-FFF2-40B4-BE49-F238E27FC236}">
                <a16:creationId xmlns="" xmlns:a16="http://schemas.microsoft.com/office/drawing/2014/main" id="{08BA140D-9378-3847-81D1-3837B53B4525}"/>
              </a:ext>
            </a:extLst>
          </p:cNvPr>
          <p:cNvPicPr>
            <a:picLocks noChangeAspect="1"/>
          </p:cNvPicPr>
          <p:nvPr/>
        </p:nvPicPr>
        <p:blipFill>
          <a:blip r:embed="rId6"/>
          <a:stretch>
            <a:fillRect/>
          </a:stretch>
        </p:blipFill>
        <p:spPr>
          <a:xfrm>
            <a:off x="1597256" y="2236213"/>
            <a:ext cx="4689014" cy="3049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4"/>
                                        </p:tgtEl>
                                        <p:attrNameLst>
                                          <p:attrName>ppt_w</p:attrName>
                                        </p:attrNameLst>
                                      </p:cBhvr>
                                      <p:tavLst>
                                        <p:tav tm="0">
                                          <p:val>
                                            <p:strVal val="ppt_w"/>
                                          </p:val>
                                        </p:tav>
                                        <p:tav tm="100000">
                                          <p:val>
                                            <p:fltVal val="0"/>
                                          </p:val>
                                        </p:tav>
                                      </p:tavLst>
                                    </p:anim>
                                    <p:anim calcmode="lin" valueType="num">
                                      <p:cBhvr>
                                        <p:cTn id="12" dur="1000"/>
                                        <p:tgtEl>
                                          <p:spTgt spid="14"/>
                                        </p:tgtEl>
                                        <p:attrNameLst>
                                          <p:attrName>ppt_h</p:attrName>
                                        </p:attrNameLst>
                                      </p:cBhvr>
                                      <p:tavLst>
                                        <p:tav tm="0">
                                          <p:val>
                                            <p:strVal val="ppt_h"/>
                                          </p:val>
                                        </p:tav>
                                        <p:tav tm="100000">
                                          <p:val>
                                            <p:fltVal val="0"/>
                                          </p:val>
                                        </p:tav>
                                      </p:tavLst>
                                    </p:anim>
                                    <p:anim calcmode="lin" valueType="num">
                                      <p:cBhvr>
                                        <p:cTn id="13" dur="1000"/>
                                        <p:tgtEl>
                                          <p:spTgt spid="14"/>
                                        </p:tgtEl>
                                        <p:attrNameLst>
                                          <p:attrName>style.rotation</p:attrName>
                                        </p:attrNameLst>
                                      </p:cBhvr>
                                      <p:tavLst>
                                        <p:tav tm="0">
                                          <p:val>
                                            <p:fltVal val="0"/>
                                          </p:val>
                                        </p:tav>
                                        <p:tav tm="100000">
                                          <p:val>
                                            <p:fltVal val="90"/>
                                          </p:val>
                                        </p:tav>
                                      </p:tavLst>
                                    </p:anim>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4"/>
                                        </p:tgtEl>
                                        <p:attrNameLst>
                                          <p:attrName>style.visibility</p:attrName>
                                        </p:attrNameLst>
                                      </p:cBhvr>
                                      <p:to>
                                        <p:strVal val="visible"/>
                                      </p:to>
                                    </p:set>
                                    <p:animEffect transition="in" filter="fade">
                                      <p:cBhvr>
                                        <p:cTn id="20"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F349A3-9864-054B-B3D2-CB7B935C989C}"/>
              </a:ext>
            </a:extLst>
          </p:cNvPr>
          <p:cNvSpPr>
            <a:spLocks noGrp="1"/>
          </p:cNvSpPr>
          <p:nvPr>
            <p:ph type="title"/>
          </p:nvPr>
        </p:nvSpPr>
        <p:spPr/>
        <p:txBody>
          <a:bodyPr/>
          <a:lstStyle/>
          <a:p>
            <a:r>
              <a:rPr lang="en-US" b="1" dirty="0"/>
              <a:t>AIDS Vaccine Development </a:t>
            </a:r>
          </a:p>
        </p:txBody>
      </p:sp>
      <p:grpSp>
        <p:nvGrpSpPr>
          <p:cNvPr id="6" name="Group 5">
            <a:extLst>
              <a:ext uri="{FF2B5EF4-FFF2-40B4-BE49-F238E27FC236}">
                <a16:creationId xmlns="" xmlns:a16="http://schemas.microsoft.com/office/drawing/2014/main" id="{3215445D-FF5D-7442-91DF-65AE0D87D714}"/>
              </a:ext>
            </a:extLst>
          </p:cNvPr>
          <p:cNvGrpSpPr/>
          <p:nvPr/>
        </p:nvGrpSpPr>
        <p:grpSpPr>
          <a:xfrm>
            <a:off x="2230087" y="2895600"/>
            <a:ext cx="7731826" cy="2059034"/>
            <a:chOff x="573974" y="2819998"/>
            <a:chExt cx="7731826" cy="2059034"/>
          </a:xfrm>
        </p:grpSpPr>
        <p:sp>
          <p:nvSpPr>
            <p:cNvPr id="4" name="Rectangle 3">
              <a:extLst>
                <a:ext uri="{FF2B5EF4-FFF2-40B4-BE49-F238E27FC236}">
                  <a16:creationId xmlns="" xmlns:a16="http://schemas.microsoft.com/office/drawing/2014/main" id="{B8C03C6C-FE61-7848-8396-EC00383A2AE9}"/>
                </a:ext>
              </a:extLst>
            </p:cNvPr>
            <p:cNvSpPr/>
            <p:nvPr/>
          </p:nvSpPr>
          <p:spPr>
            <a:xfrm>
              <a:off x="3733800" y="4417367"/>
              <a:ext cx="4572000" cy="461665"/>
            </a:xfrm>
            <a:prstGeom prst="rect">
              <a:avLst/>
            </a:prstGeom>
          </p:spPr>
          <p:txBody>
            <a:bodyPr>
              <a:spAutoFit/>
            </a:bodyPr>
            <a:lstStyle/>
            <a:p>
              <a:r>
                <a:rPr lang="en-US" altLang="en-US" b="0" dirty="0">
                  <a:latin typeface="Tahoma" panose="020B0604030504040204" pitchFamily="34" charset="0"/>
                </a:rPr>
                <a:t>Miami Herald - April 24, 1984 </a:t>
              </a:r>
            </a:p>
          </p:txBody>
        </p:sp>
        <p:sp>
          <p:nvSpPr>
            <p:cNvPr id="5" name="Rectangle 4">
              <a:extLst>
                <a:ext uri="{FF2B5EF4-FFF2-40B4-BE49-F238E27FC236}">
                  <a16:creationId xmlns="" xmlns:a16="http://schemas.microsoft.com/office/drawing/2014/main" id="{72506AF5-347F-BD41-93AE-993DA6065C59}"/>
                </a:ext>
              </a:extLst>
            </p:cNvPr>
            <p:cNvSpPr/>
            <p:nvPr/>
          </p:nvSpPr>
          <p:spPr>
            <a:xfrm>
              <a:off x="573974" y="2819998"/>
              <a:ext cx="7696200" cy="1569660"/>
            </a:xfrm>
            <a:prstGeom prst="rect">
              <a:avLst/>
            </a:prstGeom>
          </p:spPr>
          <p:txBody>
            <a:bodyPr wrap="square">
              <a:spAutoFit/>
            </a:bodyPr>
            <a:lstStyle/>
            <a:p>
              <a:pPr eaLnBrk="1" hangingPunct="1"/>
              <a:r>
                <a:rPr lang="en-US" altLang="en-US" dirty="0"/>
                <a:t>The American team said their discovery may lead to a vaccine against AIDS.</a:t>
              </a:r>
            </a:p>
            <a:p>
              <a:pPr eaLnBrk="1" hangingPunct="1"/>
              <a:r>
                <a:rPr lang="en-US" altLang="en-US" dirty="0"/>
                <a:t> "We hope to have such a vaccine ready for testing in about two years," Heckler said. </a:t>
              </a:r>
            </a:p>
          </p:txBody>
        </p:sp>
      </p:grpSp>
    </p:spTree>
    <p:extLst>
      <p:ext uri="{BB962C8B-B14F-4D97-AF65-F5344CB8AC3E}">
        <p14:creationId xmlns:p14="http://schemas.microsoft.com/office/powerpoint/2010/main" val="9920986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 xmlns:a16="http://schemas.microsoft.com/office/drawing/2014/main" id="{510F16E9-8353-8D44-8CDE-410F1F8D4849}"/>
              </a:ext>
            </a:extLst>
          </p:cNvPr>
          <p:cNvSpPr>
            <a:spLocks noGrp="1"/>
          </p:cNvSpPr>
          <p:nvPr>
            <p:ph type="title"/>
          </p:nvPr>
        </p:nvSpPr>
        <p:spPr>
          <a:xfrm>
            <a:off x="1752600" y="0"/>
            <a:ext cx="8686800" cy="990600"/>
          </a:xfrm>
        </p:spPr>
        <p:txBody>
          <a:bodyPr/>
          <a:lstStyle/>
          <a:p>
            <a:pPr eaLnBrk="1" hangingPunct="1"/>
            <a:r>
              <a:rPr lang="en-US" altLang="en-US"/>
              <a:t>ART for Prevention</a:t>
            </a:r>
          </a:p>
        </p:txBody>
      </p:sp>
      <p:sp>
        <p:nvSpPr>
          <p:cNvPr id="100355" name="Date Placeholder 3">
            <a:extLst>
              <a:ext uri="{FF2B5EF4-FFF2-40B4-BE49-F238E27FC236}">
                <a16:creationId xmlns="" xmlns:a16="http://schemas.microsoft.com/office/drawing/2014/main" id="{36D14A13-E17C-7349-B693-29E039F11A2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FFFFFF"/>
                </a:solidFill>
                <a:latin typeface="Arial" panose="020B0604020202020204" pitchFamily="34" charset="0"/>
              </a:rPr>
              <a:t>3/19/10</a:t>
            </a:r>
          </a:p>
        </p:txBody>
      </p:sp>
      <p:sp>
        <p:nvSpPr>
          <p:cNvPr id="100356" name="Slide Number Placeholder 4">
            <a:extLst>
              <a:ext uri="{FF2B5EF4-FFF2-40B4-BE49-F238E27FC236}">
                <a16:creationId xmlns="" xmlns:a16="http://schemas.microsoft.com/office/drawing/2014/main" id="{BD4EEAA7-D237-694B-AA9A-59F4A3A856B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37D9E0-A0E3-2342-AC35-CDA9D87B4701}" type="slidenum">
              <a:rPr lang="en-US" altLang="en-US" sz="1200">
                <a:solidFill>
                  <a:srgbClr val="FFFFFF"/>
                </a:solidFill>
                <a:latin typeface="Arial" panose="020B0604020202020204" pitchFamily="34" charset="0"/>
              </a:rPr>
              <a:pPr>
                <a:spcBef>
                  <a:spcPct val="0"/>
                </a:spcBef>
                <a:buFontTx/>
                <a:buNone/>
              </a:pPr>
              <a:t>30</a:t>
            </a:fld>
            <a:endParaRPr lang="en-US" altLang="en-US" sz="1200">
              <a:solidFill>
                <a:srgbClr val="FFFFFF"/>
              </a:solidFill>
              <a:latin typeface="Arial" panose="020B0604020202020204" pitchFamily="34" charset="0"/>
            </a:endParaRPr>
          </a:p>
        </p:txBody>
      </p:sp>
      <p:pic>
        <p:nvPicPr>
          <p:cNvPr id="100357" name="Picture 5">
            <a:extLst>
              <a:ext uri="{FF2B5EF4-FFF2-40B4-BE49-F238E27FC236}">
                <a16:creationId xmlns="" xmlns:a16="http://schemas.microsoft.com/office/drawing/2014/main" id="{4663EB08-D230-E541-A1DC-BE3711E228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990601"/>
            <a:ext cx="8347075" cy="1630363"/>
          </a:xfrm>
          <a:prstGeom prst="rect">
            <a:avLst/>
          </a:prstGeom>
          <a:noFill/>
          <a:ln w="9525">
            <a:solidFill>
              <a:srgbClr val="02010B"/>
            </a:solidFill>
            <a:miter lim="800000"/>
            <a:headEnd/>
            <a:tailEnd/>
          </a:ln>
          <a:extLst>
            <a:ext uri="{909E8E84-426E-40DD-AFC4-6F175D3DCCD1}">
              <a14:hiddenFill xmlns:a14="http://schemas.microsoft.com/office/drawing/2010/main">
                <a:solidFill>
                  <a:srgbClr val="FFFFFF"/>
                </a:solidFill>
              </a14:hiddenFill>
            </a:ext>
          </a:extLst>
        </p:spPr>
      </p:pic>
      <p:pic>
        <p:nvPicPr>
          <p:cNvPr id="100358" name="Picture 7">
            <a:extLst>
              <a:ext uri="{FF2B5EF4-FFF2-40B4-BE49-F238E27FC236}">
                <a16:creationId xmlns="" xmlns:a16="http://schemas.microsoft.com/office/drawing/2014/main" id="{759BD87D-C32E-8745-9774-5BC43C7AAE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819400"/>
            <a:ext cx="8347075" cy="18240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0359" name="TextBox 8">
            <a:extLst>
              <a:ext uri="{FF2B5EF4-FFF2-40B4-BE49-F238E27FC236}">
                <a16:creationId xmlns="" xmlns:a16="http://schemas.microsoft.com/office/drawing/2014/main" id="{A689A25B-6CEA-E44F-8808-38D597037FBA}"/>
              </a:ext>
            </a:extLst>
          </p:cNvPr>
          <p:cNvSpPr txBox="1">
            <a:spLocks noChangeArrowheads="1"/>
          </p:cNvSpPr>
          <p:nvPr/>
        </p:nvSpPr>
        <p:spPr bwMode="auto">
          <a:xfrm>
            <a:off x="9034463" y="2297114"/>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0">
                <a:solidFill>
                  <a:srgbClr val="265A68"/>
                </a:solidFill>
                <a:latin typeface="Arial" panose="020B0604020202020204" pitchFamily="34" charset="0"/>
                <a:ea typeface="MS PGothic" panose="020B0600070205080204" pitchFamily="34" charset="-128"/>
              </a:rPr>
              <a:t>Lancet 2006</a:t>
            </a:r>
          </a:p>
        </p:txBody>
      </p:sp>
      <p:sp>
        <p:nvSpPr>
          <p:cNvPr id="100360" name="TextBox 9">
            <a:extLst>
              <a:ext uri="{FF2B5EF4-FFF2-40B4-BE49-F238E27FC236}">
                <a16:creationId xmlns="" xmlns:a16="http://schemas.microsoft.com/office/drawing/2014/main" id="{2D502F61-1B9F-8B40-8A14-38C6840063C4}"/>
              </a:ext>
            </a:extLst>
          </p:cNvPr>
          <p:cNvSpPr txBox="1">
            <a:spLocks noChangeArrowheads="1"/>
          </p:cNvSpPr>
          <p:nvPr/>
        </p:nvSpPr>
        <p:spPr bwMode="auto">
          <a:xfrm>
            <a:off x="9069388" y="42672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0">
                <a:solidFill>
                  <a:srgbClr val="265A68"/>
                </a:solidFill>
                <a:latin typeface="Arial" panose="020B0604020202020204" pitchFamily="34" charset="0"/>
                <a:ea typeface="MS PGothic" panose="020B0600070205080204" pitchFamily="34" charset="-128"/>
              </a:rPr>
              <a:t>Lancet 2009</a:t>
            </a:r>
          </a:p>
        </p:txBody>
      </p:sp>
      <p:sp>
        <p:nvSpPr>
          <p:cNvPr id="100361" name="TextBox 10">
            <a:extLst>
              <a:ext uri="{FF2B5EF4-FFF2-40B4-BE49-F238E27FC236}">
                <a16:creationId xmlns="" xmlns:a16="http://schemas.microsoft.com/office/drawing/2014/main" id="{4BE53399-B06B-9346-B329-D25F4B0F5E6B}"/>
              </a:ext>
            </a:extLst>
          </p:cNvPr>
          <p:cNvSpPr txBox="1">
            <a:spLocks noChangeArrowheads="1"/>
          </p:cNvSpPr>
          <p:nvPr/>
        </p:nvSpPr>
        <p:spPr bwMode="auto">
          <a:xfrm>
            <a:off x="1963739" y="4643438"/>
            <a:ext cx="83645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0">
                <a:solidFill>
                  <a:srgbClr val="02010B"/>
                </a:solidFill>
                <a:latin typeface="Arial" panose="020B0604020202020204" pitchFamily="34" charset="0"/>
                <a:ea typeface="MS PGothic" panose="020B0600070205080204" pitchFamily="34" charset="-128"/>
              </a:rPr>
              <a:t>Theoretical model evaluated in the context of a generalized heterosexual epidemic of the same intensity as South Africa.</a:t>
            </a:r>
          </a:p>
          <a:p>
            <a:pPr eaLnBrk="1" hangingPunct="1">
              <a:spcBef>
                <a:spcPct val="0"/>
              </a:spcBef>
              <a:buFontTx/>
              <a:buNone/>
            </a:pPr>
            <a:r>
              <a:rPr lang="en-US" altLang="en-US" sz="2000" b="0">
                <a:solidFill>
                  <a:srgbClr val="02010B"/>
                </a:solidFill>
                <a:latin typeface="Arial" panose="020B0604020202020204" pitchFamily="34" charset="0"/>
                <a:ea typeface="MS PGothic" panose="020B0600070205080204" pitchFamily="34" charset="-128"/>
              </a:rPr>
              <a:t>Indicates that universal and annual voluntary HIV testing followed by immediate ART (irrespective of clinical stage or CD4 cell count) could reduce new HIV cases by 95% within 10 years</a:t>
            </a:r>
          </a:p>
        </p:txBody>
      </p:sp>
    </p:spTree>
    <p:extLst>
      <p:ext uri="{BB962C8B-B14F-4D97-AF65-F5344CB8AC3E}">
        <p14:creationId xmlns:p14="http://schemas.microsoft.com/office/powerpoint/2010/main" val="2232385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AF8DCE7-7727-FB42-8527-A3B7D764228A}"/>
              </a:ext>
            </a:extLst>
          </p:cNvPr>
          <p:cNvPicPr>
            <a:picLocks noChangeAspect="1"/>
          </p:cNvPicPr>
          <p:nvPr/>
        </p:nvPicPr>
        <p:blipFill>
          <a:blip r:embed="rId2"/>
          <a:stretch>
            <a:fillRect/>
          </a:stretch>
        </p:blipFill>
        <p:spPr>
          <a:xfrm>
            <a:off x="1524000" y="446771"/>
            <a:ext cx="9144000" cy="5964459"/>
          </a:xfrm>
          <a:prstGeom prst="rect">
            <a:avLst/>
          </a:prstGeom>
        </p:spPr>
      </p:pic>
      <p:sp>
        <p:nvSpPr>
          <p:cNvPr id="4" name="TextBox 3">
            <a:extLst>
              <a:ext uri="{FF2B5EF4-FFF2-40B4-BE49-F238E27FC236}">
                <a16:creationId xmlns="" xmlns:a16="http://schemas.microsoft.com/office/drawing/2014/main" id="{6F08510A-F78E-6F44-AE60-964B0DC194D1}"/>
              </a:ext>
            </a:extLst>
          </p:cNvPr>
          <p:cNvSpPr txBox="1"/>
          <p:nvPr/>
        </p:nvSpPr>
        <p:spPr>
          <a:xfrm>
            <a:off x="4419600" y="446771"/>
            <a:ext cx="3918060" cy="584775"/>
          </a:xfrm>
          <a:prstGeom prst="rect">
            <a:avLst/>
          </a:prstGeom>
          <a:solidFill>
            <a:schemeClr val="bg1">
              <a:lumMod val="85000"/>
            </a:schemeClr>
          </a:solidFill>
        </p:spPr>
        <p:txBody>
          <a:bodyPr wrap="none" rtlCol="0">
            <a:spAutoFit/>
          </a:bodyPr>
          <a:lstStyle/>
          <a:p>
            <a:r>
              <a:rPr lang="en-US" sz="3200" dirty="0">
                <a:solidFill>
                  <a:srgbClr val="002060"/>
                </a:solidFill>
                <a:latin typeface="Baghdad" pitchFamily="2" charset="-78"/>
                <a:ea typeface="Arial Unicode MS" panose="020B0604020202020204" pitchFamily="34" charset="-128"/>
                <a:cs typeface="Baghdad" pitchFamily="2" charset="-78"/>
              </a:rPr>
              <a:t>HPTN 052/ACTG 5245 Study</a:t>
            </a:r>
          </a:p>
        </p:txBody>
      </p:sp>
    </p:spTree>
    <p:extLst>
      <p:ext uri="{BB962C8B-B14F-4D97-AF65-F5344CB8AC3E}">
        <p14:creationId xmlns:p14="http://schemas.microsoft.com/office/powerpoint/2010/main" val="58868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 xmlns:a16="http://schemas.microsoft.com/office/drawing/2014/main" id="{39FCDB0E-6E21-5E40-9149-99EFCE9EB893}"/>
              </a:ext>
            </a:extLst>
          </p:cNvPr>
          <p:cNvSpPr>
            <a:spLocks noGrp="1"/>
          </p:cNvSpPr>
          <p:nvPr>
            <p:ph type="title"/>
          </p:nvPr>
        </p:nvSpPr>
        <p:spPr/>
        <p:txBody>
          <a:bodyPr/>
          <a:lstStyle/>
          <a:p>
            <a:pPr eaLnBrk="1" hangingPunct="1"/>
            <a:r>
              <a:rPr lang="en-US" altLang="en-US" b="1"/>
              <a:t>Community Viral Load</a:t>
            </a:r>
          </a:p>
        </p:txBody>
      </p:sp>
      <p:pic>
        <p:nvPicPr>
          <p:cNvPr id="110595" name="Picture 2" descr="C:\Users\Chip\AppData\Local\Microsoft\Windows\Temporary Internet Files\Low\Content.IE5\N7MTPPL1\journal.pone.0011068.g001[1].png">
            <a:extLst>
              <a:ext uri="{FF2B5EF4-FFF2-40B4-BE49-F238E27FC236}">
                <a16:creationId xmlns="" xmlns:a16="http://schemas.microsoft.com/office/drawing/2014/main" id="{5BC5B443-549E-D940-813E-DDA26DE35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81200"/>
            <a:ext cx="8763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2">
            <a:extLst>
              <a:ext uri="{FF2B5EF4-FFF2-40B4-BE49-F238E27FC236}">
                <a16:creationId xmlns="" xmlns:a16="http://schemas.microsoft.com/office/drawing/2014/main" id="{65FFAE2A-3E40-C84E-873F-0A78F166B36E}"/>
              </a:ext>
            </a:extLst>
          </p:cNvPr>
          <p:cNvSpPr txBox="1">
            <a:spLocks noChangeArrowheads="1"/>
          </p:cNvSpPr>
          <p:nvPr/>
        </p:nvSpPr>
        <p:spPr bwMode="auto">
          <a:xfrm>
            <a:off x="7793038" y="6388100"/>
            <a:ext cx="2722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Das. et. al., PLoS One 2010</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 xmlns:a16="http://schemas.microsoft.com/office/drawing/2014/main" id="{15B47E35-B10D-EB49-9F10-BF54481B4E59}"/>
              </a:ext>
            </a:extLst>
          </p:cNvPr>
          <p:cNvSpPr>
            <a:spLocks noGrp="1"/>
          </p:cNvSpPr>
          <p:nvPr>
            <p:ph type="title"/>
          </p:nvPr>
        </p:nvSpPr>
        <p:spPr>
          <a:xfrm>
            <a:off x="1752600" y="274638"/>
            <a:ext cx="8458200" cy="1143000"/>
          </a:xfrm>
        </p:spPr>
        <p:txBody>
          <a:bodyPr/>
          <a:lstStyle/>
          <a:p>
            <a:pPr eaLnBrk="1" hangingPunct="1"/>
            <a:r>
              <a:rPr lang="en-US" altLang="en-US" sz="3200" b="1"/>
              <a:t>Treating the Infected Partner:  Declining Primary Infection with Increased access to Antiretroviral Therapy</a:t>
            </a:r>
          </a:p>
        </p:txBody>
      </p:sp>
      <p:pic>
        <p:nvPicPr>
          <p:cNvPr id="112643" name="Picture 2" descr="C:\Users\Chip\AppData\Local\Microsoft\Windows\Temporary Internet Files\Low\Content.IE5\BCW3I9DS\journal.pone.0011068.g003[1].png">
            <a:extLst>
              <a:ext uri="{FF2B5EF4-FFF2-40B4-BE49-F238E27FC236}">
                <a16:creationId xmlns="" xmlns:a16="http://schemas.microsoft.com/office/drawing/2014/main" id="{10378ADD-D78A-F341-B128-6AD5B1FCF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720851"/>
            <a:ext cx="62484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3">
            <a:extLst>
              <a:ext uri="{FF2B5EF4-FFF2-40B4-BE49-F238E27FC236}">
                <a16:creationId xmlns="" xmlns:a16="http://schemas.microsoft.com/office/drawing/2014/main" id="{5DB62116-E561-D343-9F20-A19E4E47A8F5}"/>
              </a:ext>
            </a:extLst>
          </p:cNvPr>
          <p:cNvSpPr txBox="1">
            <a:spLocks noChangeArrowheads="1"/>
          </p:cNvSpPr>
          <p:nvPr/>
        </p:nvSpPr>
        <p:spPr bwMode="auto">
          <a:xfrm>
            <a:off x="7793038" y="6488114"/>
            <a:ext cx="2722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Das. et. al., PLoS One 2010</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98F7079-779E-6A4D-9C59-312BDAFD4B50}"/>
              </a:ext>
            </a:extLst>
          </p:cNvPr>
          <p:cNvPicPr>
            <a:picLocks noChangeAspect="1"/>
          </p:cNvPicPr>
          <p:nvPr/>
        </p:nvPicPr>
        <p:blipFill>
          <a:blip r:embed="rId2"/>
          <a:stretch>
            <a:fillRect/>
          </a:stretch>
        </p:blipFill>
        <p:spPr>
          <a:xfrm>
            <a:off x="2590800" y="1371600"/>
            <a:ext cx="6750050" cy="5295900"/>
          </a:xfrm>
          <a:prstGeom prst="rect">
            <a:avLst/>
          </a:prstGeom>
        </p:spPr>
      </p:pic>
      <p:sp>
        <p:nvSpPr>
          <p:cNvPr id="3" name="Title 2">
            <a:extLst>
              <a:ext uri="{FF2B5EF4-FFF2-40B4-BE49-F238E27FC236}">
                <a16:creationId xmlns="" xmlns:a16="http://schemas.microsoft.com/office/drawing/2014/main" id="{51BBC895-4918-AA47-A324-C5ADE15538E8}"/>
              </a:ext>
            </a:extLst>
          </p:cNvPr>
          <p:cNvSpPr>
            <a:spLocks noGrp="1"/>
          </p:cNvSpPr>
          <p:nvPr>
            <p:ph type="title"/>
          </p:nvPr>
        </p:nvSpPr>
        <p:spPr>
          <a:xfrm>
            <a:off x="1981200" y="133350"/>
            <a:ext cx="8229600" cy="1143000"/>
          </a:xfrm>
        </p:spPr>
        <p:txBody>
          <a:bodyPr/>
          <a:lstStyle/>
          <a:p>
            <a:r>
              <a:rPr lang="en-US" b="1" dirty="0"/>
              <a:t>San Francisco: 2007 - 2017</a:t>
            </a:r>
          </a:p>
        </p:txBody>
      </p:sp>
    </p:spTree>
    <p:extLst>
      <p:ext uri="{BB962C8B-B14F-4D97-AF65-F5344CB8AC3E}">
        <p14:creationId xmlns:p14="http://schemas.microsoft.com/office/powerpoint/2010/main" val="42307882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A818E4E-3289-584C-A0F8-53E02A9CD805}"/>
              </a:ext>
            </a:extLst>
          </p:cNvPr>
          <p:cNvPicPr>
            <a:picLocks noChangeAspect="1"/>
          </p:cNvPicPr>
          <p:nvPr/>
        </p:nvPicPr>
        <p:blipFill>
          <a:blip r:embed="rId2"/>
          <a:stretch>
            <a:fillRect/>
          </a:stretch>
        </p:blipFill>
        <p:spPr>
          <a:xfrm>
            <a:off x="1524000" y="992974"/>
            <a:ext cx="9144000" cy="4872053"/>
          </a:xfrm>
          <a:prstGeom prst="rect">
            <a:avLst/>
          </a:prstGeom>
        </p:spPr>
      </p:pic>
      <p:sp>
        <p:nvSpPr>
          <p:cNvPr id="3" name="TextBox 2">
            <a:extLst>
              <a:ext uri="{FF2B5EF4-FFF2-40B4-BE49-F238E27FC236}">
                <a16:creationId xmlns="" xmlns:a16="http://schemas.microsoft.com/office/drawing/2014/main" id="{D175CFC9-3B66-7241-9439-88905E071ED6}"/>
              </a:ext>
            </a:extLst>
          </p:cNvPr>
          <p:cNvSpPr txBox="1"/>
          <p:nvPr/>
        </p:nvSpPr>
        <p:spPr>
          <a:xfrm>
            <a:off x="8305800" y="6455330"/>
            <a:ext cx="2159630" cy="369332"/>
          </a:xfrm>
          <a:prstGeom prst="rect">
            <a:avLst/>
          </a:prstGeom>
          <a:noFill/>
        </p:spPr>
        <p:txBody>
          <a:bodyPr wrap="none" rtlCol="0">
            <a:spAutoFit/>
          </a:bodyPr>
          <a:lstStyle/>
          <a:p>
            <a:r>
              <a:rPr lang="en-US" sz="1800" dirty="0"/>
              <a:t>Hillier, CROI, 2019</a:t>
            </a:r>
          </a:p>
        </p:txBody>
      </p:sp>
    </p:spTree>
    <p:extLst>
      <p:ext uri="{BB962C8B-B14F-4D97-AF65-F5344CB8AC3E}">
        <p14:creationId xmlns:p14="http://schemas.microsoft.com/office/powerpoint/2010/main" val="28371078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7A06B5-6131-9043-9564-4A20FC953511}"/>
              </a:ext>
            </a:extLst>
          </p:cNvPr>
          <p:cNvSpPr>
            <a:spLocks noGrp="1"/>
          </p:cNvSpPr>
          <p:nvPr>
            <p:ph type="title"/>
          </p:nvPr>
        </p:nvSpPr>
        <p:spPr/>
        <p:txBody>
          <a:bodyPr rtlCol="0">
            <a:normAutofit/>
          </a:bodyPr>
          <a:lstStyle/>
          <a:p>
            <a:pPr eaLnBrk="1" fontAlgn="auto" hangingPunct="1">
              <a:spcAft>
                <a:spcPts val="0"/>
              </a:spcAft>
              <a:defRPr/>
            </a:pPr>
            <a:r>
              <a:rPr lang="en-US" b="1" dirty="0"/>
              <a:t>Drugs for Prevention:  Whom to Treat?</a:t>
            </a:r>
          </a:p>
        </p:txBody>
      </p:sp>
      <p:pic>
        <p:nvPicPr>
          <p:cNvPr id="113667" name="Picture 2" descr="http://www.instantofac.com/img/person.png">
            <a:extLst>
              <a:ext uri="{FF2B5EF4-FFF2-40B4-BE49-F238E27FC236}">
                <a16:creationId xmlns="" xmlns:a16="http://schemas.microsoft.com/office/drawing/2014/main" id="{EB9FCF8C-45BA-154A-9A6B-5CEE73132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38" y="1884363"/>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8" name="Group 31">
            <a:extLst>
              <a:ext uri="{FF2B5EF4-FFF2-40B4-BE49-F238E27FC236}">
                <a16:creationId xmlns="" xmlns:a16="http://schemas.microsoft.com/office/drawing/2014/main" id="{BBA26CDE-F964-124F-902F-8731F0756CCD}"/>
              </a:ext>
            </a:extLst>
          </p:cNvPr>
          <p:cNvGrpSpPr>
            <a:grpSpLocks/>
          </p:cNvGrpSpPr>
          <p:nvPr/>
        </p:nvGrpSpPr>
        <p:grpSpPr bwMode="auto">
          <a:xfrm>
            <a:off x="4359275" y="3209926"/>
            <a:ext cx="979488" cy="663575"/>
            <a:chOff x="1612557" y="478310"/>
            <a:chExt cx="5715000" cy="4286250"/>
          </a:xfrm>
        </p:grpSpPr>
        <p:pic>
          <p:nvPicPr>
            <p:cNvPr id="113725" name="Picture 4" descr="http://www.web-books.com/eLibrary/Medicine/Infectious/Images/HIV.jpg">
              <a:extLst>
                <a:ext uri="{FF2B5EF4-FFF2-40B4-BE49-F238E27FC236}">
                  <a16:creationId xmlns="" xmlns:a16="http://schemas.microsoft.com/office/drawing/2014/main" id="{5A440DDC-E639-444D-9A1C-37402C716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 xmlns:a16="http://schemas.microsoft.com/office/drawing/2014/main" id="{2DFE0C79-3DAE-6642-B15D-431CCAD7DA3C}"/>
                </a:ext>
              </a:extLst>
            </p:cNvPr>
            <p:cNvSpPr/>
            <p:nvPr/>
          </p:nvSpPr>
          <p:spPr>
            <a:xfrm>
              <a:off x="1825599" y="611618"/>
              <a:ext cx="5224082" cy="533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35" name="Rectangle 34">
              <a:extLst>
                <a:ext uri="{FF2B5EF4-FFF2-40B4-BE49-F238E27FC236}">
                  <a16:creationId xmlns="" xmlns:a16="http://schemas.microsoft.com/office/drawing/2014/main" id="{279B10AD-8B00-074A-A35F-080C6FFC687B}"/>
                </a:ext>
              </a:extLst>
            </p:cNvPr>
            <p:cNvSpPr/>
            <p:nvPr/>
          </p:nvSpPr>
          <p:spPr>
            <a:xfrm>
              <a:off x="5789973" y="1749829"/>
              <a:ext cx="1222657" cy="769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113728" name="Group 35">
              <a:extLst>
                <a:ext uri="{FF2B5EF4-FFF2-40B4-BE49-F238E27FC236}">
                  <a16:creationId xmlns="" xmlns:a16="http://schemas.microsoft.com/office/drawing/2014/main" id="{06C3D3F3-ACA6-C14B-B5BB-98104948B15A}"/>
                </a:ext>
              </a:extLst>
            </p:cNvPr>
            <p:cNvGrpSpPr>
              <a:grpSpLocks/>
            </p:cNvGrpSpPr>
            <p:nvPr/>
          </p:nvGrpSpPr>
          <p:grpSpPr bwMode="auto">
            <a:xfrm>
              <a:off x="1981200" y="990600"/>
              <a:ext cx="1524000" cy="3695701"/>
              <a:chOff x="1981200" y="990600"/>
              <a:chExt cx="1524000" cy="3695701"/>
            </a:xfrm>
          </p:grpSpPr>
          <p:sp>
            <p:nvSpPr>
              <p:cNvPr id="37" name="Rectangle 36">
                <a:extLst>
                  <a:ext uri="{FF2B5EF4-FFF2-40B4-BE49-F238E27FC236}">
                    <a16:creationId xmlns="" xmlns:a16="http://schemas.microsoft.com/office/drawing/2014/main" id="{94AEDC42-2959-A142-922B-25D22326F640}"/>
                  </a:ext>
                </a:extLst>
              </p:cNvPr>
              <p:cNvSpPr/>
              <p:nvPr/>
            </p:nvSpPr>
            <p:spPr>
              <a:xfrm>
                <a:off x="1983061" y="3769909"/>
                <a:ext cx="1213397" cy="75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38" name="Rectangle 37">
                <a:extLst>
                  <a:ext uri="{FF2B5EF4-FFF2-40B4-BE49-F238E27FC236}">
                    <a16:creationId xmlns="" xmlns:a16="http://schemas.microsoft.com/office/drawing/2014/main" id="{43165512-20B8-2A4E-B96E-B54F8494F86A}"/>
                  </a:ext>
                </a:extLst>
              </p:cNvPr>
              <p:cNvSpPr/>
              <p:nvPr/>
            </p:nvSpPr>
            <p:spPr>
              <a:xfrm>
                <a:off x="2288728" y="3923719"/>
                <a:ext cx="1213391" cy="75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39" name="Rectangle 38">
                <a:extLst>
                  <a:ext uri="{FF2B5EF4-FFF2-40B4-BE49-F238E27FC236}">
                    <a16:creationId xmlns="" xmlns:a16="http://schemas.microsoft.com/office/drawing/2014/main" id="{992929FF-5E42-DF4B-84DE-FC3236E90D1E}"/>
                  </a:ext>
                </a:extLst>
              </p:cNvPr>
              <p:cNvSpPr/>
              <p:nvPr/>
            </p:nvSpPr>
            <p:spPr>
              <a:xfrm>
                <a:off x="2131262" y="991020"/>
                <a:ext cx="1222656" cy="75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40" name="Rectangle 39">
                <a:extLst>
                  <a:ext uri="{FF2B5EF4-FFF2-40B4-BE49-F238E27FC236}">
                    <a16:creationId xmlns="" xmlns:a16="http://schemas.microsoft.com/office/drawing/2014/main" id="{5686ACC0-B4AC-FE43-8471-66D5F777ACDD}"/>
                  </a:ext>
                </a:extLst>
              </p:cNvPr>
              <p:cNvSpPr/>
              <p:nvPr/>
            </p:nvSpPr>
            <p:spPr>
              <a:xfrm>
                <a:off x="1983061" y="2211272"/>
                <a:ext cx="1213397" cy="164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113669" name="Group 22">
            <a:extLst>
              <a:ext uri="{FF2B5EF4-FFF2-40B4-BE49-F238E27FC236}">
                <a16:creationId xmlns="" xmlns:a16="http://schemas.microsoft.com/office/drawing/2014/main" id="{FAD2DB47-54A1-B94C-98D6-8B9DE9244F65}"/>
              </a:ext>
            </a:extLst>
          </p:cNvPr>
          <p:cNvGrpSpPr>
            <a:grpSpLocks/>
          </p:cNvGrpSpPr>
          <p:nvPr/>
        </p:nvGrpSpPr>
        <p:grpSpPr bwMode="auto">
          <a:xfrm>
            <a:off x="2595563" y="2209801"/>
            <a:ext cx="977900" cy="665163"/>
            <a:chOff x="1612557" y="478310"/>
            <a:chExt cx="5715000" cy="4286250"/>
          </a:xfrm>
        </p:grpSpPr>
        <p:pic>
          <p:nvPicPr>
            <p:cNvPr id="113717" name="Picture 4" descr="http://www.web-books.com/eLibrary/Medicine/Infectious/Images/HIV.jpg">
              <a:extLst>
                <a:ext uri="{FF2B5EF4-FFF2-40B4-BE49-F238E27FC236}">
                  <a16:creationId xmlns="" xmlns:a16="http://schemas.microsoft.com/office/drawing/2014/main" id="{9BE54A8B-21F2-A648-88DF-7E0E78180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 xmlns:a16="http://schemas.microsoft.com/office/drawing/2014/main" id="{3C41F0A5-600F-F248-A3CE-EC9488E670E2}"/>
                </a:ext>
              </a:extLst>
            </p:cNvPr>
            <p:cNvSpPr/>
            <p:nvPr/>
          </p:nvSpPr>
          <p:spPr>
            <a:xfrm>
              <a:off x="1825939" y="611299"/>
              <a:ext cx="5223290" cy="531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26" name="Rectangle 25">
              <a:extLst>
                <a:ext uri="{FF2B5EF4-FFF2-40B4-BE49-F238E27FC236}">
                  <a16:creationId xmlns="" xmlns:a16="http://schemas.microsoft.com/office/drawing/2014/main" id="{EC393B7F-43B6-FB49-BC4F-CE4851F94ACC}"/>
                </a:ext>
              </a:extLst>
            </p:cNvPr>
            <p:cNvSpPr/>
            <p:nvPr/>
          </p:nvSpPr>
          <p:spPr>
            <a:xfrm>
              <a:off x="5787476" y="1757026"/>
              <a:ext cx="1224643" cy="756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113720" name="Group 26">
              <a:extLst>
                <a:ext uri="{FF2B5EF4-FFF2-40B4-BE49-F238E27FC236}">
                  <a16:creationId xmlns="" xmlns:a16="http://schemas.microsoft.com/office/drawing/2014/main" id="{58DE17CE-40C1-1443-98AB-9697A7E92AC8}"/>
                </a:ext>
              </a:extLst>
            </p:cNvPr>
            <p:cNvGrpSpPr>
              <a:grpSpLocks/>
            </p:cNvGrpSpPr>
            <p:nvPr/>
          </p:nvGrpSpPr>
          <p:grpSpPr bwMode="auto">
            <a:xfrm>
              <a:off x="1981200" y="990600"/>
              <a:ext cx="1524000" cy="3695701"/>
              <a:chOff x="1981200" y="990600"/>
              <a:chExt cx="1524000" cy="3695701"/>
            </a:xfrm>
          </p:grpSpPr>
          <p:sp>
            <p:nvSpPr>
              <p:cNvPr id="28" name="Rectangle 27">
                <a:extLst>
                  <a:ext uri="{FF2B5EF4-FFF2-40B4-BE49-F238E27FC236}">
                    <a16:creationId xmlns="" xmlns:a16="http://schemas.microsoft.com/office/drawing/2014/main" id="{5BEA8E7D-0250-F74A-8D36-3D17023B04DB}"/>
                  </a:ext>
                </a:extLst>
              </p:cNvPr>
              <p:cNvSpPr/>
              <p:nvPr/>
            </p:nvSpPr>
            <p:spPr>
              <a:xfrm>
                <a:off x="1983660" y="3772277"/>
                <a:ext cx="121536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29" name="Rectangle 28">
                <a:extLst>
                  <a:ext uri="{FF2B5EF4-FFF2-40B4-BE49-F238E27FC236}">
                    <a16:creationId xmlns="" xmlns:a16="http://schemas.microsoft.com/office/drawing/2014/main" id="{0E03FACC-739E-1840-BDF2-38FDF9319D07}"/>
                  </a:ext>
                </a:extLst>
              </p:cNvPr>
              <p:cNvSpPr/>
              <p:nvPr/>
            </p:nvSpPr>
            <p:spPr>
              <a:xfrm>
                <a:off x="2289819" y="3925726"/>
                <a:ext cx="1215370"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30" name="Rectangle 29">
                <a:extLst>
                  <a:ext uri="{FF2B5EF4-FFF2-40B4-BE49-F238E27FC236}">
                    <a16:creationId xmlns="" xmlns:a16="http://schemas.microsoft.com/office/drawing/2014/main" id="{6AFE31B3-CFAA-1248-97F6-68858424ADF0}"/>
                  </a:ext>
                </a:extLst>
              </p:cNvPr>
              <p:cNvSpPr/>
              <p:nvPr/>
            </p:nvSpPr>
            <p:spPr>
              <a:xfrm>
                <a:off x="2132102" y="989795"/>
                <a:ext cx="122464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31" name="Rectangle 30">
                <a:extLst>
                  <a:ext uri="{FF2B5EF4-FFF2-40B4-BE49-F238E27FC236}">
                    <a16:creationId xmlns="" xmlns:a16="http://schemas.microsoft.com/office/drawing/2014/main" id="{3ED59A3E-4851-C94C-B81C-7D910F8B3082}"/>
                  </a:ext>
                </a:extLst>
              </p:cNvPr>
              <p:cNvSpPr/>
              <p:nvPr/>
            </p:nvSpPr>
            <p:spPr>
              <a:xfrm>
                <a:off x="1983660" y="2207134"/>
                <a:ext cx="1215364" cy="16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113670" name="Group 40">
            <a:extLst>
              <a:ext uri="{FF2B5EF4-FFF2-40B4-BE49-F238E27FC236}">
                <a16:creationId xmlns="" xmlns:a16="http://schemas.microsoft.com/office/drawing/2014/main" id="{49BCA004-BBCB-8C48-B169-2566151BD25F}"/>
              </a:ext>
            </a:extLst>
          </p:cNvPr>
          <p:cNvGrpSpPr>
            <a:grpSpLocks/>
          </p:cNvGrpSpPr>
          <p:nvPr/>
        </p:nvGrpSpPr>
        <p:grpSpPr bwMode="auto">
          <a:xfrm>
            <a:off x="2060575" y="3675063"/>
            <a:ext cx="977900" cy="665162"/>
            <a:chOff x="1612557" y="478310"/>
            <a:chExt cx="5715000" cy="4286250"/>
          </a:xfrm>
        </p:grpSpPr>
        <p:pic>
          <p:nvPicPr>
            <p:cNvPr id="113709" name="Picture 4" descr="http://www.web-books.com/eLibrary/Medicine/Infectious/Images/HIV.jpg">
              <a:extLst>
                <a:ext uri="{FF2B5EF4-FFF2-40B4-BE49-F238E27FC236}">
                  <a16:creationId xmlns="" xmlns:a16="http://schemas.microsoft.com/office/drawing/2014/main" id="{321C62B1-B3A6-0442-861E-05254F9D5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 xmlns:a16="http://schemas.microsoft.com/office/drawing/2014/main" id="{46111590-6289-B745-8F32-D579C6AF8A64}"/>
                </a:ext>
              </a:extLst>
            </p:cNvPr>
            <p:cNvSpPr/>
            <p:nvPr/>
          </p:nvSpPr>
          <p:spPr>
            <a:xfrm>
              <a:off x="1825945" y="611293"/>
              <a:ext cx="5223284" cy="531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44" name="Rectangle 43">
              <a:extLst>
                <a:ext uri="{FF2B5EF4-FFF2-40B4-BE49-F238E27FC236}">
                  <a16:creationId xmlns="" xmlns:a16="http://schemas.microsoft.com/office/drawing/2014/main" id="{5EE7D984-62F0-DA46-868B-2533E730E5B9}"/>
                </a:ext>
              </a:extLst>
            </p:cNvPr>
            <p:cNvSpPr/>
            <p:nvPr/>
          </p:nvSpPr>
          <p:spPr>
            <a:xfrm>
              <a:off x="5787476" y="1757022"/>
              <a:ext cx="1224643"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113712" name="Group 44">
              <a:extLst>
                <a:ext uri="{FF2B5EF4-FFF2-40B4-BE49-F238E27FC236}">
                  <a16:creationId xmlns="" xmlns:a16="http://schemas.microsoft.com/office/drawing/2014/main" id="{5044D7CC-72E9-A443-927B-90E7BA6C3596}"/>
                </a:ext>
              </a:extLst>
            </p:cNvPr>
            <p:cNvGrpSpPr>
              <a:grpSpLocks/>
            </p:cNvGrpSpPr>
            <p:nvPr/>
          </p:nvGrpSpPr>
          <p:grpSpPr bwMode="auto">
            <a:xfrm>
              <a:off x="1981200" y="990600"/>
              <a:ext cx="1524000" cy="3695701"/>
              <a:chOff x="1981200" y="990600"/>
              <a:chExt cx="1524000" cy="3695701"/>
            </a:xfrm>
          </p:grpSpPr>
          <p:sp>
            <p:nvSpPr>
              <p:cNvPr id="46" name="Rectangle 45">
                <a:extLst>
                  <a:ext uri="{FF2B5EF4-FFF2-40B4-BE49-F238E27FC236}">
                    <a16:creationId xmlns="" xmlns:a16="http://schemas.microsoft.com/office/drawing/2014/main" id="{2EF7656D-967A-FE4B-8914-6F4FB789F7E4}"/>
                  </a:ext>
                </a:extLst>
              </p:cNvPr>
              <p:cNvSpPr/>
              <p:nvPr/>
            </p:nvSpPr>
            <p:spPr>
              <a:xfrm>
                <a:off x="1983660" y="3772277"/>
                <a:ext cx="1215370"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47" name="Rectangle 46">
                <a:extLst>
                  <a:ext uri="{FF2B5EF4-FFF2-40B4-BE49-F238E27FC236}">
                    <a16:creationId xmlns="" xmlns:a16="http://schemas.microsoft.com/office/drawing/2014/main" id="{F11B4336-218D-6A4F-977E-1A71C0E21AFE}"/>
                  </a:ext>
                </a:extLst>
              </p:cNvPr>
              <p:cNvSpPr/>
              <p:nvPr/>
            </p:nvSpPr>
            <p:spPr>
              <a:xfrm>
                <a:off x="2289824" y="3925719"/>
                <a:ext cx="121536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48" name="Rectangle 47">
                <a:extLst>
                  <a:ext uri="{FF2B5EF4-FFF2-40B4-BE49-F238E27FC236}">
                    <a16:creationId xmlns="" xmlns:a16="http://schemas.microsoft.com/office/drawing/2014/main" id="{518CC731-28C3-B245-874F-928FC88B9E53}"/>
                  </a:ext>
                </a:extLst>
              </p:cNvPr>
              <p:cNvSpPr/>
              <p:nvPr/>
            </p:nvSpPr>
            <p:spPr>
              <a:xfrm>
                <a:off x="2132102" y="989795"/>
                <a:ext cx="122464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49" name="Rectangle 48">
                <a:extLst>
                  <a:ext uri="{FF2B5EF4-FFF2-40B4-BE49-F238E27FC236}">
                    <a16:creationId xmlns="" xmlns:a16="http://schemas.microsoft.com/office/drawing/2014/main" id="{77658887-621A-3B45-B8D2-05FEF118B349}"/>
                  </a:ext>
                </a:extLst>
              </p:cNvPr>
              <p:cNvSpPr/>
              <p:nvPr/>
            </p:nvSpPr>
            <p:spPr>
              <a:xfrm>
                <a:off x="1983660" y="2207127"/>
                <a:ext cx="1215370" cy="16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113671" name="Group 49">
            <a:extLst>
              <a:ext uri="{FF2B5EF4-FFF2-40B4-BE49-F238E27FC236}">
                <a16:creationId xmlns="" xmlns:a16="http://schemas.microsoft.com/office/drawing/2014/main" id="{54723CB8-A658-E24F-9B5E-A01657B0526E}"/>
              </a:ext>
            </a:extLst>
          </p:cNvPr>
          <p:cNvGrpSpPr>
            <a:grpSpLocks/>
          </p:cNvGrpSpPr>
          <p:nvPr/>
        </p:nvGrpSpPr>
        <p:grpSpPr bwMode="auto">
          <a:xfrm>
            <a:off x="4735513" y="4368801"/>
            <a:ext cx="977900" cy="665163"/>
            <a:chOff x="1612557" y="478310"/>
            <a:chExt cx="5715000" cy="4286250"/>
          </a:xfrm>
        </p:grpSpPr>
        <p:pic>
          <p:nvPicPr>
            <p:cNvPr id="113701" name="Picture 4" descr="http://www.web-books.com/eLibrary/Medicine/Infectious/Images/HIV.jpg">
              <a:extLst>
                <a:ext uri="{FF2B5EF4-FFF2-40B4-BE49-F238E27FC236}">
                  <a16:creationId xmlns="" xmlns:a16="http://schemas.microsoft.com/office/drawing/2014/main" id="{6FD5576C-0B26-A74C-9D9B-4D4EA63AF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a:extLst>
                <a:ext uri="{FF2B5EF4-FFF2-40B4-BE49-F238E27FC236}">
                  <a16:creationId xmlns="" xmlns:a16="http://schemas.microsoft.com/office/drawing/2014/main" id="{69B9A454-E775-344C-AF8A-79BC728CE9AC}"/>
                </a:ext>
              </a:extLst>
            </p:cNvPr>
            <p:cNvSpPr/>
            <p:nvPr/>
          </p:nvSpPr>
          <p:spPr>
            <a:xfrm>
              <a:off x="1825939" y="611299"/>
              <a:ext cx="5223290" cy="531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53" name="Rectangle 52">
              <a:extLst>
                <a:ext uri="{FF2B5EF4-FFF2-40B4-BE49-F238E27FC236}">
                  <a16:creationId xmlns="" xmlns:a16="http://schemas.microsoft.com/office/drawing/2014/main" id="{82F8759D-426E-4640-846B-54D2544746F3}"/>
                </a:ext>
              </a:extLst>
            </p:cNvPr>
            <p:cNvSpPr/>
            <p:nvPr/>
          </p:nvSpPr>
          <p:spPr>
            <a:xfrm>
              <a:off x="5787476" y="1757026"/>
              <a:ext cx="1224643" cy="756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113704" name="Group 53">
              <a:extLst>
                <a:ext uri="{FF2B5EF4-FFF2-40B4-BE49-F238E27FC236}">
                  <a16:creationId xmlns="" xmlns:a16="http://schemas.microsoft.com/office/drawing/2014/main" id="{A1DBCB09-C175-5042-BE7A-D31CC857F32D}"/>
                </a:ext>
              </a:extLst>
            </p:cNvPr>
            <p:cNvGrpSpPr>
              <a:grpSpLocks/>
            </p:cNvGrpSpPr>
            <p:nvPr/>
          </p:nvGrpSpPr>
          <p:grpSpPr bwMode="auto">
            <a:xfrm>
              <a:off x="1981200" y="990600"/>
              <a:ext cx="1524000" cy="3695701"/>
              <a:chOff x="1981200" y="990600"/>
              <a:chExt cx="1524000" cy="3695701"/>
            </a:xfrm>
          </p:grpSpPr>
          <p:sp>
            <p:nvSpPr>
              <p:cNvPr id="55" name="Rectangle 54">
                <a:extLst>
                  <a:ext uri="{FF2B5EF4-FFF2-40B4-BE49-F238E27FC236}">
                    <a16:creationId xmlns="" xmlns:a16="http://schemas.microsoft.com/office/drawing/2014/main" id="{522AED6B-F762-624A-842E-275BFD9E1A10}"/>
                  </a:ext>
                </a:extLst>
              </p:cNvPr>
              <p:cNvSpPr/>
              <p:nvPr/>
            </p:nvSpPr>
            <p:spPr>
              <a:xfrm>
                <a:off x="1983660" y="3772277"/>
                <a:ext cx="121536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56" name="Rectangle 55">
                <a:extLst>
                  <a:ext uri="{FF2B5EF4-FFF2-40B4-BE49-F238E27FC236}">
                    <a16:creationId xmlns="" xmlns:a16="http://schemas.microsoft.com/office/drawing/2014/main" id="{F2955958-CC1F-D74D-828D-A9FB59073FDB}"/>
                  </a:ext>
                </a:extLst>
              </p:cNvPr>
              <p:cNvSpPr/>
              <p:nvPr/>
            </p:nvSpPr>
            <p:spPr>
              <a:xfrm>
                <a:off x="2289819" y="3925726"/>
                <a:ext cx="1215370"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57" name="Rectangle 56">
                <a:extLst>
                  <a:ext uri="{FF2B5EF4-FFF2-40B4-BE49-F238E27FC236}">
                    <a16:creationId xmlns="" xmlns:a16="http://schemas.microsoft.com/office/drawing/2014/main" id="{F6142097-6C07-A04A-876E-266A9F5F783C}"/>
                  </a:ext>
                </a:extLst>
              </p:cNvPr>
              <p:cNvSpPr/>
              <p:nvPr/>
            </p:nvSpPr>
            <p:spPr>
              <a:xfrm>
                <a:off x="2132102" y="989795"/>
                <a:ext cx="122464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58" name="Rectangle 57">
                <a:extLst>
                  <a:ext uri="{FF2B5EF4-FFF2-40B4-BE49-F238E27FC236}">
                    <a16:creationId xmlns="" xmlns:a16="http://schemas.microsoft.com/office/drawing/2014/main" id="{C57BF72E-BA52-9942-A62F-149A77CA39B9}"/>
                  </a:ext>
                </a:extLst>
              </p:cNvPr>
              <p:cNvSpPr/>
              <p:nvPr/>
            </p:nvSpPr>
            <p:spPr>
              <a:xfrm>
                <a:off x="1983660" y="2207134"/>
                <a:ext cx="1215364" cy="16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113672" name="Group 67">
            <a:extLst>
              <a:ext uri="{FF2B5EF4-FFF2-40B4-BE49-F238E27FC236}">
                <a16:creationId xmlns="" xmlns:a16="http://schemas.microsoft.com/office/drawing/2014/main" id="{39FB47AF-05E1-E14D-AC56-4E71DA5102C5}"/>
              </a:ext>
            </a:extLst>
          </p:cNvPr>
          <p:cNvGrpSpPr>
            <a:grpSpLocks/>
          </p:cNvGrpSpPr>
          <p:nvPr/>
        </p:nvGrpSpPr>
        <p:grpSpPr bwMode="auto">
          <a:xfrm>
            <a:off x="2679700" y="5513388"/>
            <a:ext cx="977900" cy="665162"/>
            <a:chOff x="1612557" y="478310"/>
            <a:chExt cx="5715000" cy="4286250"/>
          </a:xfrm>
        </p:grpSpPr>
        <p:pic>
          <p:nvPicPr>
            <p:cNvPr id="113693" name="Picture 4" descr="http://www.web-books.com/eLibrary/Medicine/Infectious/Images/HIV.jpg">
              <a:extLst>
                <a:ext uri="{FF2B5EF4-FFF2-40B4-BE49-F238E27FC236}">
                  <a16:creationId xmlns="" xmlns:a16="http://schemas.microsoft.com/office/drawing/2014/main" id="{936E9835-A9DF-BA4A-B056-B88CB5296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a:extLst>
                <a:ext uri="{FF2B5EF4-FFF2-40B4-BE49-F238E27FC236}">
                  <a16:creationId xmlns="" xmlns:a16="http://schemas.microsoft.com/office/drawing/2014/main" id="{74F82D89-56AB-614E-B2E7-10DC3185860C}"/>
                </a:ext>
              </a:extLst>
            </p:cNvPr>
            <p:cNvSpPr/>
            <p:nvPr/>
          </p:nvSpPr>
          <p:spPr>
            <a:xfrm>
              <a:off x="1825945" y="611293"/>
              <a:ext cx="5223284" cy="531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71" name="Rectangle 70">
              <a:extLst>
                <a:ext uri="{FF2B5EF4-FFF2-40B4-BE49-F238E27FC236}">
                  <a16:creationId xmlns="" xmlns:a16="http://schemas.microsoft.com/office/drawing/2014/main" id="{A61B6DE3-6D3F-9E44-A8CC-39A98CD25314}"/>
                </a:ext>
              </a:extLst>
            </p:cNvPr>
            <p:cNvSpPr/>
            <p:nvPr/>
          </p:nvSpPr>
          <p:spPr>
            <a:xfrm>
              <a:off x="5787476" y="1757022"/>
              <a:ext cx="1224643"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113696" name="Group 71">
              <a:extLst>
                <a:ext uri="{FF2B5EF4-FFF2-40B4-BE49-F238E27FC236}">
                  <a16:creationId xmlns="" xmlns:a16="http://schemas.microsoft.com/office/drawing/2014/main" id="{9C7D9BD9-9A05-4846-8B24-F6F422761811}"/>
                </a:ext>
              </a:extLst>
            </p:cNvPr>
            <p:cNvGrpSpPr>
              <a:grpSpLocks/>
            </p:cNvGrpSpPr>
            <p:nvPr/>
          </p:nvGrpSpPr>
          <p:grpSpPr bwMode="auto">
            <a:xfrm>
              <a:off x="1981200" y="990600"/>
              <a:ext cx="1524000" cy="3695701"/>
              <a:chOff x="1981200" y="990600"/>
              <a:chExt cx="1524000" cy="3695701"/>
            </a:xfrm>
          </p:grpSpPr>
          <p:sp>
            <p:nvSpPr>
              <p:cNvPr id="73" name="Rectangle 72">
                <a:extLst>
                  <a:ext uri="{FF2B5EF4-FFF2-40B4-BE49-F238E27FC236}">
                    <a16:creationId xmlns="" xmlns:a16="http://schemas.microsoft.com/office/drawing/2014/main" id="{02BE6A7F-1156-3944-AF99-76DFC840F5AE}"/>
                  </a:ext>
                </a:extLst>
              </p:cNvPr>
              <p:cNvSpPr/>
              <p:nvPr/>
            </p:nvSpPr>
            <p:spPr>
              <a:xfrm>
                <a:off x="1983660" y="3772277"/>
                <a:ext cx="1215370"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74" name="Rectangle 73">
                <a:extLst>
                  <a:ext uri="{FF2B5EF4-FFF2-40B4-BE49-F238E27FC236}">
                    <a16:creationId xmlns="" xmlns:a16="http://schemas.microsoft.com/office/drawing/2014/main" id="{EB6C9B96-1C8A-0941-B336-94D9BBB3195D}"/>
                  </a:ext>
                </a:extLst>
              </p:cNvPr>
              <p:cNvSpPr/>
              <p:nvPr/>
            </p:nvSpPr>
            <p:spPr>
              <a:xfrm>
                <a:off x="2289824" y="3925719"/>
                <a:ext cx="121536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75" name="Rectangle 74">
                <a:extLst>
                  <a:ext uri="{FF2B5EF4-FFF2-40B4-BE49-F238E27FC236}">
                    <a16:creationId xmlns="" xmlns:a16="http://schemas.microsoft.com/office/drawing/2014/main" id="{63351E0F-D821-474E-9E99-783E5C18D064}"/>
                  </a:ext>
                </a:extLst>
              </p:cNvPr>
              <p:cNvSpPr/>
              <p:nvPr/>
            </p:nvSpPr>
            <p:spPr>
              <a:xfrm>
                <a:off x="2132102" y="989795"/>
                <a:ext cx="122464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76" name="Rectangle 75">
                <a:extLst>
                  <a:ext uri="{FF2B5EF4-FFF2-40B4-BE49-F238E27FC236}">
                    <a16:creationId xmlns="" xmlns:a16="http://schemas.microsoft.com/office/drawing/2014/main" id="{0629DF4C-0190-2744-A995-94C9E6743C1E}"/>
                  </a:ext>
                </a:extLst>
              </p:cNvPr>
              <p:cNvSpPr/>
              <p:nvPr/>
            </p:nvSpPr>
            <p:spPr>
              <a:xfrm>
                <a:off x="1983660" y="2207127"/>
                <a:ext cx="1215370" cy="16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113673" name="Group 58">
            <a:extLst>
              <a:ext uri="{FF2B5EF4-FFF2-40B4-BE49-F238E27FC236}">
                <a16:creationId xmlns="" xmlns:a16="http://schemas.microsoft.com/office/drawing/2014/main" id="{C146E559-3539-AB49-9967-C607E7048901}"/>
              </a:ext>
            </a:extLst>
          </p:cNvPr>
          <p:cNvGrpSpPr>
            <a:grpSpLocks/>
          </p:cNvGrpSpPr>
          <p:nvPr/>
        </p:nvGrpSpPr>
        <p:grpSpPr bwMode="auto">
          <a:xfrm>
            <a:off x="3671888" y="5372101"/>
            <a:ext cx="977900" cy="665163"/>
            <a:chOff x="1612557" y="478310"/>
            <a:chExt cx="5715000" cy="4286250"/>
          </a:xfrm>
        </p:grpSpPr>
        <p:pic>
          <p:nvPicPr>
            <p:cNvPr id="113685" name="Picture 4" descr="http://www.web-books.com/eLibrary/Medicine/Infectious/Images/HIV.jpg">
              <a:extLst>
                <a:ext uri="{FF2B5EF4-FFF2-40B4-BE49-F238E27FC236}">
                  <a16:creationId xmlns="" xmlns:a16="http://schemas.microsoft.com/office/drawing/2014/main" id="{1C1F813D-ADC4-064F-BD1B-737FFAB74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a:extLst>
                <a:ext uri="{FF2B5EF4-FFF2-40B4-BE49-F238E27FC236}">
                  <a16:creationId xmlns="" xmlns:a16="http://schemas.microsoft.com/office/drawing/2014/main" id="{3B5E0DD7-28C0-6844-875E-9D603D476DE9}"/>
                </a:ext>
              </a:extLst>
            </p:cNvPr>
            <p:cNvSpPr/>
            <p:nvPr/>
          </p:nvSpPr>
          <p:spPr>
            <a:xfrm>
              <a:off x="1825939" y="611299"/>
              <a:ext cx="5223290" cy="531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62" name="Rectangle 61">
              <a:extLst>
                <a:ext uri="{FF2B5EF4-FFF2-40B4-BE49-F238E27FC236}">
                  <a16:creationId xmlns="" xmlns:a16="http://schemas.microsoft.com/office/drawing/2014/main" id="{430CBED6-5EB1-8B45-A09A-16DCF18AB18E}"/>
                </a:ext>
              </a:extLst>
            </p:cNvPr>
            <p:cNvSpPr/>
            <p:nvPr/>
          </p:nvSpPr>
          <p:spPr>
            <a:xfrm>
              <a:off x="5787476" y="1757026"/>
              <a:ext cx="1224643" cy="756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113688" name="Group 62">
              <a:extLst>
                <a:ext uri="{FF2B5EF4-FFF2-40B4-BE49-F238E27FC236}">
                  <a16:creationId xmlns="" xmlns:a16="http://schemas.microsoft.com/office/drawing/2014/main" id="{9EC99B42-37FB-4241-9D32-49A0E006F7DE}"/>
                </a:ext>
              </a:extLst>
            </p:cNvPr>
            <p:cNvGrpSpPr>
              <a:grpSpLocks/>
            </p:cNvGrpSpPr>
            <p:nvPr/>
          </p:nvGrpSpPr>
          <p:grpSpPr bwMode="auto">
            <a:xfrm>
              <a:off x="1981200" y="990600"/>
              <a:ext cx="1524000" cy="3695701"/>
              <a:chOff x="1981200" y="990600"/>
              <a:chExt cx="1524000" cy="3695701"/>
            </a:xfrm>
          </p:grpSpPr>
          <p:sp>
            <p:nvSpPr>
              <p:cNvPr id="64" name="Rectangle 63">
                <a:extLst>
                  <a:ext uri="{FF2B5EF4-FFF2-40B4-BE49-F238E27FC236}">
                    <a16:creationId xmlns="" xmlns:a16="http://schemas.microsoft.com/office/drawing/2014/main" id="{83DC02D3-4904-6542-9E43-1B2634BB4076}"/>
                  </a:ext>
                </a:extLst>
              </p:cNvPr>
              <p:cNvSpPr/>
              <p:nvPr/>
            </p:nvSpPr>
            <p:spPr>
              <a:xfrm>
                <a:off x="1983660" y="3772277"/>
                <a:ext cx="121536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65" name="Rectangle 64">
                <a:extLst>
                  <a:ext uri="{FF2B5EF4-FFF2-40B4-BE49-F238E27FC236}">
                    <a16:creationId xmlns="" xmlns:a16="http://schemas.microsoft.com/office/drawing/2014/main" id="{1A428039-5CC8-F447-BF55-D707F950F67A}"/>
                  </a:ext>
                </a:extLst>
              </p:cNvPr>
              <p:cNvSpPr/>
              <p:nvPr/>
            </p:nvSpPr>
            <p:spPr>
              <a:xfrm>
                <a:off x="2289819" y="3925726"/>
                <a:ext cx="1215370"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66" name="Rectangle 65">
                <a:extLst>
                  <a:ext uri="{FF2B5EF4-FFF2-40B4-BE49-F238E27FC236}">
                    <a16:creationId xmlns="" xmlns:a16="http://schemas.microsoft.com/office/drawing/2014/main" id="{6F172C25-AF64-BE49-9230-3715655B36DD}"/>
                  </a:ext>
                </a:extLst>
              </p:cNvPr>
              <p:cNvSpPr/>
              <p:nvPr/>
            </p:nvSpPr>
            <p:spPr>
              <a:xfrm>
                <a:off x="2132102" y="989795"/>
                <a:ext cx="122464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67" name="Rectangle 66">
                <a:extLst>
                  <a:ext uri="{FF2B5EF4-FFF2-40B4-BE49-F238E27FC236}">
                    <a16:creationId xmlns="" xmlns:a16="http://schemas.microsoft.com/office/drawing/2014/main" id="{2926AFA4-C9F1-284D-A636-56B850B44E89}"/>
                  </a:ext>
                </a:extLst>
              </p:cNvPr>
              <p:cNvSpPr/>
              <p:nvPr/>
            </p:nvSpPr>
            <p:spPr>
              <a:xfrm>
                <a:off x="1983660" y="2207134"/>
                <a:ext cx="1215364" cy="16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grpSp>
        <p:nvGrpSpPr>
          <p:cNvPr id="113674" name="Group 6">
            <a:extLst>
              <a:ext uri="{FF2B5EF4-FFF2-40B4-BE49-F238E27FC236}">
                <a16:creationId xmlns="" xmlns:a16="http://schemas.microsoft.com/office/drawing/2014/main" id="{7BDD4E67-147F-CD48-8120-D167321FA7B7}"/>
              </a:ext>
            </a:extLst>
          </p:cNvPr>
          <p:cNvGrpSpPr>
            <a:grpSpLocks/>
          </p:cNvGrpSpPr>
          <p:nvPr/>
        </p:nvGrpSpPr>
        <p:grpSpPr bwMode="auto">
          <a:xfrm>
            <a:off x="2609850" y="2971801"/>
            <a:ext cx="977900" cy="665163"/>
            <a:chOff x="1612557" y="478310"/>
            <a:chExt cx="5715000" cy="4286250"/>
          </a:xfrm>
        </p:grpSpPr>
        <p:pic>
          <p:nvPicPr>
            <p:cNvPr id="113677" name="Picture 4" descr="http://www.web-books.com/eLibrary/Medicine/Infectious/Images/HIV.jpg">
              <a:extLst>
                <a:ext uri="{FF2B5EF4-FFF2-40B4-BE49-F238E27FC236}">
                  <a16:creationId xmlns="" xmlns:a16="http://schemas.microsoft.com/office/drawing/2014/main" id="{32994510-97AE-8C48-8546-3FB565A61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557" y="47831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CA8D4E7F-E6A7-E748-AF03-6E2D8CDD85EA}"/>
                </a:ext>
              </a:extLst>
            </p:cNvPr>
            <p:cNvSpPr/>
            <p:nvPr/>
          </p:nvSpPr>
          <p:spPr>
            <a:xfrm>
              <a:off x="1825945" y="611299"/>
              <a:ext cx="5223284" cy="531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9" name="Rectangle 8">
              <a:extLst>
                <a:ext uri="{FF2B5EF4-FFF2-40B4-BE49-F238E27FC236}">
                  <a16:creationId xmlns="" xmlns:a16="http://schemas.microsoft.com/office/drawing/2014/main" id="{B8B4C2DF-EF2C-A846-B881-0AFA16E83FCC}"/>
                </a:ext>
              </a:extLst>
            </p:cNvPr>
            <p:cNvSpPr/>
            <p:nvPr/>
          </p:nvSpPr>
          <p:spPr>
            <a:xfrm>
              <a:off x="5787476" y="1757026"/>
              <a:ext cx="1224643" cy="756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nvGrpSpPr>
            <p:cNvPr id="113680" name="Group 5">
              <a:extLst>
                <a:ext uri="{FF2B5EF4-FFF2-40B4-BE49-F238E27FC236}">
                  <a16:creationId xmlns="" xmlns:a16="http://schemas.microsoft.com/office/drawing/2014/main" id="{440380A6-9925-C742-8F4E-A1C845357027}"/>
                </a:ext>
              </a:extLst>
            </p:cNvPr>
            <p:cNvGrpSpPr>
              <a:grpSpLocks/>
            </p:cNvGrpSpPr>
            <p:nvPr/>
          </p:nvGrpSpPr>
          <p:grpSpPr bwMode="auto">
            <a:xfrm>
              <a:off x="1981200" y="990600"/>
              <a:ext cx="1524000" cy="3695701"/>
              <a:chOff x="1981200" y="990600"/>
              <a:chExt cx="1524000" cy="3695701"/>
            </a:xfrm>
          </p:grpSpPr>
          <p:sp>
            <p:nvSpPr>
              <p:cNvPr id="5" name="Rectangle 4">
                <a:extLst>
                  <a:ext uri="{FF2B5EF4-FFF2-40B4-BE49-F238E27FC236}">
                    <a16:creationId xmlns="" xmlns:a16="http://schemas.microsoft.com/office/drawing/2014/main" id="{1456FDF2-A9C7-3747-B9E1-FE49720AFB56}"/>
                  </a:ext>
                </a:extLst>
              </p:cNvPr>
              <p:cNvSpPr/>
              <p:nvPr/>
            </p:nvSpPr>
            <p:spPr>
              <a:xfrm>
                <a:off x="1983660" y="3772277"/>
                <a:ext cx="1215370"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8" name="Rectangle 7">
                <a:extLst>
                  <a:ext uri="{FF2B5EF4-FFF2-40B4-BE49-F238E27FC236}">
                    <a16:creationId xmlns="" xmlns:a16="http://schemas.microsoft.com/office/drawing/2014/main" id="{B2FEE75D-F5B4-4844-A296-C904C517077E}"/>
                  </a:ext>
                </a:extLst>
              </p:cNvPr>
              <p:cNvSpPr/>
              <p:nvPr/>
            </p:nvSpPr>
            <p:spPr>
              <a:xfrm>
                <a:off x="2289824" y="3925726"/>
                <a:ext cx="121536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10" name="Rectangle 9">
                <a:extLst>
                  <a:ext uri="{FF2B5EF4-FFF2-40B4-BE49-F238E27FC236}">
                    <a16:creationId xmlns="" xmlns:a16="http://schemas.microsoft.com/office/drawing/2014/main" id="{FFA6D63B-3828-FA4B-B613-0725678B58C2}"/>
                  </a:ext>
                </a:extLst>
              </p:cNvPr>
              <p:cNvSpPr/>
              <p:nvPr/>
            </p:nvSpPr>
            <p:spPr>
              <a:xfrm>
                <a:off x="2132102" y="989795"/>
                <a:ext cx="1224644" cy="75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sp>
            <p:nvSpPr>
              <p:cNvPr id="11" name="Rectangle 10">
                <a:extLst>
                  <a:ext uri="{FF2B5EF4-FFF2-40B4-BE49-F238E27FC236}">
                    <a16:creationId xmlns="" xmlns:a16="http://schemas.microsoft.com/office/drawing/2014/main" id="{B19F0524-DE35-CA44-A3C8-66F84B5D44AF}"/>
                  </a:ext>
                </a:extLst>
              </p:cNvPr>
              <p:cNvSpPr/>
              <p:nvPr/>
            </p:nvSpPr>
            <p:spPr>
              <a:xfrm>
                <a:off x="1983660" y="2207134"/>
                <a:ext cx="1215370" cy="16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37" eaLnBrk="1" fontAlgn="auto" hangingPunct="1">
                  <a:spcBef>
                    <a:spcPts val="0"/>
                  </a:spcBef>
                  <a:spcAft>
                    <a:spcPts val="0"/>
                  </a:spcAft>
                  <a:defRPr/>
                </a:pPr>
                <a:endParaRPr lang="en-US" sz="1800" b="0">
                  <a:solidFill>
                    <a:prstClr val="white"/>
                  </a:solidFill>
                </a:endParaRPr>
              </a:p>
            </p:txBody>
          </p:sp>
        </p:grpSp>
      </p:grpSp>
      <p:pic>
        <p:nvPicPr>
          <p:cNvPr id="113675" name="Picture 2" descr="http://www.instantofac.com/img/person.png">
            <a:extLst>
              <a:ext uri="{FF2B5EF4-FFF2-40B4-BE49-F238E27FC236}">
                <a16:creationId xmlns="" xmlns:a16="http://schemas.microsoft.com/office/drawing/2014/main" id="{6305E183-8D26-6F45-A7DB-CB364FEDB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2024063"/>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a:extLst>
              <a:ext uri="{FF2B5EF4-FFF2-40B4-BE49-F238E27FC236}">
                <a16:creationId xmlns="" xmlns:a16="http://schemas.microsoft.com/office/drawing/2014/main" id="{BC6B831A-1E85-5641-B09C-49B964570AB6}"/>
              </a:ext>
            </a:extLst>
          </p:cNvPr>
          <p:cNvPicPr>
            <a:picLocks noChangeAspect="1"/>
          </p:cNvPicPr>
          <p:nvPr/>
        </p:nvPicPr>
        <p:blipFill>
          <a:blip r:embed="rId5"/>
          <a:stretch>
            <a:fillRect/>
          </a:stretch>
        </p:blipFill>
        <p:spPr>
          <a:xfrm>
            <a:off x="5891214" y="2172504"/>
            <a:ext cx="4758227" cy="3094019"/>
          </a:xfrm>
          <a:prstGeom prst="rect">
            <a:avLst/>
          </a:prstGeom>
        </p:spPr>
      </p:pic>
      <p:pic>
        <p:nvPicPr>
          <p:cNvPr id="77" name="Picture 6" descr="http://www.somethingyoushouldread.com/images/articles/BrownBrickWall_tileable.jpg">
            <a:extLst>
              <a:ext uri="{FF2B5EF4-FFF2-40B4-BE49-F238E27FC236}">
                <a16:creationId xmlns="" xmlns:a16="http://schemas.microsoft.com/office/drawing/2014/main" id="{2A484110-EA6E-6F4F-A216-1BF249ECB8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4973" y="1749526"/>
            <a:ext cx="4011076" cy="4011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48C801-8002-5142-A5A1-681BFF6753FC}"/>
              </a:ext>
            </a:extLst>
          </p:cNvPr>
          <p:cNvSpPr>
            <a:spLocks noGrp="1"/>
          </p:cNvSpPr>
          <p:nvPr>
            <p:ph type="title"/>
          </p:nvPr>
        </p:nvSpPr>
        <p:spPr/>
        <p:txBody>
          <a:bodyPr/>
          <a:lstStyle/>
          <a:p>
            <a:r>
              <a:rPr lang="en-US" b="1" dirty="0" err="1"/>
              <a:t>PrEP</a:t>
            </a:r>
            <a:r>
              <a:rPr lang="en-US" b="1" dirty="0"/>
              <a:t> in 2019</a:t>
            </a:r>
          </a:p>
        </p:txBody>
      </p:sp>
      <p:sp>
        <p:nvSpPr>
          <p:cNvPr id="3" name="Content Placeholder 2">
            <a:extLst>
              <a:ext uri="{FF2B5EF4-FFF2-40B4-BE49-F238E27FC236}">
                <a16:creationId xmlns="" xmlns:a16="http://schemas.microsoft.com/office/drawing/2014/main" id="{0A0A9BE4-2393-8045-82C8-19C55A7E4DF3}"/>
              </a:ext>
            </a:extLst>
          </p:cNvPr>
          <p:cNvSpPr>
            <a:spLocks noGrp="1"/>
          </p:cNvSpPr>
          <p:nvPr>
            <p:ph idx="1"/>
          </p:nvPr>
        </p:nvSpPr>
        <p:spPr/>
        <p:txBody>
          <a:bodyPr/>
          <a:lstStyle/>
          <a:p>
            <a:r>
              <a:rPr lang="en-US" dirty="0"/>
              <a:t>Oral </a:t>
            </a:r>
            <a:r>
              <a:rPr lang="en-US" dirty="0" err="1"/>
              <a:t>PrEP</a:t>
            </a:r>
            <a:r>
              <a:rPr lang="en-US" dirty="0"/>
              <a:t>: Seven completed trials</a:t>
            </a:r>
          </a:p>
          <a:p>
            <a:pPr lvl="1"/>
            <a:r>
              <a:rPr lang="en-US" dirty="0"/>
              <a:t>MSM: 3/3 studies demonstrated reduction in transmission</a:t>
            </a:r>
          </a:p>
          <a:p>
            <a:pPr lvl="1"/>
            <a:r>
              <a:rPr lang="en-US" dirty="0"/>
              <a:t>Heterosexual women: 2/4 studies demonstrated reduction in transmission</a:t>
            </a:r>
          </a:p>
          <a:p>
            <a:r>
              <a:rPr lang="en-US" dirty="0" err="1"/>
              <a:t>Dalpivarine</a:t>
            </a:r>
            <a:r>
              <a:rPr lang="en-US" dirty="0"/>
              <a:t> Ring</a:t>
            </a:r>
          </a:p>
          <a:p>
            <a:pPr lvl="1"/>
            <a:r>
              <a:rPr lang="en-US" dirty="0"/>
              <a:t>Reductions in women (except youngest age group)</a:t>
            </a:r>
          </a:p>
          <a:p>
            <a:r>
              <a:rPr lang="en-US" dirty="0"/>
              <a:t>Longer acting oral and injectable </a:t>
            </a:r>
            <a:r>
              <a:rPr lang="en-US" dirty="0" err="1"/>
              <a:t>PrEP</a:t>
            </a:r>
            <a:r>
              <a:rPr lang="en-US" dirty="0"/>
              <a:t> in development</a:t>
            </a:r>
          </a:p>
        </p:txBody>
      </p:sp>
      <p:sp>
        <p:nvSpPr>
          <p:cNvPr id="5" name="TextBox 4">
            <a:extLst>
              <a:ext uri="{FF2B5EF4-FFF2-40B4-BE49-F238E27FC236}">
                <a16:creationId xmlns="" xmlns:a16="http://schemas.microsoft.com/office/drawing/2014/main" id="{8C9955A3-29FD-3D40-A9F1-2926D9947C5B}"/>
              </a:ext>
            </a:extLst>
          </p:cNvPr>
          <p:cNvSpPr txBox="1"/>
          <p:nvPr/>
        </p:nvSpPr>
        <p:spPr>
          <a:xfrm>
            <a:off x="8839200" y="6550224"/>
            <a:ext cx="1668790" cy="307777"/>
          </a:xfrm>
          <a:prstGeom prst="rect">
            <a:avLst/>
          </a:prstGeom>
          <a:noFill/>
        </p:spPr>
        <p:txBody>
          <a:bodyPr wrap="none" rtlCol="0">
            <a:spAutoFit/>
          </a:bodyPr>
          <a:lstStyle/>
          <a:p>
            <a:r>
              <a:rPr lang="en-US" sz="1400" dirty="0"/>
              <a:t>Hillier, CROI 2019</a:t>
            </a:r>
          </a:p>
        </p:txBody>
      </p:sp>
    </p:spTree>
    <p:extLst>
      <p:ext uri="{BB962C8B-B14F-4D97-AF65-F5344CB8AC3E}">
        <p14:creationId xmlns:p14="http://schemas.microsoft.com/office/powerpoint/2010/main" val="3482342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310BAF-42DC-EE43-9C1D-2239C8CC7B5C}"/>
              </a:ext>
            </a:extLst>
          </p:cNvPr>
          <p:cNvSpPr>
            <a:spLocks noGrp="1"/>
          </p:cNvSpPr>
          <p:nvPr>
            <p:ph type="title"/>
          </p:nvPr>
        </p:nvSpPr>
        <p:spPr/>
        <p:txBody>
          <a:bodyPr/>
          <a:lstStyle/>
          <a:p>
            <a:r>
              <a:rPr lang="en-US" b="1" dirty="0"/>
              <a:t>Ending AIDS by 2030: The Plan</a:t>
            </a:r>
          </a:p>
        </p:txBody>
      </p:sp>
      <p:pic>
        <p:nvPicPr>
          <p:cNvPr id="4" name="Picture 3">
            <a:extLst>
              <a:ext uri="{FF2B5EF4-FFF2-40B4-BE49-F238E27FC236}">
                <a16:creationId xmlns="" xmlns:a16="http://schemas.microsoft.com/office/drawing/2014/main" id="{CE302C7E-2F94-4142-80F5-0209EDD70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00" y="1450975"/>
            <a:ext cx="8864600" cy="4495800"/>
          </a:xfrm>
          <a:prstGeom prst="rect">
            <a:avLst/>
          </a:prstGeom>
        </p:spPr>
      </p:pic>
      <p:sp>
        <p:nvSpPr>
          <p:cNvPr id="5" name="TextBox 4">
            <a:extLst>
              <a:ext uri="{FF2B5EF4-FFF2-40B4-BE49-F238E27FC236}">
                <a16:creationId xmlns="" xmlns:a16="http://schemas.microsoft.com/office/drawing/2014/main" id="{FC15AE9E-BF72-284F-858E-9C91FCD150A4}"/>
              </a:ext>
            </a:extLst>
          </p:cNvPr>
          <p:cNvSpPr txBox="1"/>
          <p:nvPr/>
        </p:nvSpPr>
        <p:spPr>
          <a:xfrm>
            <a:off x="8768494" y="6519446"/>
            <a:ext cx="1861407" cy="338554"/>
          </a:xfrm>
          <a:prstGeom prst="rect">
            <a:avLst/>
          </a:prstGeom>
          <a:noFill/>
        </p:spPr>
        <p:txBody>
          <a:bodyPr wrap="none" rtlCol="0">
            <a:spAutoFit/>
          </a:bodyPr>
          <a:lstStyle/>
          <a:p>
            <a:r>
              <a:rPr lang="en-US" sz="1600" dirty="0" err="1"/>
              <a:t>Fauci</a:t>
            </a:r>
            <a:r>
              <a:rPr lang="en-US" sz="1600" dirty="0"/>
              <a:t>, CROI 2019</a:t>
            </a:r>
          </a:p>
        </p:txBody>
      </p:sp>
    </p:spTree>
    <p:extLst>
      <p:ext uri="{BB962C8B-B14F-4D97-AF65-F5344CB8AC3E}">
        <p14:creationId xmlns:p14="http://schemas.microsoft.com/office/powerpoint/2010/main" val="29501262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D8FE04-CBC6-8142-9B06-C6188DD54B01}"/>
              </a:ext>
            </a:extLst>
          </p:cNvPr>
          <p:cNvSpPr>
            <a:spLocks noGrp="1"/>
          </p:cNvSpPr>
          <p:nvPr>
            <p:ph type="title"/>
          </p:nvPr>
        </p:nvSpPr>
        <p:spPr/>
        <p:txBody>
          <a:bodyPr/>
          <a:lstStyle/>
          <a:p>
            <a:r>
              <a:rPr lang="en-US" sz="3600" b="1" dirty="0"/>
              <a:t>What are Our Two Biggest Challenges to Reaching the 2030 Goal?</a:t>
            </a:r>
          </a:p>
        </p:txBody>
      </p:sp>
      <p:sp>
        <p:nvSpPr>
          <p:cNvPr id="3" name="Content Placeholder 2">
            <a:extLst>
              <a:ext uri="{FF2B5EF4-FFF2-40B4-BE49-F238E27FC236}">
                <a16:creationId xmlns="" xmlns:a16="http://schemas.microsoft.com/office/drawing/2014/main" id="{5B315F93-C11B-6A45-B9A5-9854D06F7FC7}"/>
              </a:ext>
            </a:extLst>
          </p:cNvPr>
          <p:cNvSpPr>
            <a:spLocks noGrp="1"/>
          </p:cNvSpPr>
          <p:nvPr>
            <p:ph idx="1"/>
          </p:nvPr>
        </p:nvSpPr>
        <p:spPr/>
        <p:txBody>
          <a:bodyPr/>
          <a:lstStyle/>
          <a:p>
            <a:r>
              <a:rPr lang="en-US" dirty="0"/>
              <a:t>A failure to follow the science and invest the money in ways that it is effective</a:t>
            </a:r>
          </a:p>
          <a:p>
            <a:r>
              <a:rPr lang="en-US" dirty="0"/>
              <a:t>Mismatches between where we invest and where the epidemic is going</a:t>
            </a:r>
          </a:p>
        </p:txBody>
      </p:sp>
    </p:spTree>
    <p:extLst>
      <p:ext uri="{BB962C8B-B14F-4D97-AF65-F5344CB8AC3E}">
        <p14:creationId xmlns:p14="http://schemas.microsoft.com/office/powerpoint/2010/main" val="512408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4" name="Rectangle 4">
            <a:extLst>
              <a:ext uri="{FF2B5EF4-FFF2-40B4-BE49-F238E27FC236}">
                <a16:creationId xmlns="" xmlns:a16="http://schemas.microsoft.com/office/drawing/2014/main" id="{3289ECA7-6E98-6C40-823F-161A781774DC}"/>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sz="4000" b="1" dirty="0">
                <a:latin typeface="Arial" panose="020B0604020202020204" pitchFamily="34" charset="0"/>
                <a:cs typeface="Arial" panose="020B0604020202020204" pitchFamily="34" charset="0"/>
              </a:rPr>
              <a:t>Prospects for the Rapid Development of an AIDS Vaccine</a:t>
            </a:r>
            <a:r>
              <a:rPr lang="en-US" sz="4000" dirty="0">
                <a:latin typeface="Arial" panose="020B0604020202020204" pitchFamily="34" charset="0"/>
                <a:cs typeface="Arial" panose="020B0604020202020204" pitchFamily="34" charset="0"/>
              </a:rPr>
              <a:t> </a:t>
            </a:r>
          </a:p>
        </p:txBody>
      </p:sp>
      <p:pic>
        <p:nvPicPr>
          <p:cNvPr id="94211" name="Picture 6" descr="Insurance59">
            <a:extLst>
              <a:ext uri="{FF2B5EF4-FFF2-40B4-BE49-F238E27FC236}">
                <a16:creationId xmlns="" xmlns:a16="http://schemas.microsoft.com/office/drawing/2014/main" id="{229F9728-D75B-A846-97A9-851BB23D9E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0" y="1885950"/>
            <a:ext cx="6096000" cy="455295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1EA2B44-31B6-204B-99D7-C7E87E2C5BDB}"/>
              </a:ext>
            </a:extLst>
          </p:cNvPr>
          <p:cNvPicPr>
            <a:picLocks noChangeAspect="1"/>
          </p:cNvPicPr>
          <p:nvPr/>
        </p:nvPicPr>
        <p:blipFill>
          <a:blip r:embed="rId2"/>
          <a:stretch>
            <a:fillRect/>
          </a:stretch>
        </p:blipFill>
        <p:spPr>
          <a:xfrm>
            <a:off x="3206750" y="762000"/>
            <a:ext cx="5778500" cy="5334000"/>
          </a:xfrm>
          <a:prstGeom prst="rect">
            <a:avLst/>
          </a:prstGeom>
        </p:spPr>
      </p:pic>
    </p:spTree>
    <p:extLst>
      <p:ext uri="{BB962C8B-B14F-4D97-AF65-F5344CB8AC3E}">
        <p14:creationId xmlns:p14="http://schemas.microsoft.com/office/powerpoint/2010/main" val="22632322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FCB3D6-995E-A648-BBE5-FFFAF1416A1C}"/>
              </a:ext>
            </a:extLst>
          </p:cNvPr>
          <p:cNvSpPr>
            <a:spLocks noGrp="1"/>
          </p:cNvSpPr>
          <p:nvPr>
            <p:ph type="title"/>
          </p:nvPr>
        </p:nvSpPr>
        <p:spPr/>
        <p:txBody>
          <a:bodyPr/>
          <a:lstStyle/>
          <a:p>
            <a:r>
              <a:rPr lang="en-US" b="1" dirty="0"/>
              <a:t>First the Positives….</a:t>
            </a:r>
          </a:p>
        </p:txBody>
      </p:sp>
      <p:sp>
        <p:nvSpPr>
          <p:cNvPr id="3" name="Content Placeholder 2">
            <a:extLst>
              <a:ext uri="{FF2B5EF4-FFF2-40B4-BE49-F238E27FC236}">
                <a16:creationId xmlns="" xmlns:a16="http://schemas.microsoft.com/office/drawing/2014/main" id="{0E9884EB-D8D9-BB41-9971-40F944001DB0}"/>
              </a:ext>
            </a:extLst>
          </p:cNvPr>
          <p:cNvSpPr>
            <a:spLocks noGrp="1"/>
          </p:cNvSpPr>
          <p:nvPr>
            <p:ph idx="1"/>
          </p:nvPr>
        </p:nvSpPr>
        <p:spPr/>
        <p:txBody>
          <a:bodyPr/>
          <a:lstStyle/>
          <a:p>
            <a:r>
              <a:rPr lang="en-US" dirty="0"/>
              <a:t>Invests $291 million in the Ending AIDS Initiative</a:t>
            </a:r>
          </a:p>
          <a:p>
            <a:pPr lvl="1"/>
            <a:r>
              <a:rPr lang="en-US" dirty="0"/>
              <a:t>CDC and local health departments:  Up $140 million</a:t>
            </a:r>
          </a:p>
          <a:p>
            <a:pPr lvl="1"/>
            <a:r>
              <a:rPr lang="en-US" dirty="0"/>
              <a:t>Ryan White AIDS Care Program:  Up $120 million</a:t>
            </a:r>
          </a:p>
          <a:p>
            <a:pPr lvl="1"/>
            <a:r>
              <a:rPr lang="en-US" dirty="0"/>
              <a:t>Yes to needle exchange (despite Pence)</a:t>
            </a:r>
          </a:p>
        </p:txBody>
      </p:sp>
    </p:spTree>
    <p:extLst>
      <p:ext uri="{BB962C8B-B14F-4D97-AF65-F5344CB8AC3E}">
        <p14:creationId xmlns:p14="http://schemas.microsoft.com/office/powerpoint/2010/main" val="40877909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940F5D-F640-AC4C-AF97-D5D769C5B852}"/>
              </a:ext>
            </a:extLst>
          </p:cNvPr>
          <p:cNvSpPr>
            <a:spLocks noGrp="1"/>
          </p:cNvSpPr>
          <p:nvPr>
            <p:ph type="title"/>
          </p:nvPr>
        </p:nvSpPr>
        <p:spPr/>
        <p:txBody>
          <a:bodyPr/>
          <a:lstStyle/>
          <a:p>
            <a:r>
              <a:rPr lang="en-US" b="1" dirty="0"/>
              <a:t>And Now the Negatives…..</a:t>
            </a:r>
          </a:p>
        </p:txBody>
      </p:sp>
      <p:pic>
        <p:nvPicPr>
          <p:cNvPr id="3" name="Picture 2">
            <a:extLst>
              <a:ext uri="{FF2B5EF4-FFF2-40B4-BE49-F238E27FC236}">
                <a16:creationId xmlns="" xmlns:a16="http://schemas.microsoft.com/office/drawing/2014/main" id="{B2548161-0069-1C46-B396-5A1D0E7671AD}"/>
              </a:ext>
            </a:extLst>
          </p:cNvPr>
          <p:cNvPicPr>
            <a:picLocks noChangeAspect="1"/>
          </p:cNvPicPr>
          <p:nvPr/>
        </p:nvPicPr>
        <p:blipFill>
          <a:blip r:embed="rId2"/>
          <a:stretch>
            <a:fillRect/>
          </a:stretch>
        </p:blipFill>
        <p:spPr>
          <a:xfrm>
            <a:off x="1981200" y="2286001"/>
            <a:ext cx="4853574" cy="2586053"/>
          </a:xfrm>
          <a:prstGeom prst="rect">
            <a:avLst/>
          </a:prstGeom>
        </p:spPr>
      </p:pic>
      <p:sp>
        <p:nvSpPr>
          <p:cNvPr id="4" name="TextBox 3">
            <a:extLst>
              <a:ext uri="{FF2B5EF4-FFF2-40B4-BE49-F238E27FC236}">
                <a16:creationId xmlns="" xmlns:a16="http://schemas.microsoft.com/office/drawing/2014/main" id="{5411D6AC-D2E8-0C4E-9801-3D35457F2F91}"/>
              </a:ext>
            </a:extLst>
          </p:cNvPr>
          <p:cNvSpPr txBox="1"/>
          <p:nvPr/>
        </p:nvSpPr>
        <p:spPr>
          <a:xfrm>
            <a:off x="7543801" y="3013502"/>
            <a:ext cx="2286203" cy="830997"/>
          </a:xfrm>
          <a:prstGeom prst="rect">
            <a:avLst/>
          </a:prstGeom>
          <a:noFill/>
        </p:spPr>
        <p:txBody>
          <a:bodyPr wrap="none" rtlCol="0">
            <a:spAutoFit/>
          </a:bodyPr>
          <a:lstStyle/>
          <a:p>
            <a:r>
              <a:rPr lang="en-US" dirty="0"/>
              <a:t>PEPFAR: Cut</a:t>
            </a:r>
          </a:p>
          <a:p>
            <a:r>
              <a:rPr lang="en-US" dirty="0"/>
              <a:t>By 1.35</a:t>
            </a:r>
            <a:r>
              <a:rPr lang="en-US" dirty="0">
                <a:solidFill>
                  <a:srgbClr val="FF0000"/>
                </a:solidFill>
              </a:rPr>
              <a:t> Billion</a:t>
            </a:r>
          </a:p>
        </p:txBody>
      </p:sp>
      <p:sp>
        <p:nvSpPr>
          <p:cNvPr id="5" name="TextBox 4">
            <a:extLst>
              <a:ext uri="{FF2B5EF4-FFF2-40B4-BE49-F238E27FC236}">
                <a16:creationId xmlns="" xmlns:a16="http://schemas.microsoft.com/office/drawing/2014/main" id="{505458CE-CE8A-3040-856D-8CA90619A80D}"/>
              </a:ext>
            </a:extLst>
          </p:cNvPr>
          <p:cNvSpPr txBox="1"/>
          <p:nvPr/>
        </p:nvSpPr>
        <p:spPr>
          <a:xfrm>
            <a:off x="7543801" y="3013501"/>
            <a:ext cx="2286203" cy="830997"/>
          </a:xfrm>
          <a:prstGeom prst="rect">
            <a:avLst/>
          </a:prstGeom>
          <a:noFill/>
        </p:spPr>
        <p:txBody>
          <a:bodyPr wrap="none" rtlCol="0">
            <a:spAutoFit/>
          </a:bodyPr>
          <a:lstStyle/>
          <a:p>
            <a:r>
              <a:rPr lang="en-US" dirty="0"/>
              <a:t>PEPFAR: Cut</a:t>
            </a:r>
          </a:p>
          <a:p>
            <a:r>
              <a:rPr lang="en-US" dirty="0"/>
              <a:t>By 1.35</a:t>
            </a:r>
            <a:r>
              <a:rPr lang="en-US" dirty="0">
                <a:solidFill>
                  <a:srgbClr val="FF0000"/>
                </a:solidFill>
              </a:rPr>
              <a:t> Billion</a:t>
            </a:r>
          </a:p>
        </p:txBody>
      </p:sp>
    </p:spTree>
    <p:extLst>
      <p:ext uri="{BB962C8B-B14F-4D97-AF65-F5344CB8AC3E}">
        <p14:creationId xmlns:p14="http://schemas.microsoft.com/office/powerpoint/2010/main" val="2503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6F134B6-40A1-B441-87AE-1F4FFE9DDEAE}"/>
              </a:ext>
            </a:extLst>
          </p:cNvPr>
          <p:cNvPicPr>
            <a:picLocks noChangeAspect="1"/>
          </p:cNvPicPr>
          <p:nvPr/>
        </p:nvPicPr>
        <p:blipFill>
          <a:blip r:embed="rId2"/>
          <a:stretch>
            <a:fillRect/>
          </a:stretch>
        </p:blipFill>
        <p:spPr>
          <a:xfrm>
            <a:off x="1524000" y="694656"/>
            <a:ext cx="9144000" cy="546868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ED58F0-C692-3C45-93CA-6C7DFA3B6462}"/>
              </a:ext>
            </a:extLst>
          </p:cNvPr>
          <p:cNvSpPr>
            <a:spLocks noGrp="1"/>
          </p:cNvSpPr>
          <p:nvPr>
            <p:ph type="title"/>
          </p:nvPr>
        </p:nvSpPr>
        <p:spPr/>
        <p:txBody>
          <a:bodyPr/>
          <a:lstStyle/>
          <a:p>
            <a:r>
              <a:rPr lang="en-US" b="1" dirty="0"/>
              <a:t>Walls Will not Protect US from Global Infectious Disease Threats</a:t>
            </a:r>
          </a:p>
        </p:txBody>
      </p:sp>
      <p:pic>
        <p:nvPicPr>
          <p:cNvPr id="4" name="Picture 3">
            <a:extLst>
              <a:ext uri="{FF2B5EF4-FFF2-40B4-BE49-F238E27FC236}">
                <a16:creationId xmlns="" xmlns:a16="http://schemas.microsoft.com/office/drawing/2014/main" id="{C0861C4D-4763-4B47-B091-62B614120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400" y="1417638"/>
            <a:ext cx="7569200" cy="5092700"/>
          </a:xfrm>
          <a:prstGeom prst="rect">
            <a:avLst/>
          </a:prstGeom>
        </p:spPr>
      </p:pic>
    </p:spTree>
    <p:extLst>
      <p:ext uri="{BB962C8B-B14F-4D97-AF65-F5344CB8AC3E}">
        <p14:creationId xmlns:p14="http://schemas.microsoft.com/office/powerpoint/2010/main" val="30878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24D40BB-CB9A-454C-BB9F-F550BF9B58AB}"/>
              </a:ext>
            </a:extLst>
          </p:cNvPr>
          <p:cNvPicPr>
            <a:picLocks noChangeAspect="1"/>
          </p:cNvPicPr>
          <p:nvPr/>
        </p:nvPicPr>
        <p:blipFill>
          <a:blip r:embed="rId2"/>
          <a:stretch>
            <a:fillRect/>
          </a:stretch>
        </p:blipFill>
        <p:spPr>
          <a:xfrm>
            <a:off x="1524000" y="914400"/>
            <a:ext cx="9144000" cy="1401704"/>
          </a:xfrm>
          <a:prstGeom prst="rect">
            <a:avLst/>
          </a:prstGeom>
        </p:spPr>
      </p:pic>
      <p:pic>
        <p:nvPicPr>
          <p:cNvPr id="4" name="Picture 3">
            <a:extLst>
              <a:ext uri="{FF2B5EF4-FFF2-40B4-BE49-F238E27FC236}">
                <a16:creationId xmlns="" xmlns:a16="http://schemas.microsoft.com/office/drawing/2014/main" id="{25F70A48-A69F-6F4C-AC2B-2003CC98960C}"/>
              </a:ext>
            </a:extLst>
          </p:cNvPr>
          <p:cNvPicPr>
            <a:picLocks noChangeAspect="1"/>
          </p:cNvPicPr>
          <p:nvPr/>
        </p:nvPicPr>
        <p:blipFill>
          <a:blip r:embed="rId3"/>
          <a:stretch>
            <a:fillRect/>
          </a:stretch>
        </p:blipFill>
        <p:spPr>
          <a:xfrm>
            <a:off x="8991600" y="5943600"/>
            <a:ext cx="1524000" cy="736600"/>
          </a:xfrm>
          <a:prstGeom prst="rect">
            <a:avLst/>
          </a:prstGeom>
        </p:spPr>
      </p:pic>
      <p:pic>
        <p:nvPicPr>
          <p:cNvPr id="5" name="Picture 4">
            <a:extLst>
              <a:ext uri="{FF2B5EF4-FFF2-40B4-BE49-F238E27FC236}">
                <a16:creationId xmlns="" xmlns:a16="http://schemas.microsoft.com/office/drawing/2014/main" id="{F48973A9-0396-4249-A47C-BEB99DB1942F}"/>
              </a:ext>
            </a:extLst>
          </p:cNvPr>
          <p:cNvPicPr>
            <a:picLocks noChangeAspect="1"/>
          </p:cNvPicPr>
          <p:nvPr/>
        </p:nvPicPr>
        <p:blipFill>
          <a:blip r:embed="rId4"/>
          <a:stretch>
            <a:fillRect/>
          </a:stretch>
        </p:blipFill>
        <p:spPr>
          <a:xfrm>
            <a:off x="2362200" y="2620740"/>
            <a:ext cx="5791200" cy="3842315"/>
          </a:xfrm>
          <a:prstGeom prst="rect">
            <a:avLst/>
          </a:prstGeom>
        </p:spPr>
      </p:pic>
    </p:spTree>
    <p:extLst>
      <p:ext uri="{BB962C8B-B14F-4D97-AF65-F5344CB8AC3E}">
        <p14:creationId xmlns:p14="http://schemas.microsoft.com/office/powerpoint/2010/main" val="37773740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9F78E5-AF8C-BB42-99C3-BA13C473A2A5}"/>
              </a:ext>
            </a:extLst>
          </p:cNvPr>
          <p:cNvSpPr>
            <a:spLocks noGrp="1"/>
          </p:cNvSpPr>
          <p:nvPr>
            <p:ph type="title"/>
          </p:nvPr>
        </p:nvSpPr>
        <p:spPr/>
        <p:txBody>
          <a:bodyPr/>
          <a:lstStyle/>
          <a:p>
            <a:r>
              <a:rPr lang="en-US" b="1" dirty="0"/>
              <a:t>Health Care (not) For All</a:t>
            </a:r>
          </a:p>
        </p:txBody>
      </p:sp>
      <p:sp>
        <p:nvSpPr>
          <p:cNvPr id="3" name="Content Placeholder 2">
            <a:extLst>
              <a:ext uri="{FF2B5EF4-FFF2-40B4-BE49-F238E27FC236}">
                <a16:creationId xmlns="" xmlns:a16="http://schemas.microsoft.com/office/drawing/2014/main" id="{6449E389-6240-DD4C-9A62-177BE2CFD00B}"/>
              </a:ext>
            </a:extLst>
          </p:cNvPr>
          <p:cNvSpPr>
            <a:spLocks noGrp="1"/>
          </p:cNvSpPr>
          <p:nvPr>
            <p:ph idx="1"/>
          </p:nvPr>
        </p:nvSpPr>
        <p:spPr>
          <a:xfrm>
            <a:off x="2014537" y="1384301"/>
            <a:ext cx="8229600" cy="4525963"/>
          </a:xfrm>
        </p:spPr>
        <p:txBody>
          <a:bodyPr/>
          <a:lstStyle/>
          <a:p>
            <a:r>
              <a:rPr lang="en-US" sz="2800" dirty="0"/>
              <a:t>Medicaid and ACA subsidies: Cut by $777 billion over 10 years</a:t>
            </a:r>
          </a:p>
          <a:p>
            <a:pPr lvl="1"/>
            <a:r>
              <a:rPr lang="en-US" sz="2400" dirty="0"/>
              <a:t>Ending coverage for pre-existing conditions</a:t>
            </a:r>
          </a:p>
          <a:p>
            <a:pPr lvl="1"/>
            <a:r>
              <a:rPr lang="en-US" sz="2400" dirty="0"/>
              <a:t>Requiring additional documentation of citizenship, etc.</a:t>
            </a:r>
          </a:p>
          <a:p>
            <a:pPr lvl="1"/>
            <a:r>
              <a:rPr lang="en-US" sz="2400" dirty="0"/>
              <a:t>Re-imposing means tests</a:t>
            </a:r>
          </a:p>
          <a:p>
            <a:r>
              <a:rPr lang="en-US" sz="2800" dirty="0"/>
              <a:t>Medicaid Expansion:  Reversed</a:t>
            </a:r>
          </a:p>
          <a:p>
            <a:r>
              <a:rPr lang="en-US" sz="2800" dirty="0"/>
              <a:t>Medicare: Cut by $845 billion</a:t>
            </a:r>
          </a:p>
          <a:p>
            <a:pPr lvl="1"/>
            <a:r>
              <a:rPr lang="en-US" sz="2400" dirty="0"/>
              <a:t>Reduce support for graduate medical education</a:t>
            </a:r>
          </a:p>
          <a:p>
            <a:r>
              <a:rPr lang="en-US" sz="2800" dirty="0"/>
              <a:t>Two Weeks Ago:  DOJ decides to support a Texas Court decision that declared the entire ACA invalid</a:t>
            </a:r>
          </a:p>
        </p:txBody>
      </p:sp>
    </p:spTree>
    <p:extLst>
      <p:ext uri="{BB962C8B-B14F-4D97-AF65-F5344CB8AC3E}">
        <p14:creationId xmlns:p14="http://schemas.microsoft.com/office/powerpoint/2010/main" val="10391934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FDCF10-6F24-D743-9E20-7B1093FF2BBC}"/>
              </a:ext>
            </a:extLst>
          </p:cNvPr>
          <p:cNvSpPr>
            <a:spLocks noGrp="1"/>
          </p:cNvSpPr>
          <p:nvPr>
            <p:ph type="title"/>
          </p:nvPr>
        </p:nvSpPr>
        <p:spPr/>
        <p:txBody>
          <a:bodyPr/>
          <a:lstStyle/>
          <a:p>
            <a:r>
              <a:rPr lang="en-US" b="1" dirty="0"/>
              <a:t>AIDS is no Longer a Bicoastal Problem</a:t>
            </a:r>
          </a:p>
        </p:txBody>
      </p:sp>
      <p:pic>
        <p:nvPicPr>
          <p:cNvPr id="3" name="Picture 2">
            <a:extLst>
              <a:ext uri="{FF2B5EF4-FFF2-40B4-BE49-F238E27FC236}">
                <a16:creationId xmlns="" xmlns:a16="http://schemas.microsoft.com/office/drawing/2014/main" id="{C5E0812D-606A-C440-AA92-FBE0B74F5126}"/>
              </a:ext>
            </a:extLst>
          </p:cNvPr>
          <p:cNvPicPr>
            <a:picLocks noChangeAspect="1"/>
          </p:cNvPicPr>
          <p:nvPr/>
        </p:nvPicPr>
        <p:blipFill>
          <a:blip r:embed="rId2"/>
          <a:stretch>
            <a:fillRect/>
          </a:stretch>
        </p:blipFill>
        <p:spPr>
          <a:xfrm>
            <a:off x="2333625" y="1491860"/>
            <a:ext cx="7848600" cy="5091503"/>
          </a:xfrm>
          <a:prstGeom prst="rect">
            <a:avLst/>
          </a:prstGeom>
        </p:spPr>
      </p:pic>
    </p:spTree>
    <p:extLst>
      <p:ext uri="{BB962C8B-B14F-4D97-AF65-F5344CB8AC3E}">
        <p14:creationId xmlns:p14="http://schemas.microsoft.com/office/powerpoint/2010/main" val="3592753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57250"/>
            <a:ext cx="9144000" cy="5029200"/>
          </a:xfrm>
          <a:prstGeom prst="rect">
            <a:avLst/>
          </a:prstGeom>
        </p:spPr>
      </p:pic>
    </p:spTree>
    <p:extLst>
      <p:ext uri="{BB962C8B-B14F-4D97-AF65-F5344CB8AC3E}">
        <p14:creationId xmlns:p14="http://schemas.microsoft.com/office/powerpoint/2010/main" val="309877921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97262239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BAEC6A-9D63-F542-9F7A-3E315D7EEFC5}"/>
              </a:ext>
            </a:extLst>
          </p:cNvPr>
          <p:cNvSpPr>
            <a:spLocks noGrp="1"/>
          </p:cNvSpPr>
          <p:nvPr>
            <p:ph type="title"/>
          </p:nvPr>
        </p:nvSpPr>
        <p:spPr/>
        <p:txBody>
          <a:bodyPr rtlCol="0">
            <a:normAutofit/>
          </a:bodyPr>
          <a:lstStyle/>
          <a:p>
            <a:pPr eaLnBrk="1" fontAlgn="auto" hangingPunct="1">
              <a:spcAft>
                <a:spcPts val="0"/>
              </a:spcAft>
              <a:defRPr/>
            </a:pPr>
            <a:r>
              <a:rPr lang="en-US" b="1" dirty="0"/>
              <a:t>Relative Viral Diversity:  HIV and Influenza A</a:t>
            </a:r>
          </a:p>
        </p:txBody>
      </p:sp>
      <p:pic>
        <p:nvPicPr>
          <p:cNvPr id="46083" name="Picture 2">
            <a:extLst>
              <a:ext uri="{FF2B5EF4-FFF2-40B4-BE49-F238E27FC236}">
                <a16:creationId xmlns="" xmlns:a16="http://schemas.microsoft.com/office/drawing/2014/main" id="{E73D742D-E211-214E-B580-9A249FA75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1"/>
            <a:ext cx="3752850" cy="356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3">
            <a:extLst>
              <a:ext uri="{FF2B5EF4-FFF2-40B4-BE49-F238E27FC236}">
                <a16:creationId xmlns="" xmlns:a16="http://schemas.microsoft.com/office/drawing/2014/main" id="{756CABE2-B694-DA40-A389-BBF89AAD9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2116138"/>
            <a:ext cx="3821113" cy="337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Box 3">
            <a:extLst>
              <a:ext uri="{FF2B5EF4-FFF2-40B4-BE49-F238E27FC236}">
                <a16:creationId xmlns="" xmlns:a16="http://schemas.microsoft.com/office/drawing/2014/main" id="{DBF0F0FC-1125-E640-950B-FA14AC99867A}"/>
              </a:ext>
            </a:extLst>
          </p:cNvPr>
          <p:cNvSpPr txBox="1">
            <a:spLocks noChangeArrowheads="1"/>
          </p:cNvSpPr>
          <p:nvPr/>
        </p:nvSpPr>
        <p:spPr bwMode="auto">
          <a:xfrm>
            <a:off x="2590800" y="2187576"/>
            <a:ext cx="2286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1996 Influenza </a:t>
            </a:r>
          </a:p>
          <a:p>
            <a:pPr eaLnBrk="1" hangingPunct="1">
              <a:spcBef>
                <a:spcPct val="0"/>
              </a:spcBef>
              <a:buFontTx/>
              <a:buNone/>
            </a:pPr>
            <a:r>
              <a:rPr lang="en-US" altLang="en-US" sz="1800">
                <a:solidFill>
                  <a:srgbClr val="000000"/>
                </a:solidFill>
              </a:rPr>
              <a:t>Sequences</a:t>
            </a:r>
          </a:p>
        </p:txBody>
      </p:sp>
      <p:sp>
        <p:nvSpPr>
          <p:cNvPr id="46086" name="TextBox 5">
            <a:extLst>
              <a:ext uri="{FF2B5EF4-FFF2-40B4-BE49-F238E27FC236}">
                <a16:creationId xmlns="" xmlns:a16="http://schemas.microsoft.com/office/drawing/2014/main" id="{44E7F221-C0E9-3948-A069-5DA26D5F1446}"/>
              </a:ext>
            </a:extLst>
          </p:cNvPr>
          <p:cNvSpPr txBox="1">
            <a:spLocks noChangeArrowheads="1"/>
          </p:cNvSpPr>
          <p:nvPr/>
        </p:nvSpPr>
        <p:spPr bwMode="auto">
          <a:xfrm>
            <a:off x="6769100" y="2101850"/>
            <a:ext cx="26797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DRC, 1997, n-= 193</a:t>
            </a:r>
          </a:p>
        </p:txBody>
      </p:sp>
      <p:pic>
        <p:nvPicPr>
          <p:cNvPr id="46087" name="Picture 4">
            <a:extLst>
              <a:ext uri="{FF2B5EF4-FFF2-40B4-BE49-F238E27FC236}">
                <a16:creationId xmlns="" xmlns:a16="http://schemas.microsoft.com/office/drawing/2014/main" id="{313FD55B-8E85-3344-9427-399D8636D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1" y="6132514"/>
            <a:ext cx="270827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TextBox 6">
            <a:extLst>
              <a:ext uri="{FF2B5EF4-FFF2-40B4-BE49-F238E27FC236}">
                <a16:creationId xmlns="" xmlns:a16="http://schemas.microsoft.com/office/drawing/2014/main" id="{504B5CF6-98CF-5942-8F95-577EB1202FF6}"/>
              </a:ext>
            </a:extLst>
          </p:cNvPr>
          <p:cNvSpPr txBox="1">
            <a:spLocks noChangeArrowheads="1"/>
          </p:cNvSpPr>
          <p:nvPr/>
        </p:nvSpPr>
        <p:spPr bwMode="auto">
          <a:xfrm>
            <a:off x="1611314" y="6400800"/>
            <a:ext cx="1958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0" tIns="45697" rIns="91390" bIns="45697">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Betty Korber, 2002</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01059753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0B4D623-E46C-4248-987C-02E624F6D9EB}"/>
              </a:ext>
            </a:extLst>
          </p:cNvPr>
          <p:cNvSpPr>
            <a:spLocks noGrp="1"/>
          </p:cNvSpPr>
          <p:nvPr>
            <p:ph idx="1"/>
          </p:nvPr>
        </p:nvSpPr>
        <p:spPr>
          <a:xfrm>
            <a:off x="1947862" y="1447801"/>
            <a:ext cx="8229600" cy="4525963"/>
          </a:xfrm>
        </p:spPr>
        <p:txBody>
          <a:bodyPr/>
          <a:lstStyle/>
          <a:p>
            <a:r>
              <a:rPr lang="en-US" sz="2800" dirty="0"/>
              <a:t>Promote policies that have been shown to make a difference:</a:t>
            </a:r>
          </a:p>
          <a:p>
            <a:pPr lvl="1"/>
            <a:r>
              <a:rPr lang="en-US" sz="2400" dirty="0"/>
              <a:t>Access to health care for all</a:t>
            </a:r>
          </a:p>
          <a:p>
            <a:pPr lvl="1"/>
            <a:r>
              <a:rPr lang="en-US" sz="2400" dirty="0"/>
              <a:t>Invest in public health</a:t>
            </a:r>
          </a:p>
          <a:p>
            <a:pPr lvl="1"/>
            <a:r>
              <a:rPr lang="en-US" sz="2400" dirty="0"/>
              <a:t>Invest in research</a:t>
            </a:r>
          </a:p>
          <a:p>
            <a:pPr marL="457200" lvl="1" indent="0">
              <a:buNone/>
            </a:pPr>
            <a:endParaRPr lang="en-US" dirty="0"/>
          </a:p>
        </p:txBody>
      </p:sp>
      <p:sp>
        <p:nvSpPr>
          <p:cNvPr id="2" name="Title 1">
            <a:extLst>
              <a:ext uri="{FF2B5EF4-FFF2-40B4-BE49-F238E27FC236}">
                <a16:creationId xmlns="" xmlns:a16="http://schemas.microsoft.com/office/drawing/2014/main" id="{4274BA42-12B8-5444-A810-F3C63AC13E14}"/>
              </a:ext>
            </a:extLst>
          </p:cNvPr>
          <p:cNvSpPr>
            <a:spLocks noGrp="1"/>
          </p:cNvSpPr>
          <p:nvPr>
            <p:ph type="title"/>
          </p:nvPr>
        </p:nvSpPr>
        <p:spPr>
          <a:xfrm>
            <a:off x="1828800" y="304800"/>
            <a:ext cx="8229600" cy="1143000"/>
          </a:xfrm>
        </p:spPr>
        <p:txBody>
          <a:bodyPr/>
          <a:lstStyle/>
          <a:p>
            <a:r>
              <a:rPr lang="en-US" sz="4000" b="1" dirty="0"/>
              <a:t>Ending AIDS: What Can We Do?</a:t>
            </a:r>
          </a:p>
        </p:txBody>
      </p:sp>
      <p:sp>
        <p:nvSpPr>
          <p:cNvPr id="4" name="TextBox 3">
            <a:extLst>
              <a:ext uri="{FF2B5EF4-FFF2-40B4-BE49-F238E27FC236}">
                <a16:creationId xmlns="" xmlns:a16="http://schemas.microsoft.com/office/drawing/2014/main" id="{A6075B23-8195-4846-B943-44A83DF59160}"/>
              </a:ext>
            </a:extLst>
          </p:cNvPr>
          <p:cNvSpPr txBox="1"/>
          <p:nvPr/>
        </p:nvSpPr>
        <p:spPr>
          <a:xfrm>
            <a:off x="2195790" y="3703290"/>
            <a:ext cx="7981672" cy="3154710"/>
          </a:xfrm>
          <a:prstGeom prst="rect">
            <a:avLst/>
          </a:prstGeom>
          <a:solidFill>
            <a:schemeClr val="bg1"/>
          </a:solidFill>
        </p:spPr>
        <p:txBody>
          <a:bodyPr wrap="none" rtlCol="0">
            <a:spAutoFit/>
          </a:bodyPr>
          <a:lstStyle/>
          <a:p>
            <a:r>
              <a:rPr lang="en-US" sz="19900" dirty="0">
                <a:solidFill>
                  <a:srgbClr val="FF0000"/>
                </a:solidFill>
              </a:rPr>
              <a:t>VOTE!</a:t>
            </a:r>
          </a:p>
        </p:txBody>
      </p:sp>
    </p:spTree>
    <p:extLst>
      <p:ext uri="{BB962C8B-B14F-4D97-AF65-F5344CB8AC3E}">
        <p14:creationId xmlns:p14="http://schemas.microsoft.com/office/powerpoint/2010/main" val="5131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Users\Chip\Pictures\2012-08-24 Beach and Moz\Beach and Moz 086.JPG">
            <a:extLst>
              <a:ext uri="{FF2B5EF4-FFF2-40B4-BE49-F238E27FC236}">
                <a16:creationId xmlns="" xmlns:a16="http://schemas.microsoft.com/office/drawing/2014/main" id="{86067407-F84D-9C41-8591-19CDD4781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1600200"/>
            <a:ext cx="720566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Box 1">
            <a:extLst>
              <a:ext uri="{FF2B5EF4-FFF2-40B4-BE49-F238E27FC236}">
                <a16:creationId xmlns="" xmlns:a16="http://schemas.microsoft.com/office/drawing/2014/main" id="{62BE2283-ED03-A448-9BDD-175EF5B9B176}"/>
              </a:ext>
            </a:extLst>
          </p:cNvPr>
          <p:cNvSpPr txBox="1">
            <a:spLocks noChangeArrowheads="1"/>
          </p:cNvSpPr>
          <p:nvPr/>
        </p:nvSpPr>
        <p:spPr bwMode="auto">
          <a:xfrm>
            <a:off x="4343401" y="381001"/>
            <a:ext cx="2917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4000"/>
              <a:t>Thank you!</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99804" y="2616200"/>
            <a:ext cx="11622373" cy="2336800"/>
          </a:xfrm>
        </p:spPr>
        <p:txBody>
          <a:bodyPr>
            <a:normAutofit/>
          </a:bodyPr>
          <a:lstStyle/>
          <a:p>
            <a:r>
              <a:rPr lang="en-US" sz="5333" dirty="0">
                <a:solidFill>
                  <a:schemeClr val="bg1">
                    <a:lumMod val="95000"/>
                  </a:schemeClr>
                </a:solidFill>
                <a:latin typeface="Arial" panose="020B0604020202020204" pitchFamily="34" charset="0"/>
              </a:rPr>
              <a:t>Question-and-Answer</a:t>
            </a:r>
          </a:p>
        </p:txBody>
      </p:sp>
      <p:sp>
        <p:nvSpPr>
          <p:cNvPr id="3" name="TextBox 2"/>
          <p:cNvSpPr txBox="1"/>
          <p:nvPr/>
        </p:nvSpPr>
        <p:spPr>
          <a:xfrm>
            <a:off x="0" y="6519446"/>
            <a:ext cx="1600800" cy="338554"/>
          </a:xfrm>
          <a:prstGeom prst="rect">
            <a:avLst/>
          </a:prstGeom>
          <a:noFill/>
        </p:spPr>
        <p:txBody>
          <a:bodyPr wrap="square" rtlCol="0">
            <a:spAutoFit/>
          </a:bodyPr>
          <a:lstStyle/>
          <a:p>
            <a:pPr defTabSz="1219175"/>
            <a:r>
              <a:rPr lang="en-US" sz="1600" b="0" dirty="0">
                <a:solidFill>
                  <a:prstClr val="white"/>
                </a:solidFill>
                <a:ea typeface="ＭＳ Ｐゴシック" charset="0"/>
                <a:cs typeface="Arial" pitchFamily="34" charset="0"/>
                <a:sym typeface="Helvetica" charset="0"/>
              </a:rPr>
              <a:t>Slide </a:t>
            </a:r>
            <a:r>
              <a:rPr lang="en-US" sz="1600" b="0" dirty="0" smtClean="0">
                <a:solidFill>
                  <a:prstClr val="white"/>
                </a:solidFill>
                <a:ea typeface="ＭＳ Ｐゴシック" charset="0"/>
                <a:cs typeface="Arial" pitchFamily="34" charset="0"/>
                <a:sym typeface="Helvetica" charset="0"/>
              </a:rPr>
              <a:t>60 of 60</a:t>
            </a:r>
            <a:endParaRPr lang="en-US" sz="1600" b="0" dirty="0">
              <a:solidFill>
                <a:prstClr val="white"/>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439431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60B51C-8E0B-6D41-BA23-CE3673B02134}"/>
              </a:ext>
            </a:extLst>
          </p:cNvPr>
          <p:cNvSpPr>
            <a:spLocks noGrp="1"/>
          </p:cNvSpPr>
          <p:nvPr>
            <p:ph type="title"/>
          </p:nvPr>
        </p:nvSpPr>
        <p:spPr/>
        <p:txBody>
          <a:bodyPr/>
          <a:lstStyle/>
          <a:p>
            <a:r>
              <a:rPr lang="en-US" sz="3600" b="1" dirty="0"/>
              <a:t>Despite the Genetic Diversity, Broadly Neutralizing Abs are Possible</a:t>
            </a:r>
          </a:p>
        </p:txBody>
      </p:sp>
      <p:pic>
        <p:nvPicPr>
          <p:cNvPr id="3" name="Picture 2">
            <a:extLst>
              <a:ext uri="{FF2B5EF4-FFF2-40B4-BE49-F238E27FC236}">
                <a16:creationId xmlns="" xmlns:a16="http://schemas.microsoft.com/office/drawing/2014/main" id="{C9627359-EC1A-E843-804E-73554A05577D}"/>
              </a:ext>
            </a:extLst>
          </p:cNvPr>
          <p:cNvPicPr>
            <a:picLocks noChangeAspect="1"/>
          </p:cNvPicPr>
          <p:nvPr/>
        </p:nvPicPr>
        <p:blipFill>
          <a:blip r:embed="rId2"/>
          <a:stretch>
            <a:fillRect/>
          </a:stretch>
        </p:blipFill>
        <p:spPr>
          <a:xfrm>
            <a:off x="2743200" y="1676400"/>
            <a:ext cx="6629400" cy="4867433"/>
          </a:xfrm>
          <a:prstGeom prst="rect">
            <a:avLst/>
          </a:prstGeom>
        </p:spPr>
      </p:pic>
      <p:sp>
        <p:nvSpPr>
          <p:cNvPr id="4" name="TextBox 3">
            <a:extLst>
              <a:ext uri="{FF2B5EF4-FFF2-40B4-BE49-F238E27FC236}">
                <a16:creationId xmlns="" xmlns:a16="http://schemas.microsoft.com/office/drawing/2014/main" id="{CC8F8475-D0B8-1143-85C3-82C1661BCDCE}"/>
              </a:ext>
            </a:extLst>
          </p:cNvPr>
          <p:cNvSpPr txBox="1"/>
          <p:nvPr/>
        </p:nvSpPr>
        <p:spPr>
          <a:xfrm>
            <a:off x="7712221" y="6433261"/>
            <a:ext cx="2929007" cy="369332"/>
          </a:xfrm>
          <a:prstGeom prst="rect">
            <a:avLst/>
          </a:prstGeom>
          <a:noFill/>
        </p:spPr>
        <p:txBody>
          <a:bodyPr wrap="none" rtlCol="0">
            <a:spAutoFit/>
          </a:bodyPr>
          <a:lstStyle/>
          <a:p>
            <a:r>
              <a:rPr lang="en-US" sz="1800" dirty="0" err="1"/>
              <a:t>Nussenzweig</a:t>
            </a:r>
            <a:r>
              <a:rPr lang="en-US" sz="1800" dirty="0"/>
              <a:t>, CROI 2019</a:t>
            </a:r>
          </a:p>
        </p:txBody>
      </p:sp>
    </p:spTree>
    <p:extLst>
      <p:ext uri="{BB962C8B-B14F-4D97-AF65-F5344CB8AC3E}">
        <p14:creationId xmlns:p14="http://schemas.microsoft.com/office/powerpoint/2010/main" val="2877444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A711AD-EAE9-1F45-B0AE-86797D2C7C1A}"/>
              </a:ext>
            </a:extLst>
          </p:cNvPr>
          <p:cNvSpPr>
            <a:spLocks noGrp="1"/>
          </p:cNvSpPr>
          <p:nvPr>
            <p:ph type="title"/>
          </p:nvPr>
        </p:nvSpPr>
        <p:spPr/>
        <p:txBody>
          <a:bodyPr/>
          <a:lstStyle/>
          <a:p>
            <a:r>
              <a:rPr lang="en-US" b="1" dirty="0"/>
              <a:t>Mapping Broadly Neutralizing Epitopes</a:t>
            </a:r>
          </a:p>
        </p:txBody>
      </p:sp>
      <p:pic>
        <p:nvPicPr>
          <p:cNvPr id="3" name="Picture 2">
            <a:extLst>
              <a:ext uri="{FF2B5EF4-FFF2-40B4-BE49-F238E27FC236}">
                <a16:creationId xmlns="" xmlns:a16="http://schemas.microsoft.com/office/drawing/2014/main" id="{B6211CD4-7C03-2F4C-A256-995885E9BFBF}"/>
              </a:ext>
            </a:extLst>
          </p:cNvPr>
          <p:cNvPicPr>
            <a:picLocks noChangeAspect="1"/>
          </p:cNvPicPr>
          <p:nvPr/>
        </p:nvPicPr>
        <p:blipFill rotWithShape="1">
          <a:blip r:embed="rId2"/>
          <a:srcRect t="15499" r="935"/>
          <a:stretch/>
        </p:blipFill>
        <p:spPr>
          <a:xfrm>
            <a:off x="2209800" y="2013360"/>
            <a:ext cx="8077200" cy="4570002"/>
          </a:xfrm>
          <a:prstGeom prst="rect">
            <a:avLst/>
          </a:prstGeom>
        </p:spPr>
      </p:pic>
      <p:sp>
        <p:nvSpPr>
          <p:cNvPr id="4" name="TextBox 3">
            <a:extLst>
              <a:ext uri="{FF2B5EF4-FFF2-40B4-BE49-F238E27FC236}">
                <a16:creationId xmlns="" xmlns:a16="http://schemas.microsoft.com/office/drawing/2014/main" id="{4B47A8D3-4758-DB41-B152-6FEFC3FCC9B4}"/>
              </a:ext>
            </a:extLst>
          </p:cNvPr>
          <p:cNvSpPr txBox="1"/>
          <p:nvPr/>
        </p:nvSpPr>
        <p:spPr>
          <a:xfrm>
            <a:off x="7666913" y="6248400"/>
            <a:ext cx="2929007" cy="369332"/>
          </a:xfrm>
          <a:prstGeom prst="rect">
            <a:avLst/>
          </a:prstGeom>
          <a:solidFill>
            <a:schemeClr val="bg1"/>
          </a:solidFill>
        </p:spPr>
        <p:txBody>
          <a:bodyPr wrap="none" rtlCol="0">
            <a:spAutoFit/>
          </a:bodyPr>
          <a:lstStyle/>
          <a:p>
            <a:r>
              <a:rPr lang="en-US" sz="1800" dirty="0" err="1"/>
              <a:t>Nussenzweig</a:t>
            </a:r>
            <a:r>
              <a:rPr lang="en-US" sz="1800" dirty="0"/>
              <a:t>, CROI 2019</a:t>
            </a:r>
          </a:p>
        </p:txBody>
      </p:sp>
    </p:spTree>
    <p:extLst>
      <p:ext uri="{BB962C8B-B14F-4D97-AF65-F5344CB8AC3E}">
        <p14:creationId xmlns:p14="http://schemas.microsoft.com/office/powerpoint/2010/main" val="3628715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88FF56-584A-A548-B6FA-66BF8D63F61F}"/>
              </a:ext>
            </a:extLst>
          </p:cNvPr>
          <p:cNvSpPr>
            <a:spLocks noGrp="1"/>
          </p:cNvSpPr>
          <p:nvPr>
            <p:ph type="title"/>
          </p:nvPr>
        </p:nvSpPr>
        <p:spPr/>
        <p:txBody>
          <a:bodyPr/>
          <a:lstStyle/>
          <a:p>
            <a:r>
              <a:rPr lang="en-US" sz="4000" b="1" dirty="0"/>
              <a:t>Only A Minority of People Make them and it is After Years of Exposure</a:t>
            </a:r>
          </a:p>
        </p:txBody>
      </p:sp>
      <p:pic>
        <p:nvPicPr>
          <p:cNvPr id="3" name="Picture 2">
            <a:extLst>
              <a:ext uri="{FF2B5EF4-FFF2-40B4-BE49-F238E27FC236}">
                <a16:creationId xmlns="" xmlns:a16="http://schemas.microsoft.com/office/drawing/2014/main" id="{608B1A49-03F9-F649-A832-DF672D5358DE}"/>
              </a:ext>
            </a:extLst>
          </p:cNvPr>
          <p:cNvPicPr>
            <a:picLocks noChangeAspect="1"/>
          </p:cNvPicPr>
          <p:nvPr/>
        </p:nvPicPr>
        <p:blipFill>
          <a:blip r:embed="rId2"/>
          <a:stretch>
            <a:fillRect/>
          </a:stretch>
        </p:blipFill>
        <p:spPr>
          <a:xfrm>
            <a:off x="2298700" y="1435100"/>
            <a:ext cx="7594600" cy="5422900"/>
          </a:xfrm>
          <a:prstGeom prst="rect">
            <a:avLst/>
          </a:prstGeom>
        </p:spPr>
      </p:pic>
      <p:sp>
        <p:nvSpPr>
          <p:cNvPr id="4" name="TextBox 3">
            <a:extLst>
              <a:ext uri="{FF2B5EF4-FFF2-40B4-BE49-F238E27FC236}">
                <a16:creationId xmlns="" xmlns:a16="http://schemas.microsoft.com/office/drawing/2014/main" id="{469A3D3C-D9E2-1B40-BFAB-546C6B899067}"/>
              </a:ext>
            </a:extLst>
          </p:cNvPr>
          <p:cNvSpPr txBox="1"/>
          <p:nvPr/>
        </p:nvSpPr>
        <p:spPr>
          <a:xfrm>
            <a:off x="7712221" y="6433261"/>
            <a:ext cx="2929007" cy="369332"/>
          </a:xfrm>
          <a:prstGeom prst="rect">
            <a:avLst/>
          </a:prstGeom>
          <a:noFill/>
        </p:spPr>
        <p:txBody>
          <a:bodyPr wrap="none" rtlCol="0">
            <a:spAutoFit/>
          </a:bodyPr>
          <a:lstStyle/>
          <a:p>
            <a:r>
              <a:rPr lang="en-US" sz="1800" dirty="0" err="1"/>
              <a:t>Nussenzweig</a:t>
            </a:r>
            <a:r>
              <a:rPr lang="en-US" sz="1800" dirty="0"/>
              <a:t>, CROI 2019</a:t>
            </a:r>
          </a:p>
        </p:txBody>
      </p:sp>
    </p:spTree>
    <p:extLst>
      <p:ext uri="{BB962C8B-B14F-4D97-AF65-F5344CB8AC3E}">
        <p14:creationId xmlns:p14="http://schemas.microsoft.com/office/powerpoint/2010/main" val="295989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1">
            <a:extLst>
              <a:ext uri="{FF2B5EF4-FFF2-40B4-BE49-F238E27FC236}">
                <a16:creationId xmlns="" xmlns:a16="http://schemas.microsoft.com/office/drawing/2014/main" id="{FAB51477-EA7B-D646-A15E-73EDE9EBB3DE}"/>
              </a:ext>
            </a:extLst>
          </p:cNvPr>
          <p:cNvSpPr txBox="1">
            <a:spLocks noChangeArrowheads="1"/>
          </p:cNvSpPr>
          <p:nvPr/>
        </p:nvSpPr>
        <p:spPr bwMode="auto">
          <a:xfrm>
            <a:off x="1849439" y="381001"/>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9pPr>
          </a:lstStyle>
          <a:p>
            <a:pPr algn="ctr">
              <a:spcBef>
                <a:spcPct val="0"/>
              </a:spcBef>
              <a:buFontTx/>
              <a:buNone/>
            </a:pPr>
            <a:r>
              <a:rPr lang="en-GB" altLang="en-US" sz="2800">
                <a:solidFill>
                  <a:srgbClr val="000000"/>
                </a:solidFill>
                <a:latin typeface="Arial" panose="020B0604020202020204" pitchFamily="34" charset="0"/>
                <a:ea typeface="msgothic"/>
                <a:cs typeface="msgothic"/>
              </a:rPr>
              <a:t>Neutralizing HIV antibodies. </a:t>
            </a:r>
          </a:p>
        </p:txBody>
      </p:sp>
      <p:pic>
        <p:nvPicPr>
          <p:cNvPr id="97283" name="Picture 3">
            <a:extLst>
              <a:ext uri="{FF2B5EF4-FFF2-40B4-BE49-F238E27FC236}">
                <a16:creationId xmlns="" xmlns:a16="http://schemas.microsoft.com/office/drawing/2014/main" id="{7DC2FAEF-188C-CF4F-AFA8-42C5D0997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914401"/>
            <a:ext cx="5483225" cy="5421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84" name="Text Box 4">
            <a:extLst>
              <a:ext uri="{FF2B5EF4-FFF2-40B4-BE49-F238E27FC236}">
                <a16:creationId xmlns="" xmlns:a16="http://schemas.microsoft.com/office/drawing/2014/main" id="{23CDA41B-CD4C-D74E-B754-D5FE11193331}"/>
              </a:ext>
            </a:extLst>
          </p:cNvPr>
          <p:cNvSpPr txBox="1">
            <a:spLocks noChangeArrowheads="1"/>
          </p:cNvSpPr>
          <p:nvPr/>
        </p:nvSpPr>
        <p:spPr bwMode="auto">
          <a:xfrm>
            <a:off x="6613525" y="6497639"/>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spcBef>
                <a:spcPct val="20000"/>
              </a:spcBef>
              <a:buFont typeface="Arial" panose="020B0604020202020204" pitchFamily="34" charset="0"/>
              <a:buChar char="•"/>
              <a:tabLst>
                <a:tab pos="723900" algn="l"/>
                <a:tab pos="1447800" algn="l"/>
                <a:tab pos="2171700" algn="l"/>
                <a:tab pos="2895600" algn="l"/>
                <a:tab pos="36195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723900" algn="l"/>
                <a:tab pos="1447800" algn="l"/>
                <a:tab pos="2171700" algn="l"/>
                <a:tab pos="2895600" algn="l"/>
                <a:tab pos="36195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723900" algn="l"/>
                <a:tab pos="1447800" algn="l"/>
                <a:tab pos="2171700" algn="l"/>
                <a:tab pos="2895600" algn="l"/>
                <a:tab pos="36195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Calibri" panose="020F0502020204030204" pitchFamily="34" charset="0"/>
              </a:defRPr>
            </a:lvl9pPr>
          </a:lstStyle>
          <a:p>
            <a:pPr>
              <a:spcBef>
                <a:spcPct val="0"/>
              </a:spcBef>
              <a:buFontTx/>
              <a:buNone/>
            </a:pPr>
            <a:r>
              <a:rPr lang="en-GB" altLang="en-US" sz="1100">
                <a:solidFill>
                  <a:srgbClr val="000000"/>
                </a:solidFill>
                <a:latin typeface="Arial" panose="020B0604020202020204" pitchFamily="34" charset="0"/>
                <a:ea typeface="msgothic"/>
                <a:cs typeface="msgothic"/>
              </a:rPr>
              <a:t>D R Burton, and R A Weiss Science 2010;329:770-773</a:t>
            </a:r>
          </a:p>
        </p:txBody>
      </p:sp>
    </p:spTree>
    <p:extLst>
      <p:ext uri="{BB962C8B-B14F-4D97-AF65-F5344CB8AC3E}">
        <p14:creationId xmlns:p14="http://schemas.microsoft.com/office/powerpoint/2010/main" val="432845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4644</TotalTime>
  <Words>1833</Words>
  <Application>Microsoft Office PowerPoint</Application>
  <PresentationFormat>Widescreen</PresentationFormat>
  <Paragraphs>184</Paragraphs>
  <Slides>53</Slides>
  <Notes>8</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53</vt:i4>
      </vt:variant>
    </vt:vector>
  </HeadingPairs>
  <TitlesOfParts>
    <vt:vector size="72" baseType="lpstr">
      <vt:lpstr>Arial Unicode MS</vt:lpstr>
      <vt:lpstr>ＭＳ Ｐゴシック</vt:lpstr>
      <vt:lpstr>ＭＳ Ｐゴシック</vt:lpstr>
      <vt:lpstr>Arial</vt:lpstr>
      <vt:lpstr>Baghdad</vt:lpstr>
      <vt:lpstr>Calibri</vt:lpstr>
      <vt:lpstr>Helvetica</vt:lpstr>
      <vt:lpstr>msgothic</vt:lpstr>
      <vt:lpstr>Nixie One</vt:lpstr>
      <vt:lpstr>Roboto Slab</vt:lpstr>
      <vt:lpstr>Tahoma</vt:lpstr>
      <vt:lpstr>Times</vt:lpstr>
      <vt:lpstr>Wingdings</vt:lpstr>
      <vt:lpstr>Office Theme</vt:lpstr>
      <vt:lpstr>4_Warwick template</vt:lpstr>
      <vt:lpstr>2_Warwick template</vt:lpstr>
      <vt:lpstr>Warwick template</vt:lpstr>
      <vt:lpstr>1_Office Theme</vt:lpstr>
      <vt:lpstr>1_Warwick template</vt:lpstr>
      <vt:lpstr>Update From CROI 2019:  Ending AIDS by 2030</vt:lpstr>
      <vt:lpstr>CROI Update 2019</vt:lpstr>
      <vt:lpstr>AIDS Vaccine Development </vt:lpstr>
      <vt:lpstr>Prospects for the Rapid Development of an AIDS Vaccine </vt:lpstr>
      <vt:lpstr>Relative Viral Diversity:  HIV and Influenza A</vt:lpstr>
      <vt:lpstr>Despite the Genetic Diversity, Broadly Neutralizing Abs are Possible</vt:lpstr>
      <vt:lpstr>Mapping Broadly Neutralizing Epitopes</vt:lpstr>
      <vt:lpstr>Only A Minority of People Make them and it is After Years of Exposure</vt:lpstr>
      <vt:lpstr>PowerPoint Presentation</vt:lpstr>
      <vt:lpstr>Broadly Neutralizing Antibodies Require Many Somatic Mutations</vt:lpstr>
      <vt:lpstr>Sequential Immunization</vt:lpstr>
      <vt:lpstr>Monoclonal Abs Reduce Plasma HIV-1 RNA Levels</vt:lpstr>
      <vt:lpstr>Nine Study Volunteers - Two BNab’s</vt:lpstr>
      <vt:lpstr>Two “Long term” Suppressors</vt:lpstr>
      <vt:lpstr>Antibodies Engage other Immune Effectors</vt:lpstr>
      <vt:lpstr>T-Cell Responses in Long Term Suppressors</vt:lpstr>
      <vt:lpstr>PowerPoint Presentation</vt:lpstr>
      <vt:lpstr>HIV Vaccine Progress: 2019</vt:lpstr>
      <vt:lpstr>CROI Update 2019</vt:lpstr>
      <vt:lpstr>Trump Pledges to end the HIV/AIDS Epidemic by 2030</vt:lpstr>
      <vt:lpstr>CROI 2019:  Another Cure</vt:lpstr>
      <vt:lpstr>Transplant Course</vt:lpstr>
      <vt:lpstr>Post Transplant Course</vt:lpstr>
      <vt:lpstr>PowerPoint Presentation</vt:lpstr>
      <vt:lpstr>Antiretroviral Drugs</vt:lpstr>
      <vt:lpstr>PowerPoint Presentation</vt:lpstr>
      <vt:lpstr>Probability of Survival After AIDS-Defining OI Diagnosis by Year of Diagnosis</vt:lpstr>
      <vt:lpstr>HIV-1 Seroconversion Risk by Plasma HIV-1 RNA Level</vt:lpstr>
      <vt:lpstr>Drugs for Prevention: Whom to Treat?</vt:lpstr>
      <vt:lpstr>ART for Prevention</vt:lpstr>
      <vt:lpstr>PowerPoint Presentation</vt:lpstr>
      <vt:lpstr>Community Viral Load</vt:lpstr>
      <vt:lpstr>Treating the Infected Partner:  Declining Primary Infection with Increased access to Antiretroviral Therapy</vt:lpstr>
      <vt:lpstr>San Francisco: 2007 - 2017</vt:lpstr>
      <vt:lpstr>PowerPoint Presentation</vt:lpstr>
      <vt:lpstr>Drugs for Prevention:  Whom to Treat?</vt:lpstr>
      <vt:lpstr>PrEP in 2019</vt:lpstr>
      <vt:lpstr>Ending AIDS by 2030: The Plan</vt:lpstr>
      <vt:lpstr>What are Our Two Biggest Challenges to Reaching the 2030 Goal?</vt:lpstr>
      <vt:lpstr>PowerPoint Presentation</vt:lpstr>
      <vt:lpstr>First the Positives….</vt:lpstr>
      <vt:lpstr>And Now the Negatives…..</vt:lpstr>
      <vt:lpstr>PowerPoint Presentation</vt:lpstr>
      <vt:lpstr>Walls Will not Protect US from Global Infectious Disease Threats</vt:lpstr>
      <vt:lpstr>PowerPoint Presentation</vt:lpstr>
      <vt:lpstr>Health Care (not) For All</vt:lpstr>
      <vt:lpstr>AIDS is no Longer a Bicoastal Problem</vt:lpstr>
      <vt:lpstr>PowerPoint Presentation</vt:lpstr>
      <vt:lpstr>PowerPoint Presentation</vt:lpstr>
      <vt:lpstr>PowerPoint Presentation</vt:lpstr>
      <vt:lpstr>Ending AIDS: What Can We Do?</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Schooley</dc:title>
  <dc:creator>Chip</dc:creator>
  <cp:lastModifiedBy>Michelle Valderama</cp:lastModifiedBy>
  <cp:revision>182</cp:revision>
  <cp:lastPrinted>2002-10-31T13:38:35Z</cp:lastPrinted>
  <dcterms:modified xsi:type="dcterms:W3CDTF">2019-04-08T23:33:48Z</dcterms:modified>
</cp:coreProperties>
</file>