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9" r:id="rId2"/>
    <p:sldMasterId id="2147483698" r:id="rId3"/>
    <p:sldMasterId id="2147483727" r:id="rId4"/>
  </p:sldMasterIdLst>
  <p:notesMasterIdLst>
    <p:notesMasterId r:id="rId35"/>
  </p:notesMasterIdLst>
  <p:handoutMasterIdLst>
    <p:handoutMasterId r:id="rId36"/>
  </p:handoutMasterIdLst>
  <p:sldIdLst>
    <p:sldId id="256" r:id="rId5"/>
    <p:sldId id="262" r:id="rId6"/>
    <p:sldId id="263" r:id="rId7"/>
    <p:sldId id="265" r:id="rId8"/>
    <p:sldId id="269" r:id="rId9"/>
    <p:sldId id="270" r:id="rId10"/>
    <p:sldId id="268" r:id="rId11"/>
    <p:sldId id="276" r:id="rId12"/>
    <p:sldId id="277" r:id="rId13"/>
    <p:sldId id="278" r:id="rId14"/>
    <p:sldId id="279" r:id="rId15"/>
    <p:sldId id="280" r:id="rId16"/>
    <p:sldId id="304" r:id="rId17"/>
    <p:sldId id="281" r:id="rId18"/>
    <p:sldId id="282" r:id="rId19"/>
    <p:sldId id="284" r:id="rId20"/>
    <p:sldId id="297" r:id="rId21"/>
    <p:sldId id="299" r:id="rId22"/>
    <p:sldId id="283" r:id="rId23"/>
    <p:sldId id="286" r:id="rId24"/>
    <p:sldId id="293" r:id="rId25"/>
    <p:sldId id="294" r:id="rId26"/>
    <p:sldId id="295" r:id="rId27"/>
    <p:sldId id="300" r:id="rId28"/>
    <p:sldId id="302" r:id="rId29"/>
    <p:sldId id="303" r:id="rId30"/>
    <p:sldId id="306" r:id="rId31"/>
    <p:sldId id="305" r:id="rId32"/>
    <p:sldId id="301" r:id="rId33"/>
    <p:sldId id="307" r:id="rId34"/>
  </p:sldIdLst>
  <p:sldSz cx="9144000" cy="5143500" type="screen16x9"/>
  <p:notesSz cx="7010400" cy="9296400"/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D61"/>
    <a:srgbClr val="165751"/>
    <a:srgbClr val="18637B"/>
    <a:srgbClr val="7CA295"/>
    <a:srgbClr val="548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0E8E19-057F-4527-86A4-FE47F5AE64EB}">
  <a:tblStyle styleId="{0A0E8E19-057F-4527-86A4-FE47F5AE64EB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704" autoAdjust="0"/>
    <p:restoredTop sz="94375"/>
  </p:normalViewPr>
  <p:slideViewPr>
    <p:cSldViewPr snapToGrid="0">
      <p:cViewPr varScale="1">
        <p:scale>
          <a:sx n="115" d="100"/>
          <a:sy n="115" d="100"/>
        </p:scale>
        <p:origin x="29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674DA-39F4-4F44-8EC8-4493D2CC92E1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677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4F0ED-BC0B-4A2D-9D4F-454A57A8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76801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35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80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8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85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10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64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66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200">
                <a:latin typeface="Times" charset="0"/>
              </a:rPr>
              <a:t>Information Technology Services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972560" y="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4E468AE9-8B5F-8F46-A6AE-FD4F279BC946}" type="datetime1">
              <a:rPr lang="en-US" altLang="x-none" sz="1200">
                <a:latin typeface="Times" charset="0"/>
              </a:rPr>
              <a:pPr/>
              <a:t>12/17/2018</a:t>
            </a:fld>
            <a:endParaRPr lang="en-US" altLang="x-none" sz="1200">
              <a:latin typeface="Times" charset="0"/>
            </a:endParaRP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868680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200">
                <a:latin typeface="Times" charset="0"/>
              </a:rPr>
              <a:t>(C) Copyright, 2000 Yale University. All rights reserved.</a:t>
            </a:r>
          </a:p>
        </p:txBody>
      </p:sp>
      <p:sp>
        <p:nvSpPr>
          <p:cNvPr id="276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68680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AAEDD133-1B20-B246-B4EB-C3AE49CF70B4}" type="slidenum">
              <a:rPr lang="en-US" altLang="x-none" sz="1200">
                <a:latin typeface="Times" charset="0"/>
              </a:rPr>
              <a:pPr/>
              <a:t>17</a:t>
            </a:fld>
            <a:endParaRPr lang="en-US" altLang="x-none" sz="1200">
              <a:latin typeface="Times" charset="0"/>
            </a:endParaRPr>
          </a:p>
        </p:txBody>
      </p:sp>
      <p:sp>
        <p:nvSpPr>
          <p:cNvPr id="276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1" y="4343400"/>
            <a:ext cx="560832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2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82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1" y="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200">
                <a:latin typeface="Times" charset="0"/>
              </a:rPr>
              <a:t>Information Technology Services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972560" y="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3B0044AE-0E6F-504B-8B45-5F00EF0DAD1E}" type="datetime1">
              <a:rPr lang="en-US" altLang="x-none" sz="1200">
                <a:latin typeface="Times" charset="0"/>
              </a:rPr>
              <a:pPr/>
              <a:t>12/17/2018</a:t>
            </a:fld>
            <a:endParaRPr lang="en-US" altLang="x-none" sz="1200">
              <a:latin typeface="Times" charset="0"/>
            </a:endParaRPr>
          </a:p>
        </p:txBody>
      </p:sp>
      <p:sp>
        <p:nvSpPr>
          <p:cNvPr id="37892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868680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200">
                <a:latin typeface="Times" charset="0"/>
              </a:rPr>
              <a:t>(C) Copyright, 2000 Yale University. All rights reserved.</a:t>
            </a:r>
          </a:p>
        </p:txBody>
      </p:sp>
      <p:sp>
        <p:nvSpPr>
          <p:cNvPr id="378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686800"/>
            <a:ext cx="303784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23A46DA-485A-B845-8F9F-ACEBDEB5BA9D}" type="slidenum">
              <a:rPr lang="en-US" altLang="x-none" sz="1200">
                <a:latin typeface="Times" charset="0"/>
              </a:rPr>
              <a:pPr/>
              <a:t>19</a:t>
            </a:fld>
            <a:endParaRPr lang="en-US" altLang="x-none" sz="1200">
              <a:latin typeface="Times" charset="0"/>
            </a:endParaRPr>
          </a:p>
        </p:txBody>
      </p:sp>
      <p:sp>
        <p:nvSpPr>
          <p:cNvPr id="378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x-none" altLang="x-none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4961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70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1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01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38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65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84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16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5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50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55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57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45135" y="8829967"/>
            <a:ext cx="3094602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AA24A1-80B1-47CB-AF79-624648E4523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72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5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0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1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40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+mj-lt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+mj-lt"/>
            </a:endParaRPr>
          </a:p>
        </p:txBody>
      </p:sp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224853" y="1042452"/>
            <a:ext cx="871678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en" sz="4000" dirty="0">
              <a:latin typeface="+mj-lt"/>
            </a:endParaRPr>
          </a:p>
        </p:txBody>
      </p:sp>
      <p:sp>
        <p:nvSpPr>
          <p:cNvPr id="15" name="Subtitle 8"/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224853" y="2429659"/>
            <a:ext cx="8716780" cy="1752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all" spc="188" baseline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cap="none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8" y="4659879"/>
            <a:ext cx="1869933" cy="429409"/>
          </a:xfrm>
          <a:prstGeom prst="rect">
            <a:avLst/>
          </a:prstGeom>
        </p:spPr>
      </p:pic>
      <p:sp>
        <p:nvSpPr>
          <p:cNvPr id="16" name="Subtitle 8"/>
          <p:cNvSpPr>
            <a:spLocks noGrp="1"/>
          </p:cNvSpPr>
          <p:nvPr>
            <p:ph type="subTitle" idx="1"/>
          </p:nvPr>
        </p:nvSpPr>
        <p:spPr bwMode="gray">
          <a:xfrm>
            <a:off x="224853" y="2323418"/>
            <a:ext cx="871678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000" b="1" cap="none" spc="0" baseline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/>
          <a:lstStyle>
            <a:lvl1pPr>
              <a:defRPr sz="315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24B057-FDE1-4F69-B7CB-7C24006A4B57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8" y="4139293"/>
            <a:ext cx="2737561" cy="62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114800"/>
            <a:ext cx="3494713" cy="6225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000250" y="2057401"/>
            <a:ext cx="657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December 9-11, 2018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National Harbor, Maryland</a:t>
            </a:r>
            <a:endParaRPr lang="en-US" sz="1800" b="1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87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05" y="285750"/>
            <a:ext cx="8534400" cy="5691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C0D73C-B5BE-4F85-A60A-8036767BC08C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04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4763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1714500"/>
            <a:ext cx="883285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ltGray">
          <a:xfrm>
            <a:off x="155576" y="116681"/>
            <a:ext cx="8832850" cy="1604963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ltGray">
          <a:xfrm>
            <a:off x="158751" y="4793458"/>
            <a:ext cx="8834438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8288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057403"/>
            <a:ext cx="8839200" cy="2628899"/>
          </a:xfrm>
        </p:spPr>
        <p:txBody>
          <a:bodyPr/>
          <a:lstStyle>
            <a:lvl1pPr marL="0" indent="0" algn="ctr">
              <a:buNone/>
              <a:defRPr sz="1200" b="1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400050"/>
            <a:ext cx="8839199" cy="11430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BC774-00E5-4B88-9F61-6FA5BAACE18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730947"/>
            <a:ext cx="304800" cy="2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BBD49D"/>
          </a:solidFill>
          <a:ln>
            <a:solidFill>
              <a:srgbClr val="B5D197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55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ltGray">
          <a:xfrm>
            <a:off x="155576" y="116682"/>
            <a:ext cx="8832850" cy="969169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2001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1"/>
            <a:ext cx="8839200" cy="3371851"/>
          </a:xfrm>
        </p:spPr>
        <p:txBody>
          <a:bodyPr/>
          <a:lstStyle>
            <a:lvl1pPr marL="0" indent="0" algn="ctr">
              <a:buNone/>
              <a:defRPr sz="2100" b="1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114300"/>
            <a:ext cx="8839199" cy="971550"/>
          </a:xfrm>
        </p:spPr>
        <p:txBody>
          <a:bodyPr anchor="ctr">
            <a:normAutofit/>
          </a:bodyPr>
          <a:lstStyle>
            <a:lvl1pPr algn="ctr">
              <a:buNone/>
              <a:defRPr sz="31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BC774-00E5-4B88-9F61-6FA5BAACE18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6" y="1182291"/>
            <a:ext cx="9525" cy="361354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4807745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6872E9-F25D-43C3-A52A-38B5CB37D493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01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1650207"/>
            <a:ext cx="0" cy="314086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028700"/>
            <a:ext cx="8832850" cy="685800"/>
          </a:xfrm>
          <a:prstGeom prst="rect">
            <a:avLst/>
          </a:prstGeom>
          <a:solidFill>
            <a:srgbClr val="336699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959644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143002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6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3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650" b="1">
                <a:latin typeface="Arial" pitchFamily="34" charset="0"/>
                <a:cs typeface="Arial" pitchFamily="34" charset="0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19F2B9-9DF9-426B-AFA4-904CDEC207AF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4807745"/>
            <a:ext cx="35814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5" name="TextBox 24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65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CA848D-C45D-4CDB-A55F-83B5F68CD1E3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traight Connector 2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ltGray">
          <a:xfrm>
            <a:off x="152400" y="114300"/>
            <a:ext cx="8832850" cy="285750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3371850"/>
          </a:xfrm>
        </p:spPr>
        <p:txBody>
          <a:bodyPr anchor="t">
            <a:noAutofit/>
          </a:bodyPr>
          <a:lstStyle>
            <a:lvl1pPr algn="l">
              <a:buNone/>
              <a:defRPr sz="27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8E6F1-93D3-4BCC-A2D4-3582B510E69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688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4B6BD8-914D-447E-85E3-36583DB7C050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3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2AEF12-1B62-4A2A-A866-A10A9A46E251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0C91DF-C93A-4066-A7E3-15F2AE98899D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1430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192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38424"/>
            <a:ext cx="9144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/>
          <p:nvPr/>
        </p:nvSpPr>
        <p:spPr>
          <a:xfrm>
            <a:off x="0" y="1197123"/>
            <a:ext cx="247200" cy="1888982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64696" y="152354"/>
            <a:ext cx="8454451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36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64696" y="1335548"/>
            <a:ext cx="8454452" cy="3507982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A37546D-80AA-417B-97A8-3BFD0B0C166D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0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40421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971552"/>
            <a:ext cx="8839200" cy="37147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F9DF6B7-943F-4791-AE4D-D3EE7D608D4C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FD3EFB-AEC4-41EE-8DBD-42CFB4D8AFF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9144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14300"/>
            <a:ext cx="8830492" cy="1257300"/>
          </a:xfrm>
        </p:spPr>
        <p:txBody>
          <a:bodyPr>
            <a:normAutofit/>
          </a:bodyPr>
          <a:lstStyle>
            <a:lvl1pPr algn="ctr">
              <a:buNone/>
              <a:defRPr sz="300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28752"/>
            <a:ext cx="8839200" cy="32575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0E735F-2FCC-4557-A720-F7FF9BD6B36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A43EA-16BB-4D8F-AB03-4EC77F427A84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399358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7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14300"/>
            <a:ext cx="8830492" cy="514350"/>
          </a:xfrm>
        </p:spPr>
        <p:txBody>
          <a:bodyPr>
            <a:normAutofit/>
          </a:bodyPr>
          <a:lstStyle>
            <a:lvl1pPr algn="ctr">
              <a:buNone/>
              <a:defRPr sz="285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800101"/>
            <a:ext cx="8839200" cy="3886202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0E735F-2FCC-4557-A720-F7FF9BD6B36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A43EA-16BB-4D8F-AB03-4EC77F427A84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6858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14300"/>
            <a:ext cx="8832850" cy="228600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1"/>
            <a:ext cx="9144000" cy="8929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srgbClr val="99CC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6" y="4791076"/>
            <a:ext cx="8832850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>
            <a:noAutofit/>
          </a:bodyPr>
          <a:lstStyle>
            <a:lvl1pPr algn="l">
              <a:buNone/>
              <a:defRPr sz="165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85902"/>
            <a:ext cx="2362200" cy="3108722"/>
          </a:xfrm>
        </p:spPr>
        <p:txBody>
          <a:bodyPr/>
          <a:lstStyle>
            <a:lvl1pPr marL="0" indent="0">
              <a:spcAft>
                <a:spcPts val="750"/>
              </a:spcAft>
              <a:buNone/>
              <a:defRPr sz="1200">
                <a:solidFill>
                  <a:srgbClr val="FFFFFF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6D2757-3885-4BA9-83FE-C9E12E132F57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382963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57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71501"/>
            <a:ext cx="8832850" cy="2262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6" y="4791076"/>
            <a:ext cx="8832850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750"/>
              </a:spcAft>
              <a:buFontTx/>
              <a:buNone/>
              <a:defRPr sz="12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9AFE56-B121-47F3-8CE7-7AF27F0CA3EE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26015ED-26A7-4295-BC51-9AD9EAF9D75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0472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1"/>
            <a:ext cx="9144000" cy="11668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1" y="4793458"/>
            <a:ext cx="8832850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801791" y="2458641"/>
            <a:ext cx="4683919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2265760"/>
            <a:ext cx="420688" cy="314325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3"/>
            <a:ext cx="6553200" cy="436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28603"/>
            <a:ext cx="1447800" cy="4388644"/>
          </a:xfrm>
        </p:spPr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2257426"/>
            <a:ext cx="4572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5487B36-2808-4459-9140-3115631B2B19}" type="slidenum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‹#›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A25992-4626-4661-9F76-6A5F5B64E85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37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85850" y="4309666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986C9F-0C03-4D77-AD8F-A767FF5D7500}" type="datetimeFigureOut"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12/17/2018</a:t>
            </a:fld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8001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3104" cy="569214"/>
          </a:xfrm>
          <a:solidFill>
            <a:srgbClr val="0066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4534808"/>
            <a:ext cx="8839200" cy="221064"/>
          </a:xfrm>
        </p:spPr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08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38424"/>
            <a:ext cx="9144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/>
          <p:nvPr/>
        </p:nvSpPr>
        <p:spPr>
          <a:xfrm>
            <a:off x="0" y="1197123"/>
            <a:ext cx="247200" cy="1888982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64696" y="152354"/>
            <a:ext cx="8454451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36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64696" y="1335548"/>
            <a:ext cx="8454452" cy="3507982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 dirty="0"/>
          </a:p>
        </p:txBody>
      </p:sp>
      <p:sp>
        <p:nvSpPr>
          <p:cNvPr id="9" name="Shape 12"/>
          <p:cNvSpPr/>
          <p:nvPr userDrawn="1"/>
        </p:nvSpPr>
        <p:spPr>
          <a:xfrm>
            <a:off x="0" y="5025300"/>
            <a:ext cx="9151362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W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 userDrawn="1"/>
        </p:nvSpPr>
        <p:spPr bwMode="auto">
          <a:xfrm>
            <a:off x="152400" y="102870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800100"/>
          </a:xfrm>
          <a:solidFill>
            <a:srgbClr val="006699"/>
          </a:solidFill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01752" y="1085852"/>
            <a:ext cx="8537448" cy="3486149"/>
          </a:xfrm>
        </p:spPr>
        <p:txBody>
          <a:bodyPr/>
          <a:lstStyle>
            <a:lvl1pPr marL="215504" indent="-215504">
              <a:buClr>
                <a:schemeClr val="tx2"/>
              </a:buClr>
              <a:defRPr/>
            </a:lvl1pPr>
            <a:lvl2pPr marL="410766" indent="-155972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2pPr>
            <a:lvl3pPr marL="617220" indent="-1714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4337" y="4457700"/>
            <a:ext cx="1597313" cy="458088"/>
            <a:chOff x="232449" y="5943600"/>
            <a:chExt cx="2129751" cy="61078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5950905"/>
              <a:ext cx="1905000" cy="603479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889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44EEFC-C6A0-4F09-A0D8-90AB6C4E0DFF}" type="datetimeFigureOut">
              <a:rPr lang="en-US" sz="1350" kern="1200">
                <a:ea typeface="+mn-ea"/>
              </a:rPr>
              <a:pPr>
                <a:defRPr/>
              </a:pPr>
              <a:t>12/17/2018</a:t>
            </a:fld>
            <a:endParaRPr lang="en-US" sz="1350" kern="1200"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CAF11-AA67-45F0-A3D1-44196296872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1430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267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11" name="Shape 10"/>
          <p:cNvSpPr/>
          <p:nvPr userDrawn="1"/>
        </p:nvSpPr>
        <p:spPr>
          <a:xfrm>
            <a:off x="12092" y="7437"/>
            <a:ext cx="9144000" cy="26131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3371850"/>
          </a:xfrm>
        </p:spPr>
        <p:txBody>
          <a:bodyPr anchor="t">
            <a:noAutofit/>
          </a:bodyPr>
          <a:lstStyle>
            <a:lvl1pPr algn="l">
              <a:buNone/>
              <a:defRPr sz="27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8E6F1-93D3-4BCC-A2D4-3582B510E69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hape 12"/>
          <p:cNvSpPr/>
          <p:nvPr userDrawn="1"/>
        </p:nvSpPr>
        <p:spPr>
          <a:xfrm>
            <a:off x="521" y="5025300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288905" y="4832993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9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10" name="Shape 10"/>
          <p:cNvSpPr/>
          <p:nvPr userDrawn="1"/>
        </p:nvSpPr>
        <p:spPr>
          <a:xfrm>
            <a:off x="12092" y="7437"/>
            <a:ext cx="9144000" cy="74767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hape 12"/>
          <p:cNvSpPr/>
          <p:nvPr userDrawn="1"/>
        </p:nvSpPr>
        <p:spPr>
          <a:xfrm>
            <a:off x="521" y="5025300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85850" y="4309666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986C9F-0C03-4D77-AD8F-A767FF5D7500}" type="datetimeFigureOut">
              <a:rPr lang="en-US" sz="135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12/17/2018</a:t>
            </a:fld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3104" cy="56921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4534808"/>
            <a:ext cx="8839200" cy="22106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288905" y="4832993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89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- W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8" name="Shape 10"/>
          <p:cNvSpPr/>
          <p:nvPr userDrawn="1"/>
        </p:nvSpPr>
        <p:spPr>
          <a:xfrm>
            <a:off x="12092" y="7438"/>
            <a:ext cx="9144000" cy="964112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9" name="Shape 12"/>
          <p:cNvSpPr/>
          <p:nvPr userDrawn="1"/>
        </p:nvSpPr>
        <p:spPr>
          <a:xfrm>
            <a:off x="521" y="480086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0" name="Shape 13"/>
          <p:cNvSpPr/>
          <p:nvPr userDrawn="1"/>
        </p:nvSpPr>
        <p:spPr>
          <a:xfrm>
            <a:off x="2633" y="4914900"/>
            <a:ext cx="9144000" cy="236037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 userDrawn="1"/>
        </p:nvSpPr>
        <p:spPr bwMode="auto">
          <a:xfrm>
            <a:off x="152400" y="102870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800100"/>
          </a:xfrm>
          <a:noFill/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01752" y="1085852"/>
            <a:ext cx="8537448" cy="3486149"/>
          </a:xfrm>
        </p:spPr>
        <p:txBody>
          <a:bodyPr/>
          <a:lstStyle>
            <a:lvl1pPr marL="215504" indent="-215504">
              <a:buClr>
                <a:schemeClr val="tx2"/>
              </a:buClr>
              <a:defRPr/>
            </a:lvl1pPr>
            <a:lvl2pPr marL="410766" indent="-155972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2pPr>
            <a:lvl3pPr marL="617220" indent="-1714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288905" y="4914901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20" name="Shape 10"/>
          <p:cNvSpPr/>
          <p:nvPr userDrawn="1"/>
        </p:nvSpPr>
        <p:spPr>
          <a:xfrm>
            <a:off x="12092" y="7437"/>
            <a:ext cx="9144000" cy="26131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1" name="Shape 12"/>
          <p:cNvSpPr/>
          <p:nvPr userDrawn="1"/>
        </p:nvSpPr>
        <p:spPr>
          <a:xfrm>
            <a:off x="521" y="480086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2" name="Shape 13"/>
          <p:cNvSpPr/>
          <p:nvPr userDrawn="1"/>
        </p:nvSpPr>
        <p:spPr>
          <a:xfrm>
            <a:off x="2633" y="4914900"/>
            <a:ext cx="9144000" cy="236037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44EEFC-C6A0-4F09-A0D8-90AB6C4E0DFF}" type="datetimeFigureOut">
              <a:rPr lang="en-US" sz="1350" kern="1200">
                <a:ea typeface="+mn-ea"/>
              </a:rPr>
              <a:pPr>
                <a:defRPr/>
              </a:pPr>
              <a:t>12/17/2018</a:t>
            </a:fld>
            <a:endParaRPr lang="en-US" sz="1350" kern="1200"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4807745"/>
            <a:ext cx="3581400" cy="2750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CAF11-AA67-45F0-A3D1-44196296872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288905" y="4914901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1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 dirty="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0" y="4584076"/>
            <a:ext cx="9144000" cy="5594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224853" y="1042453"/>
            <a:ext cx="871678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 smtClean="0">
                <a:latin typeface="+mj-lt"/>
              </a:rPr>
              <a:t>Click to edit Master title style</a:t>
            </a:r>
            <a:endParaRPr lang="en" sz="4000" dirty="0">
              <a:latin typeface="+mj-lt"/>
            </a:endParaRPr>
          </a:p>
        </p:txBody>
      </p:sp>
      <p:sp>
        <p:nvSpPr>
          <p:cNvPr id="15" name="Subtitle 8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24853" y="2429659"/>
            <a:ext cx="8716780" cy="1752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all" spc="188" baseline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endParaRPr lang="en-US" sz="2800" kern="1200" cap="none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8" y="4659880"/>
            <a:ext cx="1869933" cy="429409"/>
          </a:xfrm>
          <a:prstGeom prst="rect">
            <a:avLst/>
          </a:prstGeom>
        </p:spPr>
      </p:pic>
      <p:sp>
        <p:nvSpPr>
          <p:cNvPr id="16" name="Subtitle 8"/>
          <p:cNvSpPr>
            <a:spLocks noGrp="1"/>
          </p:cNvSpPr>
          <p:nvPr>
            <p:ph type="subTitle" idx="1"/>
          </p:nvPr>
        </p:nvSpPr>
        <p:spPr bwMode="gray">
          <a:xfrm>
            <a:off x="224853" y="2323418"/>
            <a:ext cx="871678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000" b="1" cap="none" spc="0" baseline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14" name="Subtitle 8"/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224853" y="2429659"/>
            <a:ext cx="8716780" cy="1752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all" spc="188" baseline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endParaRPr lang="en-US" sz="2800" kern="1200" cap="none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8" y="4659880"/>
            <a:ext cx="1869933" cy="4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/>
          <a:lstStyle>
            <a:lvl1pPr>
              <a:defRPr sz="315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24B057-FDE1-4F69-B7CB-7C24006A4B57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8" y="4139293"/>
            <a:ext cx="2737561" cy="62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114800"/>
            <a:ext cx="3494713" cy="6225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000250" y="2057401"/>
            <a:ext cx="657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December 9-11, 2018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 smtClean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National Harbor, Maryland</a:t>
            </a:r>
            <a:endParaRPr lang="en-US" sz="1800" b="1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79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05" y="285750"/>
            <a:ext cx="8534400" cy="5691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C0D73C-B5BE-4F85-A60A-8036767BC08C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7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38424"/>
            <a:ext cx="9144000" cy="565467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/>
          <p:nvPr/>
        </p:nvSpPr>
        <p:spPr>
          <a:xfrm>
            <a:off x="0" y="703891"/>
            <a:ext cx="247200" cy="2382214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64696" y="152354"/>
            <a:ext cx="8454451" cy="551537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8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64696" y="717822"/>
            <a:ext cx="8454452" cy="412570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6670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4763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1714500"/>
            <a:ext cx="883285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ltGray">
          <a:xfrm>
            <a:off x="155576" y="116681"/>
            <a:ext cx="8832850" cy="1604963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ltGray">
          <a:xfrm>
            <a:off x="158751" y="4793458"/>
            <a:ext cx="8834438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8288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057403"/>
            <a:ext cx="8839200" cy="2628899"/>
          </a:xfrm>
        </p:spPr>
        <p:txBody>
          <a:bodyPr/>
          <a:lstStyle>
            <a:lvl1pPr marL="0" indent="0" algn="ctr">
              <a:buNone/>
              <a:defRPr sz="1200" b="1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400050"/>
            <a:ext cx="8839199" cy="11430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BC774-00E5-4B88-9F61-6FA5BAACE18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730947"/>
            <a:ext cx="304800" cy="2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BBD49D"/>
          </a:solidFill>
          <a:ln>
            <a:solidFill>
              <a:srgbClr val="B5D197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956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ltGray">
          <a:xfrm>
            <a:off x="155576" y="116682"/>
            <a:ext cx="8832850" cy="969169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2001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1"/>
            <a:ext cx="8839200" cy="3371851"/>
          </a:xfrm>
        </p:spPr>
        <p:txBody>
          <a:bodyPr/>
          <a:lstStyle>
            <a:lvl1pPr marL="0" indent="0" algn="ctr">
              <a:buNone/>
              <a:defRPr sz="2100" b="1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114300"/>
            <a:ext cx="8839199" cy="971550"/>
          </a:xfrm>
        </p:spPr>
        <p:txBody>
          <a:bodyPr anchor="ctr">
            <a:normAutofit/>
          </a:bodyPr>
          <a:lstStyle>
            <a:lvl1pPr algn="ctr">
              <a:buNone/>
              <a:defRPr sz="31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BC774-00E5-4B88-9F61-6FA5BAACE18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58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6" y="1182291"/>
            <a:ext cx="9525" cy="361354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4807745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6872E9-F25D-43C3-A52A-38B5CB37D493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45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1650207"/>
            <a:ext cx="0" cy="314086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028700"/>
            <a:ext cx="8832850" cy="685800"/>
          </a:xfrm>
          <a:prstGeom prst="rect">
            <a:avLst/>
          </a:prstGeom>
          <a:solidFill>
            <a:srgbClr val="336699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959644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143002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6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3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650" b="1">
                <a:latin typeface="Arial" pitchFamily="34" charset="0"/>
                <a:cs typeface="Arial" pitchFamily="34" charset="0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19F2B9-9DF9-426B-AFA4-904CDEC207AF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4807745"/>
            <a:ext cx="35814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5" name="TextBox 24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24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CA848D-C45D-4CDB-A55F-83B5F68CD1E3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traight Connector 2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ltGray">
          <a:xfrm>
            <a:off x="152400" y="114300"/>
            <a:ext cx="8832850" cy="285750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3371850"/>
          </a:xfrm>
        </p:spPr>
        <p:txBody>
          <a:bodyPr anchor="t">
            <a:noAutofit/>
          </a:bodyPr>
          <a:lstStyle>
            <a:lvl1pPr algn="l">
              <a:buNone/>
              <a:defRPr sz="27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8E6F1-93D3-4BCC-A2D4-3582B510E69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124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4B6BD8-914D-447E-85E3-36583DB7C050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2AEF12-1B62-4A2A-A866-A10A9A46E251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0C91DF-C93A-4066-A7E3-15F2AE98899D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1430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15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A37546D-80AA-417B-97A8-3BFD0B0C166D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40421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971552"/>
            <a:ext cx="8839200" cy="37147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F9DF6B7-943F-4791-AE4D-D3EE7D608D4C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FD3EFB-AEC4-41EE-8DBD-42CFB4D8AFF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9144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38424"/>
            <a:ext cx="9144000" cy="565467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/>
          <p:nvPr/>
        </p:nvSpPr>
        <p:spPr>
          <a:xfrm>
            <a:off x="0" y="703891"/>
            <a:ext cx="247200" cy="2382214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64696" y="152354"/>
            <a:ext cx="8454451" cy="551537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8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64696" y="717822"/>
            <a:ext cx="8454452" cy="412570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 dirty="0"/>
          </a:p>
        </p:txBody>
      </p:sp>
      <p:sp>
        <p:nvSpPr>
          <p:cNvPr id="9" name="Shape 12"/>
          <p:cNvSpPr/>
          <p:nvPr userDrawn="1"/>
        </p:nvSpPr>
        <p:spPr>
          <a:xfrm>
            <a:off x="0" y="5025300"/>
            <a:ext cx="9151362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95247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14300"/>
            <a:ext cx="8830492" cy="1257300"/>
          </a:xfrm>
        </p:spPr>
        <p:txBody>
          <a:bodyPr>
            <a:normAutofit/>
          </a:bodyPr>
          <a:lstStyle>
            <a:lvl1pPr algn="ctr">
              <a:buNone/>
              <a:defRPr sz="300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28752"/>
            <a:ext cx="8839200" cy="32575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0E735F-2FCC-4557-A720-F7FF9BD6B36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A43EA-16BB-4D8F-AB03-4EC77F427A84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399358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94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14300"/>
            <a:ext cx="8830492" cy="514350"/>
          </a:xfrm>
        </p:spPr>
        <p:txBody>
          <a:bodyPr>
            <a:normAutofit/>
          </a:bodyPr>
          <a:lstStyle>
            <a:lvl1pPr algn="ctr">
              <a:buNone/>
              <a:defRPr sz="285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800101"/>
            <a:ext cx="8839200" cy="3886202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0E735F-2FCC-4557-A720-F7FF9BD6B36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A43EA-16BB-4D8F-AB03-4EC77F427A84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6858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14300"/>
            <a:ext cx="8832850" cy="228600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1"/>
            <a:ext cx="9144000" cy="8929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srgbClr val="99CC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6" y="4791076"/>
            <a:ext cx="8832850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>
            <a:noAutofit/>
          </a:bodyPr>
          <a:lstStyle>
            <a:lvl1pPr algn="l">
              <a:buNone/>
              <a:defRPr sz="165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85902"/>
            <a:ext cx="2362200" cy="3108722"/>
          </a:xfrm>
        </p:spPr>
        <p:txBody>
          <a:bodyPr/>
          <a:lstStyle>
            <a:lvl1pPr marL="0" indent="0">
              <a:spcAft>
                <a:spcPts val="750"/>
              </a:spcAft>
              <a:buNone/>
              <a:defRPr sz="1200">
                <a:solidFill>
                  <a:srgbClr val="FFFFFF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6D2757-3885-4BA9-83FE-C9E12E132F57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382963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79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71501"/>
            <a:ext cx="8832850" cy="2262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6" y="4791076"/>
            <a:ext cx="8832850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750"/>
              </a:spcAft>
              <a:buFontTx/>
              <a:buNone/>
              <a:defRPr sz="12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9AFE56-B121-47F3-8CE7-7AF27F0CA3EE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26015ED-26A7-4295-BC51-9AD9EAF9D75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09661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1"/>
            <a:ext cx="9144000" cy="11668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1" y="4793458"/>
            <a:ext cx="8832850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801791" y="2458641"/>
            <a:ext cx="4683919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2265760"/>
            <a:ext cx="420688" cy="314325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3"/>
            <a:ext cx="6553200" cy="436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28603"/>
            <a:ext cx="1447800" cy="4388644"/>
          </a:xfrm>
        </p:spPr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2257426"/>
            <a:ext cx="4572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5487B36-2808-4459-9140-3115631B2B19}" type="slidenum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‹#›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A25992-4626-4661-9F76-6A5F5B64E85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86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85850" y="4309666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986C9F-0C03-4D77-AD8F-A767FF5D7500}" type="datetimeFigureOut"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12/17/2018</a:t>
            </a:fld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8001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3104" cy="569214"/>
          </a:xfrm>
          <a:solidFill>
            <a:srgbClr val="0066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4534808"/>
            <a:ext cx="8839200" cy="221064"/>
          </a:xfrm>
        </p:spPr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47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W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 userDrawn="1"/>
        </p:nvSpPr>
        <p:spPr bwMode="auto">
          <a:xfrm>
            <a:off x="152400" y="102870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800100"/>
          </a:xfrm>
          <a:solidFill>
            <a:srgbClr val="006699"/>
          </a:solidFill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01752" y="1085852"/>
            <a:ext cx="8537448" cy="3486149"/>
          </a:xfrm>
        </p:spPr>
        <p:txBody>
          <a:bodyPr/>
          <a:lstStyle>
            <a:lvl1pPr marL="215504" indent="-215504">
              <a:buClr>
                <a:schemeClr val="tx2"/>
              </a:buClr>
              <a:defRPr/>
            </a:lvl1pPr>
            <a:lvl2pPr marL="410766" indent="-155972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2pPr>
            <a:lvl3pPr marL="617220" indent="-1714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4337" y="4457700"/>
            <a:ext cx="1597313" cy="458088"/>
            <a:chOff x="232449" y="5943600"/>
            <a:chExt cx="2129751" cy="61078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5950905"/>
              <a:ext cx="1905000" cy="603479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55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44EEFC-C6A0-4F09-A0D8-90AB6C4E0DFF}" type="datetimeFigureOut">
              <a:rPr lang="en-US" sz="1350" kern="1200">
                <a:ea typeface="+mn-ea"/>
              </a:rPr>
              <a:pPr>
                <a:defRPr/>
              </a:pPr>
              <a:t>12/17/2018</a:t>
            </a:fld>
            <a:endParaRPr lang="en-US" sz="1350" kern="1200"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CAF11-AA67-45F0-A3D1-44196296872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1430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690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703891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38424"/>
            <a:ext cx="9144000" cy="5654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4" name="Shape 34"/>
          <p:cNvSpPr/>
          <p:nvPr/>
        </p:nvSpPr>
        <p:spPr>
          <a:xfrm>
            <a:off x="0" y="703891"/>
            <a:ext cx="247200" cy="2382214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64696" y="152354"/>
            <a:ext cx="8454451" cy="551537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64696" y="717822"/>
            <a:ext cx="8454452" cy="412570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9268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4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11" name="Shape 10"/>
          <p:cNvSpPr/>
          <p:nvPr userDrawn="1"/>
        </p:nvSpPr>
        <p:spPr>
          <a:xfrm>
            <a:off x="12092" y="7437"/>
            <a:ext cx="9144000" cy="26131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3371850"/>
          </a:xfrm>
        </p:spPr>
        <p:txBody>
          <a:bodyPr anchor="t">
            <a:noAutofit/>
          </a:bodyPr>
          <a:lstStyle>
            <a:lvl1pPr algn="l">
              <a:buNone/>
              <a:defRPr sz="27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8E6F1-93D3-4BCC-A2D4-3582B510E69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hape 12"/>
          <p:cNvSpPr/>
          <p:nvPr userDrawn="1"/>
        </p:nvSpPr>
        <p:spPr>
          <a:xfrm>
            <a:off x="521" y="5025300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288905" y="4832993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10" name="Shape 10"/>
          <p:cNvSpPr/>
          <p:nvPr userDrawn="1"/>
        </p:nvSpPr>
        <p:spPr>
          <a:xfrm>
            <a:off x="12092" y="7437"/>
            <a:ext cx="9144000" cy="74767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hape 12"/>
          <p:cNvSpPr/>
          <p:nvPr userDrawn="1"/>
        </p:nvSpPr>
        <p:spPr>
          <a:xfrm>
            <a:off x="521" y="5025300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85850" y="4309666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986C9F-0C03-4D77-AD8F-A767FF5D7500}" type="datetimeFigureOut">
              <a:rPr lang="en-US" sz="1350" kern="120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12/17/2018</a:t>
            </a:fld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3104" cy="56921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4534808"/>
            <a:ext cx="8839200" cy="22106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288905" y="4832993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59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- W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8" name="Shape 10"/>
          <p:cNvSpPr/>
          <p:nvPr userDrawn="1"/>
        </p:nvSpPr>
        <p:spPr>
          <a:xfrm>
            <a:off x="12092" y="7438"/>
            <a:ext cx="9144000" cy="964112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9" name="Shape 12"/>
          <p:cNvSpPr/>
          <p:nvPr userDrawn="1"/>
        </p:nvSpPr>
        <p:spPr>
          <a:xfrm>
            <a:off x="521" y="480086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0" name="Shape 13"/>
          <p:cNvSpPr/>
          <p:nvPr userDrawn="1"/>
        </p:nvSpPr>
        <p:spPr>
          <a:xfrm>
            <a:off x="2633" y="4914900"/>
            <a:ext cx="9144000" cy="236037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 userDrawn="1"/>
        </p:nvSpPr>
        <p:spPr bwMode="auto">
          <a:xfrm>
            <a:off x="152400" y="102870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800100"/>
          </a:xfrm>
          <a:noFill/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01752" y="1085852"/>
            <a:ext cx="8537448" cy="3486149"/>
          </a:xfrm>
        </p:spPr>
        <p:txBody>
          <a:bodyPr/>
          <a:lstStyle>
            <a:lvl1pPr marL="215504" indent="-215504">
              <a:buClr>
                <a:schemeClr val="tx2"/>
              </a:buClr>
              <a:defRPr/>
            </a:lvl1pPr>
            <a:lvl2pPr marL="410766" indent="-155972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2pPr>
            <a:lvl3pPr marL="617220" indent="-1714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288905" y="4914901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20" name="Shape 10"/>
          <p:cNvSpPr/>
          <p:nvPr userDrawn="1"/>
        </p:nvSpPr>
        <p:spPr>
          <a:xfrm>
            <a:off x="12092" y="7437"/>
            <a:ext cx="9144000" cy="26131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1" name="Shape 12"/>
          <p:cNvSpPr/>
          <p:nvPr userDrawn="1"/>
        </p:nvSpPr>
        <p:spPr>
          <a:xfrm>
            <a:off x="521" y="480086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2" name="Shape 13"/>
          <p:cNvSpPr/>
          <p:nvPr userDrawn="1"/>
        </p:nvSpPr>
        <p:spPr>
          <a:xfrm>
            <a:off x="2633" y="4914900"/>
            <a:ext cx="9144000" cy="236037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44EEFC-C6A0-4F09-A0D8-90AB6C4E0DFF}" type="datetimeFigureOut">
              <a:rPr lang="en-US" sz="1350" kern="1200">
                <a:ea typeface="+mn-ea"/>
              </a:rPr>
              <a:pPr>
                <a:defRPr/>
              </a:pPr>
              <a:t>12/17/2018</a:t>
            </a:fld>
            <a:endParaRPr lang="en-US" sz="1350" kern="1200"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4807745"/>
            <a:ext cx="3581400" cy="2750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CAF11-AA67-45F0-A3D1-44196296872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288905" y="4914901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1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 dirty="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0" y="4584076"/>
            <a:ext cx="9144000" cy="5594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224853" y="1042453"/>
            <a:ext cx="871678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 smtClean="0">
                <a:latin typeface="+mj-lt"/>
              </a:rPr>
              <a:t>Click to edit Master title style</a:t>
            </a:r>
            <a:endParaRPr lang="en" sz="4000" dirty="0">
              <a:latin typeface="+mj-lt"/>
            </a:endParaRPr>
          </a:p>
        </p:txBody>
      </p:sp>
      <p:sp>
        <p:nvSpPr>
          <p:cNvPr id="15" name="Subtitle 8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24853" y="2429659"/>
            <a:ext cx="8716780" cy="1752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all" spc="188" baseline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endParaRPr lang="en-US" sz="2800" kern="1200" cap="none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8" y="4659880"/>
            <a:ext cx="1869933" cy="429409"/>
          </a:xfrm>
          <a:prstGeom prst="rect">
            <a:avLst/>
          </a:prstGeom>
        </p:spPr>
      </p:pic>
      <p:sp>
        <p:nvSpPr>
          <p:cNvPr id="16" name="Subtitle 8"/>
          <p:cNvSpPr>
            <a:spLocks noGrp="1"/>
          </p:cNvSpPr>
          <p:nvPr>
            <p:ph type="subTitle" idx="1"/>
          </p:nvPr>
        </p:nvSpPr>
        <p:spPr bwMode="gray">
          <a:xfrm>
            <a:off x="224853" y="2323418"/>
            <a:ext cx="871678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000" b="1" cap="none" spc="0" baseline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14" name="Subtitle 8"/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224853" y="2429659"/>
            <a:ext cx="8716780" cy="1752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all" spc="188" baseline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endParaRPr lang="en-US" sz="2800" kern="1200" cap="none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8" y="4659880"/>
            <a:ext cx="1869933" cy="4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200" b="1" cap="all" spc="188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/>
          <a:lstStyle>
            <a:lvl1pPr>
              <a:defRPr sz="315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24B057-FDE1-4F69-B7CB-7C24006A4B57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8" y="4139293"/>
            <a:ext cx="2737561" cy="62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114800"/>
            <a:ext cx="3494713" cy="6225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000250" y="2057401"/>
            <a:ext cx="6572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December 9-11, 2018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National Harbor, Maryland</a:t>
            </a:r>
          </a:p>
        </p:txBody>
      </p:sp>
    </p:spTree>
    <p:extLst>
      <p:ext uri="{BB962C8B-B14F-4D97-AF65-F5344CB8AC3E}">
        <p14:creationId xmlns:p14="http://schemas.microsoft.com/office/powerpoint/2010/main" val="1306901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05" y="285750"/>
            <a:ext cx="8534400" cy="5691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C0D73C-B5BE-4F85-A60A-8036767BC08C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9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4763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1714500"/>
            <a:ext cx="883285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ltGray">
          <a:xfrm>
            <a:off x="155576" y="116681"/>
            <a:ext cx="8832850" cy="1604963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ltGray">
          <a:xfrm>
            <a:off x="158751" y="4793458"/>
            <a:ext cx="8834438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8288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2057403"/>
            <a:ext cx="8839200" cy="2628899"/>
          </a:xfrm>
        </p:spPr>
        <p:txBody>
          <a:bodyPr/>
          <a:lstStyle>
            <a:lvl1pPr marL="0" indent="0" algn="ctr">
              <a:buNone/>
              <a:defRPr sz="1200" b="1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400050"/>
            <a:ext cx="8839199" cy="11430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BC774-00E5-4B88-9F61-6FA5BAACE18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730947"/>
            <a:ext cx="304800" cy="2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BBD49D"/>
          </a:solidFill>
          <a:ln>
            <a:solidFill>
              <a:srgbClr val="B5D197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60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ltGray">
          <a:xfrm>
            <a:off x="155576" y="116682"/>
            <a:ext cx="8832850" cy="969169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12001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1"/>
            <a:ext cx="8839200" cy="3371851"/>
          </a:xfrm>
        </p:spPr>
        <p:txBody>
          <a:bodyPr/>
          <a:lstStyle>
            <a:lvl1pPr marL="0" indent="0" algn="ctr">
              <a:buNone/>
              <a:defRPr sz="2100" b="1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114300"/>
            <a:ext cx="8839199" cy="971550"/>
          </a:xfrm>
        </p:spPr>
        <p:txBody>
          <a:bodyPr anchor="ctr">
            <a:normAutofit/>
          </a:bodyPr>
          <a:lstStyle>
            <a:lvl1pPr algn="ctr">
              <a:buNone/>
              <a:defRPr sz="31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BC774-00E5-4B88-9F61-6FA5BAACE18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488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rgbClr val="165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ChangeArrowheads="1"/>
          </p:cNvSpPr>
          <p:nvPr userDrawn="1"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/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152400" y="813476"/>
            <a:ext cx="8833104" cy="1015325"/>
          </a:xfrm>
          <a:prstGeom prst="rect">
            <a:avLst/>
          </a:prstGeom>
          <a:solidFill>
            <a:srgbClr val="16575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rgbClr val="3B8D6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/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 dirty="0"/>
          </a:p>
        </p:txBody>
      </p:sp>
      <p:sp>
        <p:nvSpPr>
          <p:cNvPr id="31" name="Straight Connector 30"/>
          <p:cNvSpPr>
            <a:spLocks noChangeShapeType="1"/>
          </p:cNvSpPr>
          <p:nvPr userDrawn="1"/>
        </p:nvSpPr>
        <p:spPr bwMode="auto">
          <a:xfrm flipV="1">
            <a:off x="4563081" y="914400"/>
            <a:ext cx="8920" cy="377190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/>
          </a:p>
        </p:txBody>
      </p:sp>
      <p:sp>
        <p:nvSpPr>
          <p:cNvPr id="32" name="Content Placeholder 9"/>
          <p:cNvSpPr>
            <a:spLocks noGrp="1"/>
          </p:cNvSpPr>
          <p:nvPr>
            <p:ph sz="half" idx="1"/>
          </p:nvPr>
        </p:nvSpPr>
        <p:spPr>
          <a:xfrm>
            <a:off x="301752" y="914400"/>
            <a:ext cx="4038600" cy="3625596"/>
          </a:xfrm>
        </p:spPr>
        <p:txBody>
          <a:bodyPr/>
          <a:lstStyle>
            <a:lvl1pPr>
              <a:buClr>
                <a:schemeClr val="tx2"/>
              </a:buClr>
              <a:defRPr sz="1875" b="1">
                <a:solidFill>
                  <a:schemeClr val="bg2"/>
                </a:solidFill>
                <a:latin typeface="+mj-lt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33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914400"/>
            <a:ext cx="4038600" cy="3625596"/>
          </a:xfrm>
        </p:spPr>
        <p:txBody>
          <a:bodyPr/>
          <a:lstStyle>
            <a:lvl1pPr>
              <a:buClr>
                <a:schemeClr val="tx2"/>
              </a:buClr>
              <a:defRPr sz="1875" b="1">
                <a:solidFill>
                  <a:schemeClr val="bg2"/>
                </a:solidFill>
                <a:latin typeface="+mj-lt"/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3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2400" y="4792186"/>
            <a:ext cx="8549390" cy="2347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3" name="Straight Connector 22"/>
          <p:cNvSpPr>
            <a:spLocks noChangeShapeType="1"/>
          </p:cNvSpPr>
          <p:nvPr userDrawn="1"/>
        </p:nvSpPr>
        <p:spPr bwMode="gray">
          <a:xfrm>
            <a:off x="152400" y="74295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endParaRPr kumimoji="0" lang="en-US" sz="1350"/>
          </a:p>
        </p:txBody>
      </p:sp>
      <p:sp>
        <p:nvSpPr>
          <p:cNvPr id="24" name="Title Placeholder 21"/>
          <p:cNvSpPr>
            <a:spLocks noGrp="1"/>
          </p:cNvSpPr>
          <p:nvPr>
            <p:ph type="title"/>
          </p:nvPr>
        </p:nvSpPr>
        <p:spPr bwMode="gray">
          <a:xfrm>
            <a:off x="164973" y="158075"/>
            <a:ext cx="8814054" cy="5143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10835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6" y="1182291"/>
            <a:ext cx="9525" cy="361354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1875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4807745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86872E9-F25D-43C3-A52A-38B5CB37D493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2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1650207"/>
            <a:ext cx="0" cy="3140869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028700"/>
            <a:ext cx="8832850" cy="685800"/>
          </a:xfrm>
          <a:prstGeom prst="rect">
            <a:avLst/>
          </a:prstGeom>
          <a:solidFill>
            <a:srgbClr val="336699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959644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143002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16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3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1650" b="1">
                <a:latin typeface="Arial" pitchFamily="34" charset="0"/>
                <a:cs typeface="Arial" pitchFamily="34" charset="0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19F2B9-9DF9-426B-AFA4-904CDEC207AF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4807745"/>
            <a:ext cx="35814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5" name="TextBox 24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83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CA848D-C45D-4CDB-A55F-83B5F68CD1E3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traight Connector 2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ltGray">
          <a:xfrm>
            <a:off x="152400" y="114300"/>
            <a:ext cx="8832850" cy="285750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3371850"/>
          </a:xfrm>
        </p:spPr>
        <p:txBody>
          <a:bodyPr anchor="t">
            <a:noAutofit/>
          </a:bodyPr>
          <a:lstStyle>
            <a:lvl1pPr algn="l">
              <a:buNone/>
              <a:defRPr sz="27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8E6F1-93D3-4BCC-A2D4-3582B510E69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4912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4B6BD8-914D-447E-85E3-36583DB7C050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2AEF12-1B62-4A2A-A866-A10A9A46E251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0C91DF-C93A-4066-A7E3-15F2AE98899D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1430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756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A37546D-80AA-417B-97A8-3BFD0B0C166D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40421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971552"/>
            <a:ext cx="8839200" cy="37147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F9DF6B7-943F-4791-AE4D-D3EE7D608D4C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FD3EFB-AEC4-41EE-8DBD-42CFB4D8AFF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9144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14300"/>
            <a:ext cx="8830492" cy="1257300"/>
          </a:xfrm>
        </p:spPr>
        <p:txBody>
          <a:bodyPr>
            <a:normAutofit/>
          </a:bodyPr>
          <a:lstStyle>
            <a:lvl1pPr algn="ctr">
              <a:buNone/>
              <a:defRPr sz="300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428752"/>
            <a:ext cx="8839200" cy="32575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0E735F-2FCC-4557-A720-F7FF9BD6B36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A43EA-16BB-4D8F-AB03-4EC77F427A84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399358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114300"/>
            <a:ext cx="8830492" cy="514350"/>
          </a:xfrm>
        </p:spPr>
        <p:txBody>
          <a:bodyPr>
            <a:normAutofit/>
          </a:bodyPr>
          <a:lstStyle>
            <a:lvl1pPr algn="ctr">
              <a:buNone/>
              <a:defRPr sz="2850" b="1" cap="none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800101"/>
            <a:ext cx="8839200" cy="3886202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0E735F-2FCC-4557-A720-F7FF9BD6B36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2A43EA-16BB-4D8F-AB03-4EC77F427A84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6858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38424"/>
            <a:ext cx="9144000" cy="5654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" name="Shape 34"/>
          <p:cNvSpPr/>
          <p:nvPr/>
        </p:nvSpPr>
        <p:spPr>
          <a:xfrm>
            <a:off x="0" y="703891"/>
            <a:ext cx="247200" cy="2382214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64696" y="152354"/>
            <a:ext cx="8454451" cy="551537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8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64696" y="717822"/>
            <a:ext cx="8454452" cy="412570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9647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14300"/>
            <a:ext cx="8832850" cy="228600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1"/>
            <a:ext cx="9144000" cy="8929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srgbClr val="99CC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14300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6" y="4791076"/>
            <a:ext cx="8832850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>
            <a:noAutofit/>
          </a:bodyPr>
          <a:lstStyle>
            <a:lvl1pPr algn="l">
              <a:buNone/>
              <a:defRPr sz="165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85902"/>
            <a:ext cx="2362200" cy="3108722"/>
          </a:xfrm>
        </p:spPr>
        <p:txBody>
          <a:bodyPr/>
          <a:lstStyle>
            <a:lvl1pPr marL="0" indent="0">
              <a:spcAft>
                <a:spcPts val="750"/>
              </a:spcAft>
              <a:buNone/>
              <a:defRPr sz="1200">
                <a:solidFill>
                  <a:srgbClr val="FFFFFF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6D2757-3885-4BA9-83FE-C9E12E132F57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382963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7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4000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71501"/>
            <a:ext cx="8832850" cy="2262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6" y="4791076"/>
            <a:ext cx="8832850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750"/>
              </a:spcAft>
              <a:buFontTx/>
              <a:buNone/>
              <a:defRPr sz="120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9AFE56-B121-47F3-8CE7-7AF27F0CA3EE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26015ED-26A7-4295-BC51-9AD9EAF9D75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76645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1"/>
            <a:ext cx="9144000" cy="11668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1" y="4793458"/>
            <a:ext cx="8832850" cy="232172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801791" y="2458641"/>
            <a:ext cx="4683919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2265760"/>
            <a:ext cx="420688" cy="314325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7915276" y="4802983"/>
            <a:ext cx="1127125" cy="2308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4" tIns="34283" rIns="68564" bIns="34283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50" b="1" i="1" kern="1200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IAS–USA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3"/>
            <a:ext cx="6553200" cy="436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28603"/>
            <a:ext cx="1447800" cy="4388644"/>
          </a:xfrm>
        </p:spPr>
        <p:txBody>
          <a:bodyPr vert="eaVert"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2257426"/>
            <a:ext cx="4572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5487B36-2808-4459-9140-3115631B2B19}" type="slidenum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‹#›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A25992-4626-4661-9F76-6A5F5B64E85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56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85850" y="4309666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986C9F-0C03-4D77-AD8F-A767FF5D7500}" type="datetimeFigureOut"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12/17/2018</a:t>
            </a:fld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8001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3104" cy="569214"/>
          </a:xfrm>
          <a:solidFill>
            <a:srgbClr val="0066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4534808"/>
            <a:ext cx="8839200" cy="221064"/>
          </a:xfrm>
        </p:spPr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38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W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 userDrawn="1"/>
        </p:nvSpPr>
        <p:spPr bwMode="auto">
          <a:xfrm>
            <a:off x="152400" y="102870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800100"/>
          </a:xfrm>
          <a:solidFill>
            <a:srgbClr val="006699"/>
          </a:solidFill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01752" y="1085852"/>
            <a:ext cx="8537448" cy="3486149"/>
          </a:xfrm>
        </p:spPr>
        <p:txBody>
          <a:bodyPr/>
          <a:lstStyle>
            <a:lvl1pPr marL="215504" indent="-215504">
              <a:buClr>
                <a:schemeClr val="tx2"/>
              </a:buClr>
              <a:defRPr/>
            </a:lvl1pPr>
            <a:lvl2pPr marL="410766" indent="-155972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2pPr>
            <a:lvl3pPr marL="617220" indent="-1714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74337" y="4457700"/>
            <a:ext cx="1597313" cy="458088"/>
            <a:chOff x="232449" y="5943600"/>
            <a:chExt cx="2129751" cy="610784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5950905"/>
              <a:ext cx="1905000" cy="603479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077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19062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44EEFC-C6A0-4F09-A0D8-90AB6C4E0DFF}" type="datetimeFigureOut">
              <a:rPr lang="en-US" sz="1350" kern="1200">
                <a:ea typeface="+mn-ea"/>
              </a:rPr>
              <a:pPr>
                <a:defRPr/>
              </a:pPr>
              <a:t>12/17/2018</a:t>
            </a:fld>
            <a:endParaRPr lang="en-US" sz="1350" kern="1200"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CAF11-AA67-45F0-A3D1-44196296872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 userDrawn="1"/>
        </p:nvSpPr>
        <p:spPr bwMode="auto">
          <a:xfrm>
            <a:off x="152400" y="114300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905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1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11" name="Shape 10"/>
          <p:cNvSpPr/>
          <p:nvPr userDrawn="1"/>
        </p:nvSpPr>
        <p:spPr>
          <a:xfrm>
            <a:off x="12092" y="7437"/>
            <a:ext cx="9144000" cy="26131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3371850"/>
          </a:xfrm>
        </p:spPr>
        <p:txBody>
          <a:bodyPr anchor="t">
            <a:noAutofit/>
          </a:bodyPr>
          <a:lstStyle>
            <a:lvl1pPr algn="l">
              <a:buNone/>
              <a:defRPr sz="27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6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8E6F1-93D3-4BCC-A2D4-3582B510E695}" type="datetimeFigureOut">
              <a:rPr lang="en-US" sz="1350" kern="1200">
                <a:solidFill>
                  <a:prstClr val="black"/>
                </a:solidFill>
                <a:ea typeface="+mn-ea"/>
              </a:rPr>
              <a:pPr>
                <a:defRPr/>
              </a:pPr>
              <a:t>12/17/2018</a:t>
            </a:fld>
            <a:endParaRPr 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6" y="4807745"/>
            <a:ext cx="3584575" cy="2750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hape 12"/>
          <p:cNvSpPr/>
          <p:nvPr userDrawn="1"/>
        </p:nvSpPr>
        <p:spPr>
          <a:xfrm>
            <a:off x="521" y="5025300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288905" y="4832993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A7CEF-8F2A-EA4C-B5D1-CDB5EDC86C6D}" type="datetime1">
              <a:rPr lang="en-US" altLang="x-none"/>
              <a:pPr>
                <a:defRPr/>
              </a:pPr>
              <a:t>12/17/2018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874F-8427-314E-BDA0-3F25316E56E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8654505"/>
      </p:ext>
    </p:extLst>
  </p:cSld>
  <p:clrMapOvr>
    <a:masterClrMapping/>
  </p:clrMapOvr>
  <p:transition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10" name="Shape 10"/>
          <p:cNvSpPr/>
          <p:nvPr userDrawn="1"/>
        </p:nvSpPr>
        <p:spPr>
          <a:xfrm>
            <a:off x="12092" y="7437"/>
            <a:ext cx="9144000" cy="74767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hape 12"/>
          <p:cNvSpPr/>
          <p:nvPr userDrawn="1"/>
        </p:nvSpPr>
        <p:spPr>
          <a:xfrm>
            <a:off x="521" y="5025300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85850" y="4309666"/>
            <a:ext cx="20574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986C9F-0C03-4D77-AD8F-A767FF5D7500}" type="datetimeFigureOut">
              <a:rPr lang="en-US" sz="135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12/17/2018</a:t>
            </a:fld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3104" cy="56921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4534808"/>
            <a:ext cx="8839200" cy="22106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288905" y="4832993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00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 - Wid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8" name="Shape 10"/>
          <p:cNvSpPr/>
          <p:nvPr userDrawn="1"/>
        </p:nvSpPr>
        <p:spPr>
          <a:xfrm>
            <a:off x="12092" y="7438"/>
            <a:ext cx="9144000" cy="964112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9" name="Shape 12"/>
          <p:cNvSpPr/>
          <p:nvPr userDrawn="1"/>
        </p:nvSpPr>
        <p:spPr>
          <a:xfrm>
            <a:off x="521" y="480086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0" name="Shape 13"/>
          <p:cNvSpPr/>
          <p:nvPr userDrawn="1"/>
        </p:nvSpPr>
        <p:spPr>
          <a:xfrm>
            <a:off x="2633" y="4914900"/>
            <a:ext cx="9144000" cy="236037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 userDrawn="1"/>
        </p:nvSpPr>
        <p:spPr bwMode="auto">
          <a:xfrm>
            <a:off x="152400" y="102870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anchor="ctr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800100"/>
          </a:xfrm>
          <a:noFill/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01752" y="1085852"/>
            <a:ext cx="8537448" cy="3486149"/>
          </a:xfrm>
        </p:spPr>
        <p:txBody>
          <a:bodyPr/>
          <a:lstStyle>
            <a:lvl1pPr marL="215504" indent="-215504">
              <a:buClr>
                <a:schemeClr val="tx2"/>
              </a:buClr>
              <a:defRPr/>
            </a:lvl1pPr>
            <a:lvl2pPr marL="410766" indent="-155972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</a:defRPr>
            </a:lvl2pPr>
            <a:lvl3pPr marL="617220" indent="-1714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288905" y="4914901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7438"/>
            <a:ext cx="9144000" cy="5143499"/>
          </a:xfrm>
          <a:prstGeom prst="rect">
            <a:avLst/>
          </a:prstGeom>
        </p:spPr>
      </p:pic>
      <p:sp>
        <p:nvSpPr>
          <p:cNvPr id="20" name="Shape 10"/>
          <p:cNvSpPr/>
          <p:nvPr userDrawn="1"/>
        </p:nvSpPr>
        <p:spPr>
          <a:xfrm>
            <a:off x="12092" y="7437"/>
            <a:ext cx="9144000" cy="261316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1" name="Shape 12"/>
          <p:cNvSpPr/>
          <p:nvPr userDrawn="1"/>
        </p:nvSpPr>
        <p:spPr>
          <a:xfrm>
            <a:off x="521" y="480086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22" name="Shape 13"/>
          <p:cNvSpPr/>
          <p:nvPr userDrawn="1"/>
        </p:nvSpPr>
        <p:spPr>
          <a:xfrm>
            <a:off x="2633" y="4914900"/>
            <a:ext cx="9144000" cy="236037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1109" y="238394"/>
            <a:ext cx="8830492" cy="685800"/>
          </a:xfrm>
        </p:spPr>
        <p:txBody>
          <a:bodyPr>
            <a:normAutofit/>
          </a:bodyPr>
          <a:lstStyle>
            <a:lvl1pPr algn="ctr">
              <a:buNone/>
              <a:defRPr sz="34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14452"/>
            <a:ext cx="8839200" cy="3371851"/>
          </a:xfrm>
        </p:spPr>
        <p:txBody>
          <a:bodyPr>
            <a:normAutofit/>
          </a:bodyPr>
          <a:lstStyle>
            <a:lvl1pPr marL="0" indent="0" algn="ctr">
              <a:buNone/>
              <a:defRPr sz="1800" b="0" cap="none" spc="0" baseline="0">
                <a:solidFill>
                  <a:schemeClr val="bg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1" y="4804173"/>
            <a:ext cx="3044825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44EEFC-C6A0-4F09-A0D8-90AB6C4E0DFF}" type="datetimeFigureOut">
              <a:rPr lang="en-US" sz="1350" kern="1200">
                <a:ea typeface="+mn-ea"/>
              </a:rPr>
              <a:pPr>
                <a:defRPr/>
              </a:pPr>
              <a:t>12/17/2018</a:t>
            </a:fld>
            <a:endParaRPr lang="en-US" sz="1350" kern="1200">
              <a:ea typeface="+mn-ea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4807745"/>
            <a:ext cx="3581400" cy="2750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1"/>
            <a:ext cx="609600" cy="33099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4CAF11-AA67-45F0-A3D1-441962968729}" type="slidenum">
              <a:rPr lang="en-US" sz="1350" kern="1200">
                <a:ea typeface="+mn-ea"/>
              </a:rPr>
              <a:pPr>
                <a:defRPr/>
              </a:pPr>
              <a:t>‹#›</a:t>
            </a:fld>
            <a:endParaRPr lang="en-US" sz="1350" kern="1200">
              <a:ea typeface="+mn-e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288905" y="4914901"/>
            <a:ext cx="580608" cy="21929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Slide </a:t>
            </a:r>
            <a:fld id="{4046FC1D-59C6-4F47-84AB-0C17B778FCC9}" type="slidenum">
              <a:rPr lang="en-US" sz="825" smtClean="0">
                <a:solidFill>
                  <a:srgbClr val="C5D1D7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pPr defTabSz="51435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25" dirty="0">
              <a:solidFill>
                <a:srgbClr val="C5D1D7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1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srgbClr val="114454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 dirty="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0" y="4584076"/>
            <a:ext cx="9144000" cy="559499"/>
          </a:xfrm>
          <a:prstGeom prst="rect">
            <a:avLst/>
          </a:prstGeom>
          <a:solidFill>
            <a:srgbClr val="7CA29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base">
              <a:spcAft>
                <a:spcPct val="0"/>
              </a:spcAft>
            </a:pPr>
            <a:endParaRPr sz="1800" kern="1200">
              <a:solidFill>
                <a:prstClr val="black"/>
              </a:solidFill>
              <a:latin typeface="Georgia"/>
              <a:ea typeface="+mn-ea"/>
              <a:cs typeface="Arial" charset="0"/>
            </a:endParaRPr>
          </a:p>
        </p:txBody>
      </p:sp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224853" y="1042453"/>
            <a:ext cx="871678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000" smtClean="0">
                <a:latin typeface="+mj-lt"/>
              </a:rPr>
              <a:t>Click to edit Master title style</a:t>
            </a:r>
            <a:endParaRPr lang="en" sz="4000" dirty="0">
              <a:latin typeface="+mj-lt"/>
            </a:endParaRPr>
          </a:p>
        </p:txBody>
      </p:sp>
      <p:sp>
        <p:nvSpPr>
          <p:cNvPr id="15" name="Subtitle 8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24853" y="2429659"/>
            <a:ext cx="8716780" cy="1752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all" spc="188" baseline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endParaRPr lang="en-US" sz="2800" kern="1200" cap="none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8" y="4659880"/>
            <a:ext cx="1869933" cy="429409"/>
          </a:xfrm>
          <a:prstGeom prst="rect">
            <a:avLst/>
          </a:prstGeom>
        </p:spPr>
      </p:pic>
      <p:sp>
        <p:nvSpPr>
          <p:cNvPr id="16" name="Subtitle 8"/>
          <p:cNvSpPr>
            <a:spLocks noGrp="1"/>
          </p:cNvSpPr>
          <p:nvPr>
            <p:ph type="subTitle" idx="1"/>
          </p:nvPr>
        </p:nvSpPr>
        <p:spPr bwMode="gray">
          <a:xfrm>
            <a:off x="224853" y="2323418"/>
            <a:ext cx="871678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000" b="1" cap="none" spc="0" baseline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14" name="Subtitle 8"/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224853" y="2429659"/>
            <a:ext cx="8716780" cy="1752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all" spc="188" baseline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endParaRPr lang="en-US" sz="2800" kern="1200" cap="none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8" y="4659880"/>
            <a:ext cx="1869933" cy="4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66" r:id="rId3"/>
    <p:sldLayoutId id="2147483660" r:id="rId4"/>
    <p:sldLayoutId id="2147483667" r:id="rId5"/>
    <p:sldLayoutId id="2147483661" r:id="rId6"/>
    <p:sldLayoutId id="2147483662" r:id="rId7"/>
    <p:sldLayoutId id="2147483664" r:id="rId8"/>
    <p:sldLayoutId id="214748366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4807745"/>
            <a:ext cx="3581400" cy="27503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b="0" i="0" u="none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kern="1200" dirty="0">
              <a:ea typeface="+mn-ea"/>
            </a:endParaRP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922859"/>
            <a:ext cx="8534400" cy="344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267200" y="742950"/>
            <a:ext cx="609600" cy="457200"/>
          </a:xfrm>
          <a:prstGeom prst="ellipse">
            <a:avLst/>
          </a:prstGeom>
          <a:noFill/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ltGray">
          <a:xfrm>
            <a:off x="155576" y="116682"/>
            <a:ext cx="8832850" cy="969169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5" name="Title Placeholder 21"/>
          <p:cNvSpPr>
            <a:spLocks noGrp="1"/>
          </p:cNvSpPr>
          <p:nvPr>
            <p:ph type="title"/>
          </p:nvPr>
        </p:nvSpPr>
        <p:spPr bwMode="auto">
          <a:xfrm>
            <a:off x="303596" y="316912"/>
            <a:ext cx="8534400" cy="56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 i="0" u="none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85000"/>
        <a:buFont typeface="Wingdings 2" pitchFamily="18" charset="2"/>
        <a:buChar char=""/>
        <a:defRPr sz="202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10766" indent="-2047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165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616744" indent="-17145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22722" indent="-17145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15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3444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05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4807745"/>
            <a:ext cx="3581400" cy="27503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b="0" i="0" u="none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kern="1200" dirty="0">
              <a:ea typeface="+mn-ea"/>
            </a:endParaRP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922859"/>
            <a:ext cx="8534400" cy="344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267200" y="742950"/>
            <a:ext cx="609600" cy="457200"/>
          </a:xfrm>
          <a:prstGeom prst="ellipse">
            <a:avLst/>
          </a:prstGeom>
          <a:noFill/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ltGray">
          <a:xfrm>
            <a:off x="155576" y="116682"/>
            <a:ext cx="8832850" cy="969169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5" name="Title Placeholder 21"/>
          <p:cNvSpPr>
            <a:spLocks noGrp="1"/>
          </p:cNvSpPr>
          <p:nvPr>
            <p:ph type="title"/>
          </p:nvPr>
        </p:nvSpPr>
        <p:spPr bwMode="auto">
          <a:xfrm>
            <a:off x="303596" y="316912"/>
            <a:ext cx="8534400" cy="56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0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 i="0" u="none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85000"/>
        <a:buFont typeface="Wingdings 2" pitchFamily="18" charset="2"/>
        <a:buChar char=""/>
        <a:defRPr sz="202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10766" indent="-2047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165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616744" indent="-17145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22722" indent="-17145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15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3444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05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4807745"/>
            <a:ext cx="3581400" cy="27503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b="0" i="0" u="none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kern="1200" dirty="0">
              <a:ea typeface="+mn-ea"/>
            </a:endParaRP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922859"/>
            <a:ext cx="8534400" cy="344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267200" y="742950"/>
            <a:ext cx="609600" cy="457200"/>
          </a:xfrm>
          <a:prstGeom prst="ellipse">
            <a:avLst/>
          </a:prstGeom>
          <a:noFill/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ltGray">
          <a:xfrm>
            <a:off x="155576" y="116682"/>
            <a:ext cx="8832850" cy="969169"/>
          </a:xfrm>
          <a:prstGeom prst="rect">
            <a:avLst/>
          </a:prstGeom>
          <a:solidFill>
            <a:srgbClr val="0066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5" name="Title Placeholder 21"/>
          <p:cNvSpPr>
            <a:spLocks noGrp="1"/>
          </p:cNvSpPr>
          <p:nvPr>
            <p:ph type="title"/>
          </p:nvPr>
        </p:nvSpPr>
        <p:spPr bwMode="auto">
          <a:xfrm>
            <a:off x="303596" y="316912"/>
            <a:ext cx="8534400" cy="56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74337" y="4519613"/>
            <a:ext cx="1597313" cy="405600"/>
            <a:chOff x="232449" y="5943600"/>
            <a:chExt cx="2129751" cy="540800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232449" y="5943600"/>
              <a:ext cx="2129751" cy="400109"/>
            </a:xfrm>
            <a:prstGeom prst="rect">
              <a:avLst/>
            </a:prstGeom>
            <a:solidFill>
              <a:srgbClr val="B5D1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84" y="6020889"/>
              <a:ext cx="1905000" cy="463511"/>
            </a:xfrm>
            <a:prstGeom prst="rect">
              <a:avLst/>
            </a:prstGeom>
            <a:ln>
              <a:solidFill>
                <a:srgbClr val="BBD49D"/>
              </a:solidFill>
            </a:ln>
          </p:spPr>
        </p:pic>
      </p:grp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" y="116681"/>
            <a:ext cx="8832850" cy="491013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1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 i="0" u="none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75">
          <a:solidFill>
            <a:srgbClr val="003366"/>
          </a:solidFill>
          <a:latin typeface="Helvetica 55 Roman" pitchFamily="50" charset="0"/>
        </a:defRPr>
      </a:lvl9pPr>
    </p:titleStyle>
    <p:bodyStyle>
      <a:lvl1pPr marL="204788" indent="-204788" algn="l" rtl="0" eaLnBrk="0" fontAlgn="base" hangingPunct="0">
        <a:spcBef>
          <a:spcPct val="20000"/>
        </a:spcBef>
        <a:spcAft>
          <a:spcPct val="0"/>
        </a:spcAft>
        <a:buClr>
          <a:srgbClr val="003366"/>
        </a:buClr>
        <a:buSzPct val="85000"/>
        <a:buFont typeface="Wingdings 2" pitchFamily="18" charset="2"/>
        <a:buChar char=""/>
        <a:defRPr sz="202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10766" indent="-2047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165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616744" indent="-17145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22722" indent="-17145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15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3444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05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painsociety.org/resources/content/primary-care-practitioner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amhsa.gov/medication-assisted-treatment/training-resources/buprenorphine-physician-training" TargetMode="External"/><Relationship Id="rId5" Type="http://schemas.openxmlformats.org/officeDocument/2006/relationships/hyperlink" Target="https://pcssnow.org/resources/clinical-tools/" TargetMode="External"/><Relationship Id="rId4" Type="http://schemas.openxmlformats.org/officeDocument/2006/relationships/hyperlink" Target="http://www.painmed.org/library/main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224853" y="334760"/>
            <a:ext cx="8716780" cy="184932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Opioid Withdrawal, Opioid Substitution Treatment, and HIV Infection</a:t>
            </a:r>
            <a:endParaRPr lang="en" sz="3600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4853" y="2240116"/>
            <a:ext cx="8716780" cy="1756574"/>
          </a:xfrm>
        </p:spPr>
        <p:txBody>
          <a:bodyPr>
            <a:noAutofit/>
          </a:bodyPr>
          <a:lstStyle/>
          <a:p>
            <a:r>
              <a:rPr lang="en-US" sz="2800" dirty="0" smtClean="0"/>
              <a:t>R. Douglas Bruce, MD, MA, MS</a:t>
            </a:r>
          </a:p>
          <a:p>
            <a:r>
              <a:rPr lang="en-US" sz="2000" b="0" dirty="0"/>
              <a:t>Associate Clinical Professor of Medicine</a:t>
            </a:r>
          </a:p>
          <a:p>
            <a:r>
              <a:rPr lang="en-US" sz="2000" b="0" dirty="0"/>
              <a:t>Yale University</a:t>
            </a:r>
            <a:br>
              <a:rPr lang="en-US" sz="2000" b="0" dirty="0"/>
            </a:br>
            <a:r>
              <a:rPr lang="en-US" sz="2000" b="0" dirty="0"/>
              <a:t>Chief of Medicine </a:t>
            </a:r>
          </a:p>
          <a:p>
            <a:r>
              <a:rPr lang="en-US" sz="2000" b="0" dirty="0"/>
              <a:t>Cornell Scott-Hill Health </a:t>
            </a:r>
            <a:r>
              <a:rPr lang="en-US" sz="2000" b="0" dirty="0" smtClean="0"/>
              <a:t>Center</a:t>
            </a:r>
            <a:endParaRPr lang="en-US" sz="2000" b="0" dirty="0"/>
          </a:p>
          <a:p>
            <a:r>
              <a:rPr lang="en-US" sz="2000" b="0" dirty="0"/>
              <a:t>New Haven, Connecticut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110846" y="770957"/>
            <a:ext cx="60404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x-none" sz="43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Drugs Are Usurping </a:t>
            </a:r>
          </a:p>
          <a:p>
            <a:pPr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x-none" sz="43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Brain Circuits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33506" y="1030355"/>
            <a:ext cx="3657600" cy="3813175"/>
            <a:chOff x="0" y="864"/>
            <a:chExt cx="2304" cy="2402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864"/>
              <a:ext cx="2304" cy="2402"/>
              <a:chOff x="3024" y="910"/>
              <a:chExt cx="2976" cy="2786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>
                <a:off x="3927" y="2315"/>
                <a:ext cx="1706" cy="743"/>
              </a:xfrm>
              <a:custGeom>
                <a:avLst/>
                <a:gdLst>
                  <a:gd name="T0" fmla="*/ 706 w 1457"/>
                  <a:gd name="T1" fmla="*/ 1877 h 659"/>
                  <a:gd name="T2" fmla="*/ 426 w 1457"/>
                  <a:gd name="T3" fmla="*/ 2053 h 659"/>
                  <a:gd name="T4" fmla="*/ 198 w 1457"/>
                  <a:gd name="T5" fmla="*/ 2285 h 659"/>
                  <a:gd name="T6" fmla="*/ 88 w 1457"/>
                  <a:gd name="T7" fmla="*/ 2526 h 659"/>
                  <a:gd name="T8" fmla="*/ 0 w 1457"/>
                  <a:gd name="T9" fmla="*/ 2813 h 659"/>
                  <a:gd name="T10" fmla="*/ 0 w 1457"/>
                  <a:gd name="T11" fmla="*/ 3081 h 659"/>
                  <a:gd name="T12" fmla="*/ 88 w 1457"/>
                  <a:gd name="T13" fmla="*/ 3373 h 659"/>
                  <a:gd name="T14" fmla="*/ 198 w 1457"/>
                  <a:gd name="T15" fmla="*/ 3621 h 659"/>
                  <a:gd name="T16" fmla="*/ 364 w 1457"/>
                  <a:gd name="T17" fmla="*/ 3881 h 659"/>
                  <a:gd name="T18" fmla="*/ 598 w 1457"/>
                  <a:gd name="T19" fmla="*/ 4081 h 659"/>
                  <a:gd name="T20" fmla="*/ 1124 w 1457"/>
                  <a:gd name="T21" fmla="*/ 4359 h 659"/>
                  <a:gd name="T22" fmla="*/ 1763 w 1457"/>
                  <a:gd name="T23" fmla="*/ 4618 h 659"/>
                  <a:gd name="T24" fmla="*/ 2495 w 1457"/>
                  <a:gd name="T25" fmla="*/ 4895 h 659"/>
                  <a:gd name="T26" fmla="*/ 3314 w 1457"/>
                  <a:gd name="T27" fmla="*/ 5184 h 659"/>
                  <a:gd name="T28" fmla="*/ 4220 w 1457"/>
                  <a:gd name="T29" fmla="*/ 5451 h 659"/>
                  <a:gd name="T30" fmla="*/ 5126 w 1457"/>
                  <a:gd name="T31" fmla="*/ 5705 h 659"/>
                  <a:gd name="T32" fmla="*/ 6058 w 1457"/>
                  <a:gd name="T33" fmla="*/ 5934 h 659"/>
                  <a:gd name="T34" fmla="*/ 6925 w 1457"/>
                  <a:gd name="T35" fmla="*/ 6137 h 659"/>
                  <a:gd name="T36" fmla="*/ 7769 w 1457"/>
                  <a:gd name="T37" fmla="*/ 6301 h 659"/>
                  <a:gd name="T38" fmla="*/ 8538 w 1457"/>
                  <a:gd name="T39" fmla="*/ 6390 h 659"/>
                  <a:gd name="T40" fmla="*/ 9180 w 1457"/>
                  <a:gd name="T41" fmla="*/ 6432 h 659"/>
                  <a:gd name="T42" fmla="*/ 9818 w 1457"/>
                  <a:gd name="T43" fmla="*/ 6432 h 659"/>
                  <a:gd name="T44" fmla="*/ 10293 w 1457"/>
                  <a:gd name="T45" fmla="*/ 6413 h 659"/>
                  <a:gd name="T46" fmla="*/ 10811 w 1457"/>
                  <a:gd name="T47" fmla="*/ 6410 h 659"/>
                  <a:gd name="T48" fmla="*/ 11311 w 1457"/>
                  <a:gd name="T49" fmla="*/ 6398 h 659"/>
                  <a:gd name="T50" fmla="*/ 11824 w 1457"/>
                  <a:gd name="T51" fmla="*/ 6372 h 659"/>
                  <a:gd name="T52" fmla="*/ 12323 w 1457"/>
                  <a:gd name="T53" fmla="*/ 6318 h 659"/>
                  <a:gd name="T54" fmla="*/ 12801 w 1457"/>
                  <a:gd name="T55" fmla="*/ 6262 h 659"/>
                  <a:gd name="T56" fmla="*/ 13244 w 1457"/>
                  <a:gd name="T57" fmla="*/ 6172 h 659"/>
                  <a:gd name="T58" fmla="*/ 13705 w 1457"/>
                  <a:gd name="T59" fmla="*/ 6051 h 659"/>
                  <a:gd name="T60" fmla="*/ 14112 w 1457"/>
                  <a:gd name="T61" fmla="*/ 5927 h 659"/>
                  <a:gd name="T62" fmla="*/ 14510 w 1457"/>
                  <a:gd name="T63" fmla="*/ 5773 h 659"/>
                  <a:gd name="T64" fmla="*/ 14691 w 1457"/>
                  <a:gd name="T65" fmla="*/ 5668 h 659"/>
                  <a:gd name="T66" fmla="*/ 14882 w 1457"/>
                  <a:gd name="T67" fmla="*/ 5589 h 659"/>
                  <a:gd name="T68" fmla="*/ 15043 w 1457"/>
                  <a:gd name="T69" fmla="*/ 5494 h 659"/>
                  <a:gd name="T70" fmla="*/ 15219 w 1457"/>
                  <a:gd name="T71" fmla="*/ 5421 h 659"/>
                  <a:gd name="T72" fmla="*/ 15395 w 1457"/>
                  <a:gd name="T73" fmla="*/ 5349 h 659"/>
                  <a:gd name="T74" fmla="*/ 15572 w 1457"/>
                  <a:gd name="T75" fmla="*/ 5287 h 659"/>
                  <a:gd name="T76" fmla="*/ 15761 w 1457"/>
                  <a:gd name="T77" fmla="*/ 5207 h 659"/>
                  <a:gd name="T78" fmla="*/ 15982 w 1457"/>
                  <a:gd name="T79" fmla="*/ 5137 h 659"/>
                  <a:gd name="T80" fmla="*/ 16288 w 1457"/>
                  <a:gd name="T81" fmla="*/ 5075 h 659"/>
                  <a:gd name="T82" fmla="*/ 16742 w 1457"/>
                  <a:gd name="T83" fmla="*/ 4961 h 659"/>
                  <a:gd name="T84" fmla="*/ 17114 w 1457"/>
                  <a:gd name="T85" fmla="*/ 4813 h 659"/>
                  <a:gd name="T86" fmla="*/ 17519 w 1457"/>
                  <a:gd name="T87" fmla="*/ 4603 h 659"/>
                  <a:gd name="T88" fmla="*/ 17864 w 1457"/>
                  <a:gd name="T89" fmla="*/ 4400 h 659"/>
                  <a:gd name="T90" fmla="*/ 18213 w 1457"/>
                  <a:gd name="T91" fmla="*/ 4161 h 659"/>
                  <a:gd name="T92" fmla="*/ 18562 w 1457"/>
                  <a:gd name="T93" fmla="*/ 3906 h 659"/>
                  <a:gd name="T94" fmla="*/ 18959 w 1457"/>
                  <a:gd name="T95" fmla="*/ 3669 h 659"/>
                  <a:gd name="T96" fmla="*/ 19348 w 1457"/>
                  <a:gd name="T97" fmla="*/ 3429 h 659"/>
                  <a:gd name="T98" fmla="*/ 19782 w 1457"/>
                  <a:gd name="T99" fmla="*/ 3208 h 659"/>
                  <a:gd name="T100" fmla="*/ 20246 w 1457"/>
                  <a:gd name="T101" fmla="*/ 3033 h 659"/>
                  <a:gd name="T102" fmla="*/ 20752 w 1457"/>
                  <a:gd name="T103" fmla="*/ 2886 h 659"/>
                  <a:gd name="T104" fmla="*/ 21714 w 1457"/>
                  <a:gd name="T105" fmla="*/ 2610 h 659"/>
                  <a:gd name="T106" fmla="*/ 22495 w 1457"/>
                  <a:gd name="T107" fmla="*/ 2316 h 659"/>
                  <a:gd name="T108" fmla="*/ 23294 w 1457"/>
                  <a:gd name="T109" fmla="*/ 1988 h 659"/>
                  <a:gd name="T110" fmla="*/ 24065 w 1457"/>
                  <a:gd name="T111" fmla="*/ 1646 h 659"/>
                  <a:gd name="T112" fmla="*/ 24883 w 1457"/>
                  <a:gd name="T113" fmla="*/ 1295 h 659"/>
                  <a:gd name="T114" fmla="*/ 25713 w 1457"/>
                  <a:gd name="T115" fmla="*/ 947 h 659"/>
                  <a:gd name="T116" fmla="*/ 26527 w 1457"/>
                  <a:gd name="T117" fmla="*/ 622 h 659"/>
                  <a:gd name="T118" fmla="*/ 27332 w 1457"/>
                  <a:gd name="T119" fmla="*/ 363 h 659"/>
                  <a:gd name="T120" fmla="*/ 28134 w 1457"/>
                  <a:gd name="T121" fmla="*/ 142 h 659"/>
                  <a:gd name="T122" fmla="*/ 28926 w 1457"/>
                  <a:gd name="T123" fmla="*/ 2 h 65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57"/>
                  <a:gd name="T187" fmla="*/ 0 h 659"/>
                  <a:gd name="T188" fmla="*/ 1457 w 1457"/>
                  <a:gd name="T189" fmla="*/ 659 h 65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57" h="659">
                    <a:moveTo>
                      <a:pt x="55" y="180"/>
                    </a:moveTo>
                    <a:lnTo>
                      <a:pt x="42" y="188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25" y="204"/>
                    </a:lnTo>
                    <a:lnTo>
                      <a:pt x="21" y="210"/>
                    </a:lnTo>
                    <a:lnTo>
                      <a:pt x="17" y="218"/>
                    </a:lnTo>
                    <a:lnTo>
                      <a:pt x="14" y="225"/>
                    </a:lnTo>
                    <a:lnTo>
                      <a:pt x="10" y="233"/>
                    </a:lnTo>
                    <a:lnTo>
                      <a:pt x="8" y="241"/>
                    </a:lnTo>
                    <a:lnTo>
                      <a:pt x="5" y="250"/>
                    </a:lnTo>
                    <a:lnTo>
                      <a:pt x="4" y="259"/>
                    </a:lnTo>
                    <a:lnTo>
                      <a:pt x="2" y="268"/>
                    </a:lnTo>
                    <a:lnTo>
                      <a:pt x="1" y="278"/>
                    </a:lnTo>
                    <a:lnTo>
                      <a:pt x="0" y="287"/>
                    </a:lnTo>
                    <a:lnTo>
                      <a:pt x="0" y="297"/>
                    </a:lnTo>
                    <a:lnTo>
                      <a:pt x="0" y="306"/>
                    </a:lnTo>
                    <a:lnTo>
                      <a:pt x="0" y="316"/>
                    </a:lnTo>
                    <a:lnTo>
                      <a:pt x="1" y="326"/>
                    </a:lnTo>
                    <a:lnTo>
                      <a:pt x="2" y="336"/>
                    </a:lnTo>
                    <a:lnTo>
                      <a:pt x="4" y="345"/>
                    </a:lnTo>
                    <a:lnTo>
                      <a:pt x="5" y="354"/>
                    </a:lnTo>
                    <a:lnTo>
                      <a:pt x="7" y="364"/>
                    </a:lnTo>
                    <a:lnTo>
                      <a:pt x="10" y="372"/>
                    </a:lnTo>
                    <a:lnTo>
                      <a:pt x="12" y="381"/>
                    </a:lnTo>
                    <a:lnTo>
                      <a:pt x="15" y="389"/>
                    </a:lnTo>
                    <a:lnTo>
                      <a:pt x="18" y="397"/>
                    </a:lnTo>
                    <a:lnTo>
                      <a:pt x="22" y="404"/>
                    </a:lnTo>
                    <a:lnTo>
                      <a:pt x="26" y="411"/>
                    </a:lnTo>
                    <a:lnTo>
                      <a:pt x="30" y="418"/>
                    </a:lnTo>
                    <a:lnTo>
                      <a:pt x="34" y="424"/>
                    </a:lnTo>
                    <a:lnTo>
                      <a:pt x="39" y="429"/>
                    </a:lnTo>
                    <a:lnTo>
                      <a:pt x="56" y="446"/>
                    </a:lnTo>
                    <a:lnTo>
                      <a:pt x="66" y="454"/>
                    </a:lnTo>
                    <a:lnTo>
                      <a:pt x="76" y="464"/>
                    </a:lnTo>
                    <a:lnTo>
                      <a:pt x="88" y="473"/>
                    </a:lnTo>
                    <a:lnTo>
                      <a:pt x="100" y="482"/>
                    </a:lnTo>
                    <a:lnTo>
                      <a:pt x="112" y="492"/>
                    </a:lnTo>
                    <a:lnTo>
                      <a:pt x="125" y="501"/>
                    </a:lnTo>
                    <a:lnTo>
                      <a:pt x="138" y="511"/>
                    </a:lnTo>
                    <a:lnTo>
                      <a:pt x="152" y="520"/>
                    </a:lnTo>
                    <a:lnTo>
                      <a:pt x="166" y="530"/>
                    </a:lnTo>
                    <a:lnTo>
                      <a:pt x="181" y="539"/>
                    </a:lnTo>
                    <a:lnTo>
                      <a:pt x="196" y="548"/>
                    </a:lnTo>
                    <a:lnTo>
                      <a:pt x="210" y="558"/>
                    </a:lnTo>
                    <a:lnTo>
                      <a:pt x="226" y="567"/>
                    </a:lnTo>
                    <a:lnTo>
                      <a:pt x="241" y="576"/>
                    </a:lnTo>
                    <a:lnTo>
                      <a:pt x="256" y="584"/>
                    </a:lnTo>
                    <a:lnTo>
                      <a:pt x="272" y="592"/>
                    </a:lnTo>
                    <a:lnTo>
                      <a:pt x="287" y="600"/>
                    </a:lnTo>
                    <a:lnTo>
                      <a:pt x="302" y="608"/>
                    </a:lnTo>
                    <a:lnTo>
                      <a:pt x="317" y="615"/>
                    </a:lnTo>
                    <a:lnTo>
                      <a:pt x="332" y="622"/>
                    </a:lnTo>
                    <a:lnTo>
                      <a:pt x="346" y="628"/>
                    </a:lnTo>
                    <a:lnTo>
                      <a:pt x="360" y="634"/>
                    </a:lnTo>
                    <a:lnTo>
                      <a:pt x="374" y="639"/>
                    </a:lnTo>
                    <a:lnTo>
                      <a:pt x="388" y="644"/>
                    </a:lnTo>
                    <a:lnTo>
                      <a:pt x="401" y="648"/>
                    </a:lnTo>
                    <a:lnTo>
                      <a:pt x="414" y="651"/>
                    </a:lnTo>
                    <a:lnTo>
                      <a:pt x="426" y="654"/>
                    </a:lnTo>
                    <a:lnTo>
                      <a:pt x="437" y="656"/>
                    </a:lnTo>
                    <a:lnTo>
                      <a:pt x="448" y="657"/>
                    </a:lnTo>
                    <a:lnTo>
                      <a:pt x="458" y="658"/>
                    </a:lnTo>
                    <a:lnTo>
                      <a:pt x="474" y="658"/>
                    </a:lnTo>
                    <a:lnTo>
                      <a:pt x="482" y="658"/>
                    </a:lnTo>
                    <a:lnTo>
                      <a:pt x="490" y="658"/>
                    </a:lnTo>
                    <a:lnTo>
                      <a:pt x="498" y="658"/>
                    </a:lnTo>
                    <a:lnTo>
                      <a:pt x="506" y="658"/>
                    </a:lnTo>
                    <a:lnTo>
                      <a:pt x="514" y="657"/>
                    </a:lnTo>
                    <a:lnTo>
                      <a:pt x="523" y="657"/>
                    </a:lnTo>
                    <a:lnTo>
                      <a:pt x="531" y="657"/>
                    </a:lnTo>
                    <a:lnTo>
                      <a:pt x="540" y="656"/>
                    </a:lnTo>
                    <a:lnTo>
                      <a:pt x="548" y="656"/>
                    </a:lnTo>
                    <a:lnTo>
                      <a:pt x="556" y="656"/>
                    </a:lnTo>
                    <a:lnTo>
                      <a:pt x="565" y="655"/>
                    </a:lnTo>
                    <a:lnTo>
                      <a:pt x="573" y="654"/>
                    </a:lnTo>
                    <a:lnTo>
                      <a:pt x="582" y="653"/>
                    </a:lnTo>
                    <a:lnTo>
                      <a:pt x="590" y="652"/>
                    </a:lnTo>
                    <a:lnTo>
                      <a:pt x="598" y="650"/>
                    </a:lnTo>
                    <a:lnTo>
                      <a:pt x="607" y="649"/>
                    </a:lnTo>
                    <a:lnTo>
                      <a:pt x="615" y="647"/>
                    </a:lnTo>
                    <a:lnTo>
                      <a:pt x="623" y="645"/>
                    </a:lnTo>
                    <a:lnTo>
                      <a:pt x="631" y="643"/>
                    </a:lnTo>
                    <a:lnTo>
                      <a:pt x="639" y="640"/>
                    </a:lnTo>
                    <a:lnTo>
                      <a:pt x="647" y="638"/>
                    </a:lnTo>
                    <a:lnTo>
                      <a:pt x="655" y="635"/>
                    </a:lnTo>
                    <a:lnTo>
                      <a:pt x="662" y="632"/>
                    </a:lnTo>
                    <a:lnTo>
                      <a:pt x="670" y="628"/>
                    </a:lnTo>
                    <a:lnTo>
                      <a:pt x="677" y="624"/>
                    </a:lnTo>
                    <a:lnTo>
                      <a:pt x="684" y="620"/>
                    </a:lnTo>
                    <a:lnTo>
                      <a:pt x="691" y="616"/>
                    </a:lnTo>
                    <a:lnTo>
                      <a:pt x="698" y="611"/>
                    </a:lnTo>
                    <a:lnTo>
                      <a:pt x="705" y="606"/>
                    </a:lnTo>
                    <a:lnTo>
                      <a:pt x="712" y="600"/>
                    </a:lnTo>
                    <a:lnTo>
                      <a:pt x="719" y="593"/>
                    </a:lnTo>
                    <a:lnTo>
                      <a:pt x="723" y="590"/>
                    </a:lnTo>
                    <a:lnTo>
                      <a:pt x="726" y="586"/>
                    </a:lnTo>
                    <a:lnTo>
                      <a:pt x="730" y="583"/>
                    </a:lnTo>
                    <a:lnTo>
                      <a:pt x="733" y="580"/>
                    </a:lnTo>
                    <a:lnTo>
                      <a:pt x="736" y="577"/>
                    </a:lnTo>
                    <a:lnTo>
                      <a:pt x="739" y="574"/>
                    </a:lnTo>
                    <a:lnTo>
                      <a:pt x="742" y="571"/>
                    </a:lnTo>
                    <a:lnTo>
                      <a:pt x="745" y="568"/>
                    </a:lnTo>
                    <a:lnTo>
                      <a:pt x="748" y="565"/>
                    </a:lnTo>
                    <a:lnTo>
                      <a:pt x="751" y="562"/>
                    </a:lnTo>
                    <a:lnTo>
                      <a:pt x="754" y="560"/>
                    </a:lnTo>
                    <a:lnTo>
                      <a:pt x="756" y="557"/>
                    </a:lnTo>
                    <a:lnTo>
                      <a:pt x="759" y="554"/>
                    </a:lnTo>
                    <a:lnTo>
                      <a:pt x="762" y="552"/>
                    </a:lnTo>
                    <a:lnTo>
                      <a:pt x="765" y="550"/>
                    </a:lnTo>
                    <a:lnTo>
                      <a:pt x="768" y="547"/>
                    </a:lnTo>
                    <a:lnTo>
                      <a:pt x="770" y="544"/>
                    </a:lnTo>
                    <a:lnTo>
                      <a:pt x="774" y="542"/>
                    </a:lnTo>
                    <a:lnTo>
                      <a:pt x="777" y="540"/>
                    </a:lnTo>
                    <a:lnTo>
                      <a:pt x="780" y="537"/>
                    </a:lnTo>
                    <a:lnTo>
                      <a:pt x="783" y="535"/>
                    </a:lnTo>
                    <a:lnTo>
                      <a:pt x="787" y="533"/>
                    </a:lnTo>
                    <a:lnTo>
                      <a:pt x="791" y="530"/>
                    </a:lnTo>
                    <a:lnTo>
                      <a:pt x="794" y="528"/>
                    </a:lnTo>
                    <a:lnTo>
                      <a:pt x="798" y="526"/>
                    </a:lnTo>
                    <a:lnTo>
                      <a:pt x="803" y="524"/>
                    </a:lnTo>
                    <a:lnTo>
                      <a:pt x="807" y="521"/>
                    </a:lnTo>
                    <a:lnTo>
                      <a:pt x="812" y="519"/>
                    </a:lnTo>
                    <a:lnTo>
                      <a:pt x="817" y="516"/>
                    </a:lnTo>
                    <a:lnTo>
                      <a:pt x="822" y="514"/>
                    </a:lnTo>
                    <a:lnTo>
                      <a:pt x="836" y="507"/>
                    </a:lnTo>
                    <a:lnTo>
                      <a:pt x="842" y="502"/>
                    </a:lnTo>
                    <a:lnTo>
                      <a:pt x="849" y="497"/>
                    </a:lnTo>
                    <a:lnTo>
                      <a:pt x="855" y="492"/>
                    </a:lnTo>
                    <a:lnTo>
                      <a:pt x="861" y="486"/>
                    </a:lnTo>
                    <a:lnTo>
                      <a:pt x="868" y="479"/>
                    </a:lnTo>
                    <a:lnTo>
                      <a:pt x="874" y="472"/>
                    </a:lnTo>
                    <a:lnTo>
                      <a:pt x="880" y="465"/>
                    </a:lnTo>
                    <a:lnTo>
                      <a:pt x="886" y="458"/>
                    </a:lnTo>
                    <a:lnTo>
                      <a:pt x="892" y="450"/>
                    </a:lnTo>
                    <a:lnTo>
                      <a:pt x="897" y="442"/>
                    </a:lnTo>
                    <a:lnTo>
                      <a:pt x="903" y="434"/>
                    </a:lnTo>
                    <a:lnTo>
                      <a:pt x="909" y="426"/>
                    </a:lnTo>
                    <a:lnTo>
                      <a:pt x="915" y="417"/>
                    </a:lnTo>
                    <a:lnTo>
                      <a:pt x="921" y="409"/>
                    </a:lnTo>
                    <a:lnTo>
                      <a:pt x="927" y="400"/>
                    </a:lnTo>
                    <a:lnTo>
                      <a:pt x="934" y="392"/>
                    </a:lnTo>
                    <a:lnTo>
                      <a:pt x="940" y="383"/>
                    </a:lnTo>
                    <a:lnTo>
                      <a:pt x="946" y="375"/>
                    </a:lnTo>
                    <a:lnTo>
                      <a:pt x="952" y="367"/>
                    </a:lnTo>
                    <a:lnTo>
                      <a:pt x="959" y="358"/>
                    </a:lnTo>
                    <a:lnTo>
                      <a:pt x="966" y="351"/>
                    </a:lnTo>
                    <a:lnTo>
                      <a:pt x="973" y="343"/>
                    </a:lnTo>
                    <a:lnTo>
                      <a:pt x="980" y="336"/>
                    </a:lnTo>
                    <a:lnTo>
                      <a:pt x="987" y="328"/>
                    </a:lnTo>
                    <a:lnTo>
                      <a:pt x="995" y="322"/>
                    </a:lnTo>
                    <a:lnTo>
                      <a:pt x="1003" y="316"/>
                    </a:lnTo>
                    <a:lnTo>
                      <a:pt x="1010" y="310"/>
                    </a:lnTo>
                    <a:lnTo>
                      <a:pt x="1019" y="304"/>
                    </a:lnTo>
                    <a:lnTo>
                      <a:pt x="1027" y="299"/>
                    </a:lnTo>
                    <a:lnTo>
                      <a:pt x="1036" y="295"/>
                    </a:lnTo>
                    <a:lnTo>
                      <a:pt x="1060" y="282"/>
                    </a:lnTo>
                    <a:lnTo>
                      <a:pt x="1072" y="275"/>
                    </a:lnTo>
                    <a:lnTo>
                      <a:pt x="1084" y="267"/>
                    </a:lnTo>
                    <a:lnTo>
                      <a:pt x="1097" y="258"/>
                    </a:lnTo>
                    <a:lnTo>
                      <a:pt x="1110" y="248"/>
                    </a:lnTo>
                    <a:lnTo>
                      <a:pt x="1122" y="238"/>
                    </a:lnTo>
                    <a:lnTo>
                      <a:pt x="1135" y="227"/>
                    </a:lnTo>
                    <a:lnTo>
                      <a:pt x="1148" y="216"/>
                    </a:lnTo>
                    <a:lnTo>
                      <a:pt x="1162" y="205"/>
                    </a:lnTo>
                    <a:lnTo>
                      <a:pt x="1175" y="193"/>
                    </a:lnTo>
                    <a:lnTo>
                      <a:pt x="1188" y="181"/>
                    </a:lnTo>
                    <a:lnTo>
                      <a:pt x="1202" y="169"/>
                    </a:lnTo>
                    <a:lnTo>
                      <a:pt x="1215" y="157"/>
                    </a:lnTo>
                    <a:lnTo>
                      <a:pt x="1229" y="145"/>
                    </a:lnTo>
                    <a:lnTo>
                      <a:pt x="1242" y="133"/>
                    </a:lnTo>
                    <a:lnTo>
                      <a:pt x="1256" y="120"/>
                    </a:lnTo>
                    <a:lnTo>
                      <a:pt x="1270" y="109"/>
                    </a:lnTo>
                    <a:lnTo>
                      <a:pt x="1283" y="97"/>
                    </a:lnTo>
                    <a:lnTo>
                      <a:pt x="1297" y="86"/>
                    </a:lnTo>
                    <a:lnTo>
                      <a:pt x="1310" y="75"/>
                    </a:lnTo>
                    <a:lnTo>
                      <a:pt x="1324" y="64"/>
                    </a:lnTo>
                    <a:lnTo>
                      <a:pt x="1338" y="54"/>
                    </a:lnTo>
                    <a:lnTo>
                      <a:pt x="1351" y="45"/>
                    </a:lnTo>
                    <a:lnTo>
                      <a:pt x="1364" y="36"/>
                    </a:lnTo>
                    <a:lnTo>
                      <a:pt x="1378" y="28"/>
                    </a:lnTo>
                    <a:lnTo>
                      <a:pt x="1391" y="21"/>
                    </a:lnTo>
                    <a:lnTo>
                      <a:pt x="1404" y="15"/>
                    </a:lnTo>
                    <a:lnTo>
                      <a:pt x="1417" y="10"/>
                    </a:lnTo>
                    <a:lnTo>
                      <a:pt x="1430" y="5"/>
                    </a:lnTo>
                    <a:lnTo>
                      <a:pt x="1443" y="2"/>
                    </a:lnTo>
                    <a:lnTo>
                      <a:pt x="1456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5446" y="1518"/>
                <a:ext cx="479" cy="802"/>
              </a:xfrm>
              <a:custGeom>
                <a:avLst/>
                <a:gdLst>
                  <a:gd name="T0" fmla="*/ 272 w 409"/>
                  <a:gd name="T1" fmla="*/ 111 h 711"/>
                  <a:gd name="T2" fmla="*/ 586 w 409"/>
                  <a:gd name="T3" fmla="*/ 53 h 711"/>
                  <a:gd name="T4" fmla="*/ 904 w 409"/>
                  <a:gd name="T5" fmla="*/ 2 h 711"/>
                  <a:gd name="T6" fmla="*/ 1195 w 409"/>
                  <a:gd name="T7" fmla="*/ 0 h 711"/>
                  <a:gd name="T8" fmla="*/ 1530 w 409"/>
                  <a:gd name="T9" fmla="*/ 0 h 711"/>
                  <a:gd name="T10" fmla="*/ 1859 w 409"/>
                  <a:gd name="T11" fmla="*/ 2 h 711"/>
                  <a:gd name="T12" fmla="*/ 2134 w 409"/>
                  <a:gd name="T13" fmla="*/ 60 h 711"/>
                  <a:gd name="T14" fmla="*/ 2458 w 409"/>
                  <a:gd name="T15" fmla="*/ 111 h 711"/>
                  <a:gd name="T16" fmla="*/ 2730 w 409"/>
                  <a:gd name="T17" fmla="*/ 179 h 711"/>
                  <a:gd name="T18" fmla="*/ 3004 w 409"/>
                  <a:gd name="T19" fmla="*/ 261 h 711"/>
                  <a:gd name="T20" fmla="*/ 3268 w 409"/>
                  <a:gd name="T21" fmla="*/ 369 h 711"/>
                  <a:gd name="T22" fmla="*/ 3512 w 409"/>
                  <a:gd name="T23" fmla="*/ 470 h 711"/>
                  <a:gd name="T24" fmla="*/ 3689 w 409"/>
                  <a:gd name="T25" fmla="*/ 598 h 711"/>
                  <a:gd name="T26" fmla="*/ 3885 w 409"/>
                  <a:gd name="T27" fmla="*/ 725 h 711"/>
                  <a:gd name="T28" fmla="*/ 4015 w 409"/>
                  <a:gd name="T29" fmla="*/ 871 h 711"/>
                  <a:gd name="T30" fmla="*/ 4120 w 409"/>
                  <a:gd name="T31" fmla="*/ 1032 h 711"/>
                  <a:gd name="T32" fmla="*/ 4313 w 409"/>
                  <a:gd name="T33" fmla="*/ 1276 h 711"/>
                  <a:gd name="T34" fmla="*/ 4462 w 409"/>
                  <a:gd name="T35" fmla="*/ 1433 h 711"/>
                  <a:gd name="T36" fmla="*/ 4681 w 409"/>
                  <a:gd name="T37" fmla="*/ 1568 h 711"/>
                  <a:gd name="T38" fmla="*/ 4858 w 409"/>
                  <a:gd name="T39" fmla="*/ 1718 h 711"/>
                  <a:gd name="T40" fmla="*/ 5070 w 409"/>
                  <a:gd name="T41" fmla="*/ 1862 h 711"/>
                  <a:gd name="T42" fmla="*/ 5321 w 409"/>
                  <a:gd name="T43" fmla="*/ 1999 h 711"/>
                  <a:gd name="T44" fmla="*/ 5554 w 409"/>
                  <a:gd name="T45" fmla="*/ 2143 h 711"/>
                  <a:gd name="T46" fmla="*/ 5805 w 409"/>
                  <a:gd name="T47" fmla="*/ 2289 h 711"/>
                  <a:gd name="T48" fmla="*/ 6014 w 409"/>
                  <a:gd name="T49" fmla="*/ 2432 h 711"/>
                  <a:gd name="T50" fmla="*/ 6241 w 409"/>
                  <a:gd name="T51" fmla="*/ 2582 h 711"/>
                  <a:gd name="T52" fmla="*/ 6440 w 409"/>
                  <a:gd name="T53" fmla="*/ 2726 h 711"/>
                  <a:gd name="T54" fmla="*/ 6609 w 409"/>
                  <a:gd name="T55" fmla="*/ 2870 h 711"/>
                  <a:gd name="T56" fmla="*/ 6758 w 409"/>
                  <a:gd name="T57" fmla="*/ 3051 h 711"/>
                  <a:gd name="T58" fmla="*/ 6885 w 409"/>
                  <a:gd name="T59" fmla="*/ 3214 h 711"/>
                  <a:gd name="T60" fmla="*/ 6947 w 409"/>
                  <a:gd name="T61" fmla="*/ 3390 h 711"/>
                  <a:gd name="T62" fmla="*/ 7043 w 409"/>
                  <a:gd name="T63" fmla="*/ 3642 h 711"/>
                  <a:gd name="T64" fmla="*/ 7116 w 409"/>
                  <a:gd name="T65" fmla="*/ 3824 h 711"/>
                  <a:gd name="T66" fmla="*/ 7219 w 409"/>
                  <a:gd name="T67" fmla="*/ 4007 h 711"/>
                  <a:gd name="T68" fmla="*/ 7314 w 409"/>
                  <a:gd name="T69" fmla="*/ 4178 h 711"/>
                  <a:gd name="T70" fmla="*/ 7437 w 409"/>
                  <a:gd name="T71" fmla="*/ 4372 h 711"/>
                  <a:gd name="T72" fmla="*/ 7554 w 409"/>
                  <a:gd name="T73" fmla="*/ 4554 h 711"/>
                  <a:gd name="T74" fmla="*/ 7694 w 409"/>
                  <a:gd name="T75" fmla="*/ 4721 h 711"/>
                  <a:gd name="T76" fmla="*/ 7803 w 409"/>
                  <a:gd name="T77" fmla="*/ 4932 h 711"/>
                  <a:gd name="T78" fmla="*/ 7915 w 409"/>
                  <a:gd name="T79" fmla="*/ 5102 h 711"/>
                  <a:gd name="T80" fmla="*/ 8004 w 409"/>
                  <a:gd name="T81" fmla="*/ 5305 h 711"/>
                  <a:gd name="T82" fmla="*/ 8113 w 409"/>
                  <a:gd name="T83" fmla="*/ 5470 h 711"/>
                  <a:gd name="T84" fmla="*/ 8144 w 409"/>
                  <a:gd name="T85" fmla="*/ 5677 h 711"/>
                  <a:gd name="T86" fmla="*/ 8209 w 409"/>
                  <a:gd name="T87" fmla="*/ 5861 h 711"/>
                  <a:gd name="T88" fmla="*/ 8209 w 409"/>
                  <a:gd name="T89" fmla="*/ 6025 h 711"/>
                  <a:gd name="T90" fmla="*/ 8144 w 409"/>
                  <a:gd name="T91" fmla="*/ 6222 h 711"/>
                  <a:gd name="T92" fmla="*/ 8113 w 409"/>
                  <a:gd name="T93" fmla="*/ 6392 h 711"/>
                  <a:gd name="T94" fmla="*/ 7915 w 409"/>
                  <a:gd name="T95" fmla="*/ 6585 h 711"/>
                  <a:gd name="T96" fmla="*/ 7737 w 409"/>
                  <a:gd name="T97" fmla="*/ 6697 h 711"/>
                  <a:gd name="T98" fmla="*/ 7463 w 409"/>
                  <a:gd name="T99" fmla="*/ 6776 h 711"/>
                  <a:gd name="T100" fmla="*/ 7167 w 409"/>
                  <a:gd name="T101" fmla="*/ 6851 h 711"/>
                  <a:gd name="T102" fmla="*/ 6820 w 409"/>
                  <a:gd name="T103" fmla="*/ 6908 h 711"/>
                  <a:gd name="T104" fmla="*/ 6450 w 409"/>
                  <a:gd name="T105" fmla="*/ 6956 h 711"/>
                  <a:gd name="T106" fmla="*/ 6076 w 409"/>
                  <a:gd name="T107" fmla="*/ 6982 h 711"/>
                  <a:gd name="T108" fmla="*/ 5651 w 409"/>
                  <a:gd name="T109" fmla="*/ 7005 h 711"/>
                  <a:gd name="T110" fmla="*/ 5295 w 409"/>
                  <a:gd name="T111" fmla="*/ 7005 h 711"/>
                  <a:gd name="T112" fmla="*/ 4894 w 409"/>
                  <a:gd name="T113" fmla="*/ 7005 h 711"/>
                  <a:gd name="T114" fmla="*/ 4514 w 409"/>
                  <a:gd name="T115" fmla="*/ 6982 h 711"/>
                  <a:gd name="T116" fmla="*/ 4120 w 409"/>
                  <a:gd name="T117" fmla="*/ 6957 h 711"/>
                  <a:gd name="T118" fmla="*/ 3827 w 409"/>
                  <a:gd name="T119" fmla="*/ 6948 h 711"/>
                  <a:gd name="T120" fmla="*/ 3513 w 409"/>
                  <a:gd name="T121" fmla="*/ 6908 h 711"/>
                  <a:gd name="T122" fmla="*/ 3291 w 409"/>
                  <a:gd name="T123" fmla="*/ 6882 h 7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09"/>
                  <a:gd name="T187" fmla="*/ 0 h 711"/>
                  <a:gd name="T188" fmla="*/ 409 w 409"/>
                  <a:gd name="T189" fmla="*/ 711 h 7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09" h="711">
                    <a:moveTo>
                      <a:pt x="0" y="19"/>
                    </a:moveTo>
                    <a:lnTo>
                      <a:pt x="14" y="11"/>
                    </a:lnTo>
                    <a:lnTo>
                      <a:pt x="22" y="8"/>
                    </a:lnTo>
                    <a:lnTo>
                      <a:pt x="29" y="5"/>
                    </a:lnTo>
                    <a:lnTo>
                      <a:pt x="37" y="3"/>
                    </a:lnTo>
                    <a:lnTo>
                      <a:pt x="45" y="2"/>
                    </a:lnTo>
                    <a:lnTo>
                      <a:pt x="52" y="0"/>
                    </a:lnTo>
                    <a:lnTo>
                      <a:pt x="60" y="0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84" y="1"/>
                    </a:lnTo>
                    <a:lnTo>
                      <a:pt x="92" y="2"/>
                    </a:lnTo>
                    <a:lnTo>
                      <a:pt x="99" y="4"/>
                    </a:lnTo>
                    <a:lnTo>
                      <a:pt x="107" y="6"/>
                    </a:lnTo>
                    <a:lnTo>
                      <a:pt x="114" y="8"/>
                    </a:lnTo>
                    <a:lnTo>
                      <a:pt x="122" y="11"/>
                    </a:lnTo>
                    <a:lnTo>
                      <a:pt x="129" y="15"/>
                    </a:lnTo>
                    <a:lnTo>
                      <a:pt x="136" y="18"/>
                    </a:lnTo>
                    <a:lnTo>
                      <a:pt x="143" y="22"/>
                    </a:lnTo>
                    <a:lnTo>
                      <a:pt x="150" y="27"/>
                    </a:lnTo>
                    <a:lnTo>
                      <a:pt x="156" y="32"/>
                    </a:lnTo>
                    <a:lnTo>
                      <a:pt x="162" y="37"/>
                    </a:lnTo>
                    <a:lnTo>
                      <a:pt x="168" y="42"/>
                    </a:lnTo>
                    <a:lnTo>
                      <a:pt x="174" y="48"/>
                    </a:lnTo>
                    <a:lnTo>
                      <a:pt x="179" y="54"/>
                    </a:lnTo>
                    <a:lnTo>
                      <a:pt x="184" y="61"/>
                    </a:lnTo>
                    <a:lnTo>
                      <a:pt x="188" y="67"/>
                    </a:lnTo>
                    <a:lnTo>
                      <a:pt x="193" y="74"/>
                    </a:lnTo>
                    <a:lnTo>
                      <a:pt x="196" y="82"/>
                    </a:lnTo>
                    <a:lnTo>
                      <a:pt x="200" y="89"/>
                    </a:lnTo>
                    <a:lnTo>
                      <a:pt x="203" y="97"/>
                    </a:lnTo>
                    <a:lnTo>
                      <a:pt x="206" y="105"/>
                    </a:lnTo>
                    <a:lnTo>
                      <a:pt x="211" y="121"/>
                    </a:lnTo>
                    <a:lnTo>
                      <a:pt x="214" y="129"/>
                    </a:lnTo>
                    <a:lnTo>
                      <a:pt x="218" y="137"/>
                    </a:lnTo>
                    <a:lnTo>
                      <a:pt x="222" y="145"/>
                    </a:lnTo>
                    <a:lnTo>
                      <a:pt x="227" y="152"/>
                    </a:lnTo>
                    <a:lnTo>
                      <a:pt x="232" y="160"/>
                    </a:lnTo>
                    <a:lnTo>
                      <a:pt x="237" y="167"/>
                    </a:lnTo>
                    <a:lnTo>
                      <a:pt x="242" y="175"/>
                    </a:lnTo>
                    <a:lnTo>
                      <a:pt x="247" y="182"/>
                    </a:lnTo>
                    <a:lnTo>
                      <a:pt x="253" y="189"/>
                    </a:lnTo>
                    <a:lnTo>
                      <a:pt x="258" y="196"/>
                    </a:lnTo>
                    <a:lnTo>
                      <a:pt x="264" y="204"/>
                    </a:lnTo>
                    <a:lnTo>
                      <a:pt x="270" y="211"/>
                    </a:lnTo>
                    <a:lnTo>
                      <a:pt x="276" y="218"/>
                    </a:lnTo>
                    <a:lnTo>
                      <a:pt x="282" y="225"/>
                    </a:lnTo>
                    <a:lnTo>
                      <a:pt x="288" y="232"/>
                    </a:lnTo>
                    <a:lnTo>
                      <a:pt x="293" y="239"/>
                    </a:lnTo>
                    <a:lnTo>
                      <a:pt x="299" y="247"/>
                    </a:lnTo>
                    <a:lnTo>
                      <a:pt x="304" y="254"/>
                    </a:lnTo>
                    <a:lnTo>
                      <a:pt x="310" y="262"/>
                    </a:lnTo>
                    <a:lnTo>
                      <a:pt x="315" y="269"/>
                    </a:lnTo>
                    <a:lnTo>
                      <a:pt x="320" y="277"/>
                    </a:lnTo>
                    <a:lnTo>
                      <a:pt x="324" y="285"/>
                    </a:lnTo>
                    <a:lnTo>
                      <a:pt x="329" y="292"/>
                    </a:lnTo>
                    <a:lnTo>
                      <a:pt x="333" y="301"/>
                    </a:lnTo>
                    <a:lnTo>
                      <a:pt x="336" y="309"/>
                    </a:lnTo>
                    <a:lnTo>
                      <a:pt x="340" y="317"/>
                    </a:lnTo>
                    <a:lnTo>
                      <a:pt x="342" y="326"/>
                    </a:lnTo>
                    <a:lnTo>
                      <a:pt x="345" y="335"/>
                    </a:lnTo>
                    <a:lnTo>
                      <a:pt x="346" y="344"/>
                    </a:lnTo>
                    <a:lnTo>
                      <a:pt x="348" y="353"/>
                    </a:lnTo>
                    <a:lnTo>
                      <a:pt x="350" y="370"/>
                    </a:lnTo>
                    <a:lnTo>
                      <a:pt x="352" y="379"/>
                    </a:lnTo>
                    <a:lnTo>
                      <a:pt x="354" y="388"/>
                    </a:lnTo>
                    <a:lnTo>
                      <a:pt x="356" y="397"/>
                    </a:lnTo>
                    <a:lnTo>
                      <a:pt x="359" y="406"/>
                    </a:lnTo>
                    <a:lnTo>
                      <a:pt x="361" y="415"/>
                    </a:lnTo>
                    <a:lnTo>
                      <a:pt x="364" y="424"/>
                    </a:lnTo>
                    <a:lnTo>
                      <a:pt x="367" y="434"/>
                    </a:lnTo>
                    <a:lnTo>
                      <a:pt x="370" y="443"/>
                    </a:lnTo>
                    <a:lnTo>
                      <a:pt x="373" y="452"/>
                    </a:lnTo>
                    <a:lnTo>
                      <a:pt x="376" y="462"/>
                    </a:lnTo>
                    <a:lnTo>
                      <a:pt x="379" y="471"/>
                    </a:lnTo>
                    <a:lnTo>
                      <a:pt x="382" y="480"/>
                    </a:lnTo>
                    <a:lnTo>
                      <a:pt x="385" y="490"/>
                    </a:lnTo>
                    <a:lnTo>
                      <a:pt x="388" y="500"/>
                    </a:lnTo>
                    <a:lnTo>
                      <a:pt x="391" y="509"/>
                    </a:lnTo>
                    <a:lnTo>
                      <a:pt x="394" y="518"/>
                    </a:lnTo>
                    <a:lnTo>
                      <a:pt x="396" y="528"/>
                    </a:lnTo>
                    <a:lnTo>
                      <a:pt x="398" y="537"/>
                    </a:lnTo>
                    <a:lnTo>
                      <a:pt x="401" y="547"/>
                    </a:lnTo>
                    <a:lnTo>
                      <a:pt x="403" y="556"/>
                    </a:lnTo>
                    <a:lnTo>
                      <a:pt x="404" y="566"/>
                    </a:lnTo>
                    <a:lnTo>
                      <a:pt x="406" y="575"/>
                    </a:lnTo>
                    <a:lnTo>
                      <a:pt x="407" y="584"/>
                    </a:lnTo>
                    <a:lnTo>
                      <a:pt x="408" y="594"/>
                    </a:lnTo>
                    <a:lnTo>
                      <a:pt x="408" y="603"/>
                    </a:lnTo>
                    <a:lnTo>
                      <a:pt x="408" y="612"/>
                    </a:lnTo>
                    <a:lnTo>
                      <a:pt x="407" y="621"/>
                    </a:lnTo>
                    <a:lnTo>
                      <a:pt x="406" y="630"/>
                    </a:lnTo>
                    <a:lnTo>
                      <a:pt x="405" y="639"/>
                    </a:lnTo>
                    <a:lnTo>
                      <a:pt x="403" y="648"/>
                    </a:lnTo>
                    <a:lnTo>
                      <a:pt x="398" y="662"/>
                    </a:lnTo>
                    <a:lnTo>
                      <a:pt x="394" y="668"/>
                    </a:lnTo>
                    <a:lnTo>
                      <a:pt x="389" y="674"/>
                    </a:lnTo>
                    <a:lnTo>
                      <a:pt x="384" y="679"/>
                    </a:lnTo>
                    <a:lnTo>
                      <a:pt x="378" y="684"/>
                    </a:lnTo>
                    <a:lnTo>
                      <a:pt x="371" y="688"/>
                    </a:lnTo>
                    <a:lnTo>
                      <a:pt x="364" y="692"/>
                    </a:lnTo>
                    <a:lnTo>
                      <a:pt x="356" y="695"/>
                    </a:lnTo>
                    <a:lnTo>
                      <a:pt x="348" y="698"/>
                    </a:lnTo>
                    <a:lnTo>
                      <a:pt x="339" y="701"/>
                    </a:lnTo>
                    <a:lnTo>
                      <a:pt x="330" y="703"/>
                    </a:lnTo>
                    <a:lnTo>
                      <a:pt x="321" y="705"/>
                    </a:lnTo>
                    <a:lnTo>
                      <a:pt x="312" y="707"/>
                    </a:lnTo>
                    <a:lnTo>
                      <a:pt x="302" y="708"/>
                    </a:lnTo>
                    <a:lnTo>
                      <a:pt x="292" y="709"/>
                    </a:lnTo>
                    <a:lnTo>
                      <a:pt x="282" y="710"/>
                    </a:lnTo>
                    <a:lnTo>
                      <a:pt x="273" y="710"/>
                    </a:lnTo>
                    <a:lnTo>
                      <a:pt x="263" y="710"/>
                    </a:lnTo>
                    <a:lnTo>
                      <a:pt x="253" y="710"/>
                    </a:lnTo>
                    <a:lnTo>
                      <a:pt x="243" y="710"/>
                    </a:lnTo>
                    <a:lnTo>
                      <a:pt x="234" y="709"/>
                    </a:lnTo>
                    <a:lnTo>
                      <a:pt x="224" y="708"/>
                    </a:lnTo>
                    <a:lnTo>
                      <a:pt x="215" y="708"/>
                    </a:lnTo>
                    <a:lnTo>
                      <a:pt x="206" y="706"/>
                    </a:lnTo>
                    <a:lnTo>
                      <a:pt x="198" y="705"/>
                    </a:lnTo>
                    <a:lnTo>
                      <a:pt x="190" y="704"/>
                    </a:lnTo>
                    <a:lnTo>
                      <a:pt x="182" y="702"/>
                    </a:lnTo>
                    <a:lnTo>
                      <a:pt x="175" y="701"/>
                    </a:lnTo>
                    <a:lnTo>
                      <a:pt x="169" y="699"/>
                    </a:lnTo>
                    <a:lnTo>
                      <a:pt x="163" y="698"/>
                    </a:lnTo>
                    <a:lnTo>
                      <a:pt x="158" y="69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5019" y="2816"/>
                <a:ext cx="512" cy="299"/>
              </a:xfrm>
              <a:custGeom>
                <a:avLst/>
                <a:gdLst>
                  <a:gd name="T0" fmla="*/ 227 w 437"/>
                  <a:gd name="T1" fmla="*/ 1 h 265"/>
                  <a:gd name="T2" fmla="*/ 498 w 437"/>
                  <a:gd name="T3" fmla="*/ 0 h 265"/>
                  <a:gd name="T4" fmla="*/ 743 w 437"/>
                  <a:gd name="T5" fmla="*/ 2 h 265"/>
                  <a:gd name="T6" fmla="*/ 1053 w 437"/>
                  <a:gd name="T7" fmla="*/ 53 h 265"/>
                  <a:gd name="T8" fmla="*/ 1338 w 437"/>
                  <a:gd name="T9" fmla="*/ 87 h 265"/>
                  <a:gd name="T10" fmla="*/ 1694 w 437"/>
                  <a:gd name="T11" fmla="*/ 141 h 265"/>
                  <a:gd name="T12" fmla="*/ 1994 w 437"/>
                  <a:gd name="T13" fmla="*/ 202 h 265"/>
                  <a:gd name="T14" fmla="*/ 2333 w 437"/>
                  <a:gd name="T15" fmla="*/ 288 h 265"/>
                  <a:gd name="T16" fmla="*/ 2642 w 437"/>
                  <a:gd name="T17" fmla="*/ 343 h 265"/>
                  <a:gd name="T18" fmla="*/ 2999 w 437"/>
                  <a:gd name="T19" fmla="*/ 437 h 265"/>
                  <a:gd name="T20" fmla="*/ 3297 w 437"/>
                  <a:gd name="T21" fmla="*/ 527 h 265"/>
                  <a:gd name="T22" fmla="*/ 3590 w 437"/>
                  <a:gd name="T23" fmla="*/ 597 h 265"/>
                  <a:gd name="T24" fmla="*/ 3863 w 437"/>
                  <a:gd name="T25" fmla="*/ 674 h 265"/>
                  <a:gd name="T26" fmla="*/ 4117 w 437"/>
                  <a:gd name="T27" fmla="*/ 757 h 265"/>
                  <a:gd name="T28" fmla="*/ 4324 w 437"/>
                  <a:gd name="T29" fmla="*/ 826 h 265"/>
                  <a:gd name="T30" fmla="*/ 4505 w 437"/>
                  <a:gd name="T31" fmla="*/ 900 h 265"/>
                  <a:gd name="T32" fmla="*/ 4758 w 437"/>
                  <a:gd name="T33" fmla="*/ 1010 h 265"/>
                  <a:gd name="T34" fmla="*/ 4879 w 437"/>
                  <a:gd name="T35" fmla="*/ 1088 h 265"/>
                  <a:gd name="T36" fmla="*/ 4969 w 437"/>
                  <a:gd name="T37" fmla="*/ 1154 h 265"/>
                  <a:gd name="T38" fmla="*/ 5017 w 437"/>
                  <a:gd name="T39" fmla="*/ 1232 h 265"/>
                  <a:gd name="T40" fmla="*/ 5064 w 437"/>
                  <a:gd name="T41" fmla="*/ 1322 h 265"/>
                  <a:gd name="T42" fmla="*/ 5064 w 437"/>
                  <a:gd name="T43" fmla="*/ 1390 h 265"/>
                  <a:gd name="T44" fmla="*/ 5064 w 437"/>
                  <a:gd name="T45" fmla="*/ 1469 h 265"/>
                  <a:gd name="T46" fmla="*/ 5064 w 437"/>
                  <a:gd name="T47" fmla="*/ 1564 h 265"/>
                  <a:gd name="T48" fmla="*/ 5064 w 437"/>
                  <a:gd name="T49" fmla="*/ 1637 h 265"/>
                  <a:gd name="T50" fmla="*/ 5066 w 437"/>
                  <a:gd name="T51" fmla="*/ 1716 h 265"/>
                  <a:gd name="T52" fmla="*/ 5081 w 437"/>
                  <a:gd name="T53" fmla="*/ 1795 h 265"/>
                  <a:gd name="T54" fmla="*/ 5150 w 437"/>
                  <a:gd name="T55" fmla="*/ 1865 h 265"/>
                  <a:gd name="T56" fmla="*/ 5228 w 437"/>
                  <a:gd name="T57" fmla="*/ 1944 h 265"/>
                  <a:gd name="T58" fmla="*/ 5348 w 437"/>
                  <a:gd name="T59" fmla="*/ 2005 h 265"/>
                  <a:gd name="T60" fmla="*/ 5521 w 437"/>
                  <a:gd name="T61" fmla="*/ 2084 h 265"/>
                  <a:gd name="T62" fmla="*/ 5822 w 437"/>
                  <a:gd name="T63" fmla="*/ 2171 h 265"/>
                  <a:gd name="T64" fmla="*/ 6016 w 437"/>
                  <a:gd name="T65" fmla="*/ 2236 h 265"/>
                  <a:gd name="T66" fmla="*/ 6213 w 437"/>
                  <a:gd name="T67" fmla="*/ 2285 h 265"/>
                  <a:gd name="T68" fmla="*/ 6389 w 437"/>
                  <a:gd name="T69" fmla="*/ 2328 h 265"/>
                  <a:gd name="T70" fmla="*/ 6589 w 437"/>
                  <a:gd name="T71" fmla="*/ 2381 h 265"/>
                  <a:gd name="T72" fmla="*/ 6765 w 437"/>
                  <a:gd name="T73" fmla="*/ 2420 h 265"/>
                  <a:gd name="T74" fmla="*/ 6975 w 437"/>
                  <a:gd name="T75" fmla="*/ 2478 h 265"/>
                  <a:gd name="T76" fmla="*/ 7157 w 437"/>
                  <a:gd name="T77" fmla="*/ 2509 h 265"/>
                  <a:gd name="T78" fmla="*/ 7345 w 437"/>
                  <a:gd name="T79" fmla="*/ 2538 h 265"/>
                  <a:gd name="T80" fmla="*/ 7564 w 437"/>
                  <a:gd name="T81" fmla="*/ 2562 h 265"/>
                  <a:gd name="T82" fmla="*/ 7761 w 437"/>
                  <a:gd name="T83" fmla="*/ 2584 h 265"/>
                  <a:gd name="T84" fmla="*/ 7959 w 437"/>
                  <a:gd name="T85" fmla="*/ 2611 h 265"/>
                  <a:gd name="T86" fmla="*/ 8172 w 437"/>
                  <a:gd name="T87" fmla="*/ 2618 h 265"/>
                  <a:gd name="T88" fmla="*/ 8385 w 437"/>
                  <a:gd name="T89" fmla="*/ 2618 h 265"/>
                  <a:gd name="T90" fmla="*/ 8606 w 437"/>
                  <a:gd name="T91" fmla="*/ 2611 h 265"/>
                  <a:gd name="T92" fmla="*/ 8847 w 437"/>
                  <a:gd name="T93" fmla="*/ 2584 h 26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37"/>
                  <a:gd name="T142" fmla="*/ 0 h 265"/>
                  <a:gd name="T143" fmla="*/ 437 w 437"/>
                  <a:gd name="T144" fmla="*/ 265 h 26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37" h="265">
                    <a:moveTo>
                      <a:pt x="0" y="4"/>
                    </a:moveTo>
                    <a:lnTo>
                      <a:pt x="11" y="1"/>
                    </a:lnTo>
                    <a:lnTo>
                      <a:pt x="17" y="0"/>
                    </a:lnTo>
                    <a:lnTo>
                      <a:pt x="24" y="0"/>
                    </a:lnTo>
                    <a:lnTo>
                      <a:pt x="30" y="1"/>
                    </a:lnTo>
                    <a:lnTo>
                      <a:pt x="37" y="2"/>
                    </a:lnTo>
                    <a:lnTo>
                      <a:pt x="45" y="3"/>
                    </a:lnTo>
                    <a:lnTo>
                      <a:pt x="52" y="5"/>
                    </a:lnTo>
                    <a:lnTo>
                      <a:pt x="59" y="6"/>
                    </a:lnTo>
                    <a:lnTo>
                      <a:pt x="67" y="9"/>
                    </a:lnTo>
                    <a:lnTo>
                      <a:pt x="75" y="11"/>
                    </a:lnTo>
                    <a:lnTo>
                      <a:pt x="83" y="14"/>
                    </a:lnTo>
                    <a:lnTo>
                      <a:pt x="91" y="17"/>
                    </a:lnTo>
                    <a:lnTo>
                      <a:pt x="99" y="20"/>
                    </a:lnTo>
                    <a:lnTo>
                      <a:pt x="107" y="24"/>
                    </a:lnTo>
                    <a:lnTo>
                      <a:pt x="115" y="28"/>
                    </a:lnTo>
                    <a:lnTo>
                      <a:pt x="123" y="32"/>
                    </a:lnTo>
                    <a:lnTo>
                      <a:pt x="131" y="35"/>
                    </a:lnTo>
                    <a:lnTo>
                      <a:pt x="139" y="39"/>
                    </a:lnTo>
                    <a:lnTo>
                      <a:pt x="147" y="44"/>
                    </a:lnTo>
                    <a:lnTo>
                      <a:pt x="155" y="48"/>
                    </a:lnTo>
                    <a:lnTo>
                      <a:pt x="162" y="52"/>
                    </a:lnTo>
                    <a:lnTo>
                      <a:pt x="169" y="56"/>
                    </a:lnTo>
                    <a:lnTo>
                      <a:pt x="177" y="60"/>
                    </a:lnTo>
                    <a:lnTo>
                      <a:pt x="183" y="64"/>
                    </a:lnTo>
                    <a:lnTo>
                      <a:pt x="190" y="68"/>
                    </a:lnTo>
                    <a:lnTo>
                      <a:pt x="196" y="72"/>
                    </a:lnTo>
                    <a:lnTo>
                      <a:pt x="202" y="76"/>
                    </a:lnTo>
                    <a:lnTo>
                      <a:pt x="208" y="80"/>
                    </a:lnTo>
                    <a:lnTo>
                      <a:pt x="213" y="83"/>
                    </a:lnTo>
                    <a:lnTo>
                      <a:pt x="218" y="86"/>
                    </a:lnTo>
                    <a:lnTo>
                      <a:pt x="222" y="90"/>
                    </a:lnTo>
                    <a:lnTo>
                      <a:pt x="231" y="97"/>
                    </a:lnTo>
                    <a:lnTo>
                      <a:pt x="235" y="101"/>
                    </a:lnTo>
                    <a:lnTo>
                      <a:pt x="238" y="105"/>
                    </a:lnTo>
                    <a:lnTo>
                      <a:pt x="241" y="109"/>
                    </a:lnTo>
                    <a:lnTo>
                      <a:pt x="243" y="113"/>
                    </a:lnTo>
                    <a:lnTo>
                      <a:pt x="245" y="117"/>
                    </a:lnTo>
                    <a:lnTo>
                      <a:pt x="246" y="121"/>
                    </a:lnTo>
                    <a:lnTo>
                      <a:pt x="247" y="125"/>
                    </a:lnTo>
                    <a:lnTo>
                      <a:pt x="248" y="129"/>
                    </a:lnTo>
                    <a:lnTo>
                      <a:pt x="249" y="133"/>
                    </a:lnTo>
                    <a:lnTo>
                      <a:pt x="249" y="137"/>
                    </a:lnTo>
                    <a:lnTo>
                      <a:pt x="249" y="141"/>
                    </a:lnTo>
                    <a:lnTo>
                      <a:pt x="249" y="145"/>
                    </a:lnTo>
                    <a:lnTo>
                      <a:pt x="249" y="149"/>
                    </a:lnTo>
                    <a:lnTo>
                      <a:pt x="249" y="153"/>
                    </a:lnTo>
                    <a:lnTo>
                      <a:pt x="249" y="157"/>
                    </a:lnTo>
                    <a:lnTo>
                      <a:pt x="249" y="161"/>
                    </a:lnTo>
                    <a:lnTo>
                      <a:pt x="249" y="165"/>
                    </a:lnTo>
                    <a:lnTo>
                      <a:pt x="250" y="169"/>
                    </a:lnTo>
                    <a:lnTo>
                      <a:pt x="250" y="173"/>
                    </a:lnTo>
                    <a:lnTo>
                      <a:pt x="251" y="177"/>
                    </a:lnTo>
                    <a:lnTo>
                      <a:pt x="251" y="181"/>
                    </a:lnTo>
                    <a:lnTo>
                      <a:pt x="253" y="185"/>
                    </a:lnTo>
                    <a:lnTo>
                      <a:pt x="254" y="188"/>
                    </a:lnTo>
                    <a:lnTo>
                      <a:pt x="256" y="192"/>
                    </a:lnTo>
                    <a:lnTo>
                      <a:pt x="258" y="196"/>
                    </a:lnTo>
                    <a:lnTo>
                      <a:pt x="261" y="200"/>
                    </a:lnTo>
                    <a:lnTo>
                      <a:pt x="264" y="203"/>
                    </a:lnTo>
                    <a:lnTo>
                      <a:pt x="268" y="207"/>
                    </a:lnTo>
                    <a:lnTo>
                      <a:pt x="272" y="210"/>
                    </a:lnTo>
                    <a:lnTo>
                      <a:pt x="277" y="214"/>
                    </a:lnTo>
                    <a:lnTo>
                      <a:pt x="287" y="219"/>
                    </a:lnTo>
                    <a:lnTo>
                      <a:pt x="291" y="222"/>
                    </a:lnTo>
                    <a:lnTo>
                      <a:pt x="296" y="225"/>
                    </a:lnTo>
                    <a:lnTo>
                      <a:pt x="301" y="228"/>
                    </a:lnTo>
                    <a:lnTo>
                      <a:pt x="306" y="230"/>
                    </a:lnTo>
                    <a:lnTo>
                      <a:pt x="311" y="233"/>
                    </a:lnTo>
                    <a:lnTo>
                      <a:pt x="315" y="236"/>
                    </a:lnTo>
                    <a:lnTo>
                      <a:pt x="320" y="238"/>
                    </a:lnTo>
                    <a:lnTo>
                      <a:pt x="325" y="241"/>
                    </a:lnTo>
                    <a:lnTo>
                      <a:pt x="329" y="243"/>
                    </a:lnTo>
                    <a:lnTo>
                      <a:pt x="334" y="245"/>
                    </a:lnTo>
                    <a:lnTo>
                      <a:pt x="339" y="248"/>
                    </a:lnTo>
                    <a:lnTo>
                      <a:pt x="344" y="250"/>
                    </a:lnTo>
                    <a:lnTo>
                      <a:pt x="349" y="252"/>
                    </a:lnTo>
                    <a:lnTo>
                      <a:pt x="353" y="253"/>
                    </a:lnTo>
                    <a:lnTo>
                      <a:pt x="358" y="255"/>
                    </a:lnTo>
                    <a:lnTo>
                      <a:pt x="363" y="256"/>
                    </a:lnTo>
                    <a:lnTo>
                      <a:pt x="368" y="258"/>
                    </a:lnTo>
                    <a:lnTo>
                      <a:pt x="373" y="259"/>
                    </a:lnTo>
                    <a:lnTo>
                      <a:pt x="378" y="260"/>
                    </a:lnTo>
                    <a:lnTo>
                      <a:pt x="383" y="261"/>
                    </a:lnTo>
                    <a:lnTo>
                      <a:pt x="388" y="262"/>
                    </a:lnTo>
                    <a:lnTo>
                      <a:pt x="393" y="263"/>
                    </a:lnTo>
                    <a:lnTo>
                      <a:pt x="398" y="263"/>
                    </a:lnTo>
                    <a:lnTo>
                      <a:pt x="403" y="264"/>
                    </a:lnTo>
                    <a:lnTo>
                      <a:pt x="409" y="264"/>
                    </a:lnTo>
                    <a:lnTo>
                      <a:pt x="414" y="264"/>
                    </a:lnTo>
                    <a:lnTo>
                      <a:pt x="419" y="263"/>
                    </a:lnTo>
                    <a:lnTo>
                      <a:pt x="425" y="263"/>
                    </a:lnTo>
                    <a:lnTo>
                      <a:pt x="430" y="262"/>
                    </a:lnTo>
                    <a:lnTo>
                      <a:pt x="436" y="26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4742" y="1030"/>
                <a:ext cx="769" cy="501"/>
              </a:xfrm>
              <a:custGeom>
                <a:avLst/>
                <a:gdLst>
                  <a:gd name="T0" fmla="*/ 12962 w 657"/>
                  <a:gd name="T1" fmla="*/ 4106 h 444"/>
                  <a:gd name="T2" fmla="*/ 13059 w 657"/>
                  <a:gd name="T3" fmla="*/ 3780 h 444"/>
                  <a:gd name="T4" fmla="*/ 12860 w 657"/>
                  <a:gd name="T5" fmla="*/ 3493 h 444"/>
                  <a:gd name="T6" fmla="*/ 12471 w 657"/>
                  <a:gd name="T7" fmla="*/ 3210 h 444"/>
                  <a:gd name="T8" fmla="*/ 11942 w 657"/>
                  <a:gd name="T9" fmla="*/ 2921 h 444"/>
                  <a:gd name="T10" fmla="*/ 11276 w 657"/>
                  <a:gd name="T11" fmla="*/ 2667 h 444"/>
                  <a:gd name="T12" fmla="*/ 10576 w 657"/>
                  <a:gd name="T13" fmla="*/ 2450 h 444"/>
                  <a:gd name="T14" fmla="*/ 9885 w 657"/>
                  <a:gd name="T15" fmla="*/ 2250 h 444"/>
                  <a:gd name="T16" fmla="*/ 9201 w 657"/>
                  <a:gd name="T17" fmla="*/ 2095 h 444"/>
                  <a:gd name="T18" fmla="*/ 8640 w 657"/>
                  <a:gd name="T19" fmla="*/ 1990 h 444"/>
                  <a:gd name="T20" fmla="*/ 8116 w 657"/>
                  <a:gd name="T21" fmla="*/ 1900 h 444"/>
                  <a:gd name="T22" fmla="*/ 7846 w 657"/>
                  <a:gd name="T23" fmla="*/ 1802 h 444"/>
                  <a:gd name="T24" fmla="*/ 7596 w 657"/>
                  <a:gd name="T25" fmla="*/ 1705 h 444"/>
                  <a:gd name="T26" fmla="*/ 7396 w 657"/>
                  <a:gd name="T27" fmla="*/ 1591 h 444"/>
                  <a:gd name="T28" fmla="*/ 7215 w 657"/>
                  <a:gd name="T29" fmla="*/ 1459 h 444"/>
                  <a:gd name="T30" fmla="*/ 7011 w 657"/>
                  <a:gd name="T31" fmla="*/ 1339 h 444"/>
                  <a:gd name="T32" fmla="*/ 6818 w 657"/>
                  <a:gd name="T33" fmla="*/ 1227 h 444"/>
                  <a:gd name="T34" fmla="*/ 6606 w 657"/>
                  <a:gd name="T35" fmla="*/ 1093 h 444"/>
                  <a:gd name="T36" fmla="*/ 6319 w 657"/>
                  <a:gd name="T37" fmla="*/ 1010 h 444"/>
                  <a:gd name="T38" fmla="*/ 6041 w 657"/>
                  <a:gd name="T39" fmla="*/ 932 h 444"/>
                  <a:gd name="T40" fmla="*/ 5676 w 657"/>
                  <a:gd name="T41" fmla="*/ 900 h 444"/>
                  <a:gd name="T42" fmla="*/ 5474 w 657"/>
                  <a:gd name="T43" fmla="*/ 900 h 444"/>
                  <a:gd name="T44" fmla="*/ 5312 w 657"/>
                  <a:gd name="T45" fmla="*/ 904 h 444"/>
                  <a:gd name="T46" fmla="*/ 5118 w 657"/>
                  <a:gd name="T47" fmla="*/ 904 h 444"/>
                  <a:gd name="T48" fmla="*/ 4919 w 657"/>
                  <a:gd name="T49" fmla="*/ 921 h 444"/>
                  <a:gd name="T50" fmla="*/ 4677 w 657"/>
                  <a:gd name="T51" fmla="*/ 932 h 444"/>
                  <a:gd name="T52" fmla="*/ 4461 w 657"/>
                  <a:gd name="T53" fmla="*/ 943 h 444"/>
                  <a:gd name="T54" fmla="*/ 4252 w 657"/>
                  <a:gd name="T55" fmla="*/ 943 h 444"/>
                  <a:gd name="T56" fmla="*/ 4084 w 657"/>
                  <a:gd name="T57" fmla="*/ 943 h 444"/>
                  <a:gd name="T58" fmla="*/ 3920 w 657"/>
                  <a:gd name="T59" fmla="*/ 921 h 444"/>
                  <a:gd name="T60" fmla="*/ 3811 w 657"/>
                  <a:gd name="T61" fmla="*/ 904 h 444"/>
                  <a:gd name="T62" fmla="*/ 3600 w 657"/>
                  <a:gd name="T63" fmla="*/ 798 h 444"/>
                  <a:gd name="T64" fmla="*/ 3489 w 657"/>
                  <a:gd name="T65" fmla="*/ 691 h 444"/>
                  <a:gd name="T66" fmla="*/ 3406 w 657"/>
                  <a:gd name="T67" fmla="*/ 605 h 444"/>
                  <a:gd name="T68" fmla="*/ 3349 w 657"/>
                  <a:gd name="T69" fmla="*/ 503 h 444"/>
                  <a:gd name="T70" fmla="*/ 3303 w 657"/>
                  <a:gd name="T71" fmla="*/ 416 h 444"/>
                  <a:gd name="T72" fmla="*/ 3271 w 657"/>
                  <a:gd name="T73" fmla="*/ 327 h 444"/>
                  <a:gd name="T74" fmla="*/ 3180 w 657"/>
                  <a:gd name="T75" fmla="*/ 255 h 444"/>
                  <a:gd name="T76" fmla="*/ 3076 w 657"/>
                  <a:gd name="T77" fmla="*/ 183 h 444"/>
                  <a:gd name="T78" fmla="*/ 2916 w 657"/>
                  <a:gd name="T79" fmla="*/ 125 h 444"/>
                  <a:gd name="T80" fmla="*/ 2696 w 657"/>
                  <a:gd name="T81" fmla="*/ 68 h 444"/>
                  <a:gd name="T82" fmla="*/ 2377 w 657"/>
                  <a:gd name="T83" fmla="*/ 3 h 444"/>
                  <a:gd name="T84" fmla="*/ 2128 w 657"/>
                  <a:gd name="T85" fmla="*/ 1 h 444"/>
                  <a:gd name="T86" fmla="*/ 1903 w 657"/>
                  <a:gd name="T87" fmla="*/ 0 h 444"/>
                  <a:gd name="T88" fmla="*/ 1675 w 657"/>
                  <a:gd name="T89" fmla="*/ 0 h 444"/>
                  <a:gd name="T90" fmla="*/ 1431 w 657"/>
                  <a:gd name="T91" fmla="*/ 0 h 444"/>
                  <a:gd name="T92" fmla="*/ 1170 w 657"/>
                  <a:gd name="T93" fmla="*/ 1 h 444"/>
                  <a:gd name="T94" fmla="*/ 938 w 657"/>
                  <a:gd name="T95" fmla="*/ 1 h 444"/>
                  <a:gd name="T96" fmla="*/ 698 w 657"/>
                  <a:gd name="T97" fmla="*/ 3 h 444"/>
                  <a:gd name="T98" fmla="*/ 455 w 657"/>
                  <a:gd name="T99" fmla="*/ 3 h 444"/>
                  <a:gd name="T100" fmla="*/ 227 w 657"/>
                  <a:gd name="T101" fmla="*/ 47 h 444"/>
                  <a:gd name="T102" fmla="*/ 0 w 657"/>
                  <a:gd name="T103" fmla="*/ 47 h 4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7"/>
                  <a:gd name="T157" fmla="*/ 0 h 444"/>
                  <a:gd name="T158" fmla="*/ 657 w 657"/>
                  <a:gd name="T159" fmla="*/ 444 h 4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7" h="444">
                    <a:moveTo>
                      <a:pt x="633" y="443"/>
                    </a:moveTo>
                    <a:lnTo>
                      <a:pt x="648" y="423"/>
                    </a:lnTo>
                    <a:lnTo>
                      <a:pt x="652" y="413"/>
                    </a:lnTo>
                    <a:lnTo>
                      <a:pt x="655" y="403"/>
                    </a:lnTo>
                    <a:lnTo>
                      <a:pt x="656" y="392"/>
                    </a:lnTo>
                    <a:lnTo>
                      <a:pt x="656" y="382"/>
                    </a:lnTo>
                    <a:lnTo>
                      <a:pt x="654" y="372"/>
                    </a:lnTo>
                    <a:lnTo>
                      <a:pt x="650" y="362"/>
                    </a:lnTo>
                    <a:lnTo>
                      <a:pt x="646" y="352"/>
                    </a:lnTo>
                    <a:lnTo>
                      <a:pt x="641" y="342"/>
                    </a:lnTo>
                    <a:lnTo>
                      <a:pt x="634" y="333"/>
                    </a:lnTo>
                    <a:lnTo>
                      <a:pt x="627" y="323"/>
                    </a:lnTo>
                    <a:lnTo>
                      <a:pt x="618" y="313"/>
                    </a:lnTo>
                    <a:lnTo>
                      <a:pt x="609" y="304"/>
                    </a:lnTo>
                    <a:lnTo>
                      <a:pt x="599" y="295"/>
                    </a:lnTo>
                    <a:lnTo>
                      <a:pt x="589" y="286"/>
                    </a:lnTo>
                    <a:lnTo>
                      <a:pt x="578" y="278"/>
                    </a:lnTo>
                    <a:lnTo>
                      <a:pt x="567" y="269"/>
                    </a:lnTo>
                    <a:lnTo>
                      <a:pt x="555" y="261"/>
                    </a:lnTo>
                    <a:lnTo>
                      <a:pt x="543" y="254"/>
                    </a:lnTo>
                    <a:lnTo>
                      <a:pt x="531" y="247"/>
                    </a:lnTo>
                    <a:lnTo>
                      <a:pt x="520" y="239"/>
                    </a:lnTo>
                    <a:lnTo>
                      <a:pt x="508" y="233"/>
                    </a:lnTo>
                    <a:lnTo>
                      <a:pt x="496" y="227"/>
                    </a:lnTo>
                    <a:lnTo>
                      <a:pt x="484" y="221"/>
                    </a:lnTo>
                    <a:lnTo>
                      <a:pt x="473" y="216"/>
                    </a:lnTo>
                    <a:lnTo>
                      <a:pt x="463" y="211"/>
                    </a:lnTo>
                    <a:lnTo>
                      <a:pt x="452" y="207"/>
                    </a:lnTo>
                    <a:lnTo>
                      <a:pt x="443" y="203"/>
                    </a:lnTo>
                    <a:lnTo>
                      <a:pt x="434" y="199"/>
                    </a:lnTo>
                    <a:lnTo>
                      <a:pt x="426" y="197"/>
                    </a:lnTo>
                    <a:lnTo>
                      <a:pt x="420" y="195"/>
                    </a:lnTo>
                    <a:lnTo>
                      <a:pt x="408" y="191"/>
                    </a:lnTo>
                    <a:lnTo>
                      <a:pt x="404" y="188"/>
                    </a:lnTo>
                    <a:lnTo>
                      <a:pt x="399" y="185"/>
                    </a:lnTo>
                    <a:lnTo>
                      <a:pt x="394" y="182"/>
                    </a:lnTo>
                    <a:lnTo>
                      <a:pt x="390" y="179"/>
                    </a:lnTo>
                    <a:lnTo>
                      <a:pt x="386" y="175"/>
                    </a:lnTo>
                    <a:lnTo>
                      <a:pt x="383" y="172"/>
                    </a:lnTo>
                    <a:lnTo>
                      <a:pt x="379" y="168"/>
                    </a:lnTo>
                    <a:lnTo>
                      <a:pt x="376" y="164"/>
                    </a:lnTo>
                    <a:lnTo>
                      <a:pt x="372" y="160"/>
                    </a:lnTo>
                    <a:lnTo>
                      <a:pt x="369" y="156"/>
                    </a:lnTo>
                    <a:lnTo>
                      <a:pt x="366" y="152"/>
                    </a:lnTo>
                    <a:lnTo>
                      <a:pt x="362" y="147"/>
                    </a:lnTo>
                    <a:lnTo>
                      <a:pt x="359" y="143"/>
                    </a:lnTo>
                    <a:lnTo>
                      <a:pt x="356" y="139"/>
                    </a:lnTo>
                    <a:lnTo>
                      <a:pt x="353" y="135"/>
                    </a:lnTo>
                    <a:lnTo>
                      <a:pt x="350" y="130"/>
                    </a:lnTo>
                    <a:lnTo>
                      <a:pt x="346" y="126"/>
                    </a:lnTo>
                    <a:lnTo>
                      <a:pt x="343" y="122"/>
                    </a:lnTo>
                    <a:lnTo>
                      <a:pt x="339" y="118"/>
                    </a:lnTo>
                    <a:lnTo>
                      <a:pt x="336" y="114"/>
                    </a:lnTo>
                    <a:lnTo>
                      <a:pt x="332" y="111"/>
                    </a:lnTo>
                    <a:lnTo>
                      <a:pt x="328" y="107"/>
                    </a:lnTo>
                    <a:lnTo>
                      <a:pt x="323" y="104"/>
                    </a:lnTo>
                    <a:lnTo>
                      <a:pt x="318" y="101"/>
                    </a:lnTo>
                    <a:lnTo>
                      <a:pt x="314" y="99"/>
                    </a:lnTo>
                    <a:lnTo>
                      <a:pt x="308" y="96"/>
                    </a:lnTo>
                    <a:lnTo>
                      <a:pt x="303" y="94"/>
                    </a:lnTo>
                    <a:lnTo>
                      <a:pt x="297" y="92"/>
                    </a:lnTo>
                    <a:lnTo>
                      <a:pt x="291" y="91"/>
                    </a:lnTo>
                    <a:lnTo>
                      <a:pt x="285" y="90"/>
                    </a:lnTo>
                    <a:lnTo>
                      <a:pt x="281" y="90"/>
                    </a:lnTo>
                    <a:lnTo>
                      <a:pt x="278" y="90"/>
                    </a:lnTo>
                    <a:lnTo>
                      <a:pt x="276" y="90"/>
                    </a:lnTo>
                    <a:lnTo>
                      <a:pt x="273" y="90"/>
                    </a:lnTo>
                    <a:lnTo>
                      <a:pt x="270" y="90"/>
                    </a:lnTo>
                    <a:lnTo>
                      <a:pt x="267" y="91"/>
                    </a:lnTo>
                    <a:lnTo>
                      <a:pt x="264" y="91"/>
                    </a:lnTo>
                    <a:lnTo>
                      <a:pt x="261" y="91"/>
                    </a:lnTo>
                    <a:lnTo>
                      <a:pt x="258" y="91"/>
                    </a:lnTo>
                    <a:lnTo>
                      <a:pt x="254" y="92"/>
                    </a:lnTo>
                    <a:lnTo>
                      <a:pt x="250" y="92"/>
                    </a:lnTo>
                    <a:lnTo>
                      <a:pt x="247" y="93"/>
                    </a:lnTo>
                    <a:lnTo>
                      <a:pt x="243" y="93"/>
                    </a:lnTo>
                    <a:lnTo>
                      <a:pt x="239" y="93"/>
                    </a:lnTo>
                    <a:lnTo>
                      <a:pt x="236" y="94"/>
                    </a:lnTo>
                    <a:lnTo>
                      <a:pt x="232" y="94"/>
                    </a:lnTo>
                    <a:lnTo>
                      <a:pt x="228" y="95"/>
                    </a:lnTo>
                    <a:lnTo>
                      <a:pt x="224" y="95"/>
                    </a:lnTo>
                    <a:lnTo>
                      <a:pt x="221" y="95"/>
                    </a:lnTo>
                    <a:lnTo>
                      <a:pt x="218" y="95"/>
                    </a:lnTo>
                    <a:lnTo>
                      <a:pt x="214" y="95"/>
                    </a:lnTo>
                    <a:lnTo>
                      <a:pt x="211" y="95"/>
                    </a:lnTo>
                    <a:lnTo>
                      <a:pt x="208" y="95"/>
                    </a:lnTo>
                    <a:lnTo>
                      <a:pt x="205" y="95"/>
                    </a:lnTo>
                    <a:lnTo>
                      <a:pt x="202" y="95"/>
                    </a:lnTo>
                    <a:lnTo>
                      <a:pt x="199" y="94"/>
                    </a:lnTo>
                    <a:lnTo>
                      <a:pt x="197" y="93"/>
                    </a:lnTo>
                    <a:lnTo>
                      <a:pt x="195" y="93"/>
                    </a:lnTo>
                    <a:lnTo>
                      <a:pt x="193" y="92"/>
                    </a:lnTo>
                    <a:lnTo>
                      <a:pt x="191" y="91"/>
                    </a:lnTo>
                    <a:lnTo>
                      <a:pt x="190" y="90"/>
                    </a:lnTo>
                    <a:lnTo>
                      <a:pt x="184" y="83"/>
                    </a:lnTo>
                    <a:lnTo>
                      <a:pt x="181" y="80"/>
                    </a:lnTo>
                    <a:lnTo>
                      <a:pt x="179" y="77"/>
                    </a:lnTo>
                    <a:lnTo>
                      <a:pt x="177" y="73"/>
                    </a:lnTo>
                    <a:lnTo>
                      <a:pt x="175" y="70"/>
                    </a:lnTo>
                    <a:lnTo>
                      <a:pt x="174" y="67"/>
                    </a:lnTo>
                    <a:lnTo>
                      <a:pt x="172" y="64"/>
                    </a:lnTo>
                    <a:lnTo>
                      <a:pt x="171" y="61"/>
                    </a:lnTo>
                    <a:lnTo>
                      <a:pt x="170" y="57"/>
                    </a:lnTo>
                    <a:lnTo>
                      <a:pt x="169" y="54"/>
                    </a:lnTo>
                    <a:lnTo>
                      <a:pt x="168" y="51"/>
                    </a:lnTo>
                    <a:lnTo>
                      <a:pt x="168" y="48"/>
                    </a:lnTo>
                    <a:lnTo>
                      <a:pt x="167" y="45"/>
                    </a:lnTo>
                    <a:lnTo>
                      <a:pt x="166" y="42"/>
                    </a:lnTo>
                    <a:lnTo>
                      <a:pt x="165" y="39"/>
                    </a:lnTo>
                    <a:lnTo>
                      <a:pt x="164" y="36"/>
                    </a:lnTo>
                    <a:lnTo>
                      <a:pt x="164" y="33"/>
                    </a:lnTo>
                    <a:lnTo>
                      <a:pt x="162" y="31"/>
                    </a:lnTo>
                    <a:lnTo>
                      <a:pt x="161" y="28"/>
                    </a:lnTo>
                    <a:lnTo>
                      <a:pt x="160" y="25"/>
                    </a:lnTo>
                    <a:lnTo>
                      <a:pt x="158" y="23"/>
                    </a:lnTo>
                    <a:lnTo>
                      <a:pt x="157" y="21"/>
                    </a:lnTo>
                    <a:lnTo>
                      <a:pt x="155" y="19"/>
                    </a:lnTo>
                    <a:lnTo>
                      <a:pt x="152" y="16"/>
                    </a:lnTo>
                    <a:lnTo>
                      <a:pt x="150" y="14"/>
                    </a:lnTo>
                    <a:lnTo>
                      <a:pt x="147" y="12"/>
                    </a:lnTo>
                    <a:lnTo>
                      <a:pt x="144" y="10"/>
                    </a:lnTo>
                    <a:lnTo>
                      <a:pt x="140" y="9"/>
                    </a:lnTo>
                    <a:lnTo>
                      <a:pt x="136" y="7"/>
                    </a:lnTo>
                    <a:lnTo>
                      <a:pt x="131" y="5"/>
                    </a:lnTo>
                    <a:lnTo>
                      <a:pt x="126" y="4"/>
                    </a:lnTo>
                    <a:lnTo>
                      <a:pt x="119" y="3"/>
                    </a:lnTo>
                    <a:lnTo>
                      <a:pt x="115" y="2"/>
                    </a:lnTo>
                    <a:lnTo>
                      <a:pt x="112" y="1"/>
                    </a:lnTo>
                    <a:lnTo>
                      <a:pt x="108" y="1"/>
                    </a:lnTo>
                    <a:lnTo>
                      <a:pt x="104" y="1"/>
                    </a:lnTo>
                    <a:lnTo>
                      <a:pt x="100" y="0"/>
                    </a:lnTo>
                    <a:lnTo>
                      <a:pt x="96" y="0"/>
                    </a:lnTo>
                    <a:lnTo>
                      <a:pt x="92" y="0"/>
                    </a:lnTo>
                    <a:lnTo>
                      <a:pt x="88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4" y="1"/>
                    </a:lnTo>
                    <a:lnTo>
                      <a:pt x="59" y="1"/>
                    </a:lnTo>
                    <a:lnTo>
                      <a:pt x="55" y="1"/>
                    </a:lnTo>
                    <a:lnTo>
                      <a:pt x="51" y="1"/>
                    </a:lnTo>
                    <a:lnTo>
                      <a:pt x="47" y="1"/>
                    </a:lnTo>
                    <a:lnTo>
                      <a:pt x="43" y="2"/>
                    </a:lnTo>
                    <a:lnTo>
                      <a:pt x="39" y="2"/>
                    </a:lnTo>
                    <a:lnTo>
                      <a:pt x="35" y="3"/>
                    </a:lnTo>
                    <a:lnTo>
                      <a:pt x="31" y="3"/>
                    </a:lnTo>
                    <a:lnTo>
                      <a:pt x="27" y="3"/>
                    </a:lnTo>
                    <a:lnTo>
                      <a:pt x="23" y="3"/>
                    </a:lnTo>
                    <a:lnTo>
                      <a:pt x="19" y="3"/>
                    </a:lnTo>
                    <a:lnTo>
                      <a:pt x="15" y="4"/>
                    </a:lnTo>
                    <a:lnTo>
                      <a:pt x="11" y="4"/>
                    </a:lnTo>
                    <a:lnTo>
                      <a:pt x="7" y="4"/>
                    </a:lnTo>
                    <a:lnTo>
                      <a:pt x="4" y="4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3787" y="910"/>
                <a:ext cx="978" cy="125"/>
              </a:xfrm>
              <a:custGeom>
                <a:avLst/>
                <a:gdLst>
                  <a:gd name="T0" fmla="*/ 16372 w 836"/>
                  <a:gd name="T1" fmla="*/ 1007 h 111"/>
                  <a:gd name="T2" fmla="*/ 16372 w 836"/>
                  <a:gd name="T3" fmla="*/ 992 h 111"/>
                  <a:gd name="T4" fmla="*/ 16372 w 836"/>
                  <a:gd name="T5" fmla="*/ 944 h 111"/>
                  <a:gd name="T6" fmla="*/ 16398 w 836"/>
                  <a:gd name="T7" fmla="*/ 904 h 111"/>
                  <a:gd name="T8" fmla="*/ 16432 w 836"/>
                  <a:gd name="T9" fmla="*/ 863 h 111"/>
                  <a:gd name="T10" fmla="*/ 16432 w 836"/>
                  <a:gd name="T11" fmla="*/ 829 h 111"/>
                  <a:gd name="T12" fmla="*/ 16455 w 836"/>
                  <a:gd name="T13" fmla="*/ 788 h 111"/>
                  <a:gd name="T14" fmla="*/ 16432 w 836"/>
                  <a:gd name="T15" fmla="*/ 760 h 111"/>
                  <a:gd name="T16" fmla="*/ 16432 w 836"/>
                  <a:gd name="T17" fmla="*/ 736 h 111"/>
                  <a:gd name="T18" fmla="*/ 16398 w 836"/>
                  <a:gd name="T19" fmla="*/ 700 h 111"/>
                  <a:gd name="T20" fmla="*/ 16130 w 836"/>
                  <a:gd name="T21" fmla="*/ 581 h 111"/>
                  <a:gd name="T22" fmla="*/ 15552 w 836"/>
                  <a:gd name="T23" fmla="*/ 423 h 111"/>
                  <a:gd name="T24" fmla="*/ 14762 w 836"/>
                  <a:gd name="T25" fmla="*/ 293 h 111"/>
                  <a:gd name="T26" fmla="*/ 13887 w 836"/>
                  <a:gd name="T27" fmla="*/ 202 h 111"/>
                  <a:gd name="T28" fmla="*/ 12886 w 836"/>
                  <a:gd name="T29" fmla="*/ 125 h 111"/>
                  <a:gd name="T30" fmla="*/ 11867 w 836"/>
                  <a:gd name="T31" fmla="*/ 68 h 111"/>
                  <a:gd name="T32" fmla="*/ 10820 w 836"/>
                  <a:gd name="T33" fmla="*/ 3 h 111"/>
                  <a:gd name="T34" fmla="*/ 9833 w 836"/>
                  <a:gd name="T35" fmla="*/ 1 h 111"/>
                  <a:gd name="T36" fmla="*/ 8930 w 836"/>
                  <a:gd name="T37" fmla="*/ 1 h 111"/>
                  <a:gd name="T38" fmla="*/ 8195 w 836"/>
                  <a:gd name="T39" fmla="*/ 2 h 111"/>
                  <a:gd name="T40" fmla="*/ 7633 w 836"/>
                  <a:gd name="T41" fmla="*/ 53 h 111"/>
                  <a:gd name="T42" fmla="*/ 7453 w 836"/>
                  <a:gd name="T43" fmla="*/ 87 h 111"/>
                  <a:gd name="T44" fmla="*/ 7269 w 836"/>
                  <a:gd name="T45" fmla="*/ 141 h 111"/>
                  <a:gd name="T46" fmla="*/ 7105 w 836"/>
                  <a:gd name="T47" fmla="*/ 214 h 111"/>
                  <a:gd name="T48" fmla="*/ 6880 w 836"/>
                  <a:gd name="T49" fmla="*/ 293 h 111"/>
                  <a:gd name="T50" fmla="*/ 6727 w 836"/>
                  <a:gd name="T51" fmla="*/ 376 h 111"/>
                  <a:gd name="T52" fmla="*/ 6525 w 836"/>
                  <a:gd name="T53" fmla="*/ 470 h 111"/>
                  <a:gd name="T54" fmla="*/ 6397 w 836"/>
                  <a:gd name="T55" fmla="*/ 536 h 111"/>
                  <a:gd name="T56" fmla="*/ 6253 w 836"/>
                  <a:gd name="T57" fmla="*/ 604 h 111"/>
                  <a:gd name="T58" fmla="*/ 6166 w 836"/>
                  <a:gd name="T59" fmla="*/ 661 h 111"/>
                  <a:gd name="T60" fmla="*/ 6114 w 836"/>
                  <a:gd name="T61" fmla="*/ 680 h 111"/>
                  <a:gd name="T62" fmla="*/ 5822 w 836"/>
                  <a:gd name="T63" fmla="*/ 698 h 111"/>
                  <a:gd name="T64" fmla="*/ 5468 w 836"/>
                  <a:gd name="T65" fmla="*/ 671 h 111"/>
                  <a:gd name="T66" fmla="*/ 5082 w 836"/>
                  <a:gd name="T67" fmla="*/ 620 h 111"/>
                  <a:gd name="T68" fmla="*/ 4655 w 836"/>
                  <a:gd name="T69" fmla="*/ 552 h 111"/>
                  <a:gd name="T70" fmla="*/ 4206 w 836"/>
                  <a:gd name="T71" fmla="*/ 490 h 111"/>
                  <a:gd name="T72" fmla="*/ 3741 w 836"/>
                  <a:gd name="T73" fmla="*/ 419 h 111"/>
                  <a:gd name="T74" fmla="*/ 3278 w 836"/>
                  <a:gd name="T75" fmla="*/ 361 h 111"/>
                  <a:gd name="T76" fmla="*/ 2809 w 836"/>
                  <a:gd name="T77" fmla="*/ 293 h 111"/>
                  <a:gd name="T78" fmla="*/ 2395 w 836"/>
                  <a:gd name="T79" fmla="*/ 256 h 111"/>
                  <a:gd name="T80" fmla="*/ 1961 w 836"/>
                  <a:gd name="T81" fmla="*/ 227 h 111"/>
                  <a:gd name="T82" fmla="*/ 1587 w 836"/>
                  <a:gd name="T83" fmla="*/ 241 h 111"/>
                  <a:gd name="T84" fmla="*/ 1359 w 836"/>
                  <a:gd name="T85" fmla="*/ 256 h 111"/>
                  <a:gd name="T86" fmla="*/ 1162 w 836"/>
                  <a:gd name="T87" fmla="*/ 285 h 111"/>
                  <a:gd name="T88" fmla="*/ 992 w 836"/>
                  <a:gd name="T89" fmla="*/ 321 h 111"/>
                  <a:gd name="T90" fmla="*/ 817 w 836"/>
                  <a:gd name="T91" fmla="*/ 361 h 111"/>
                  <a:gd name="T92" fmla="*/ 675 w 836"/>
                  <a:gd name="T93" fmla="*/ 411 h 111"/>
                  <a:gd name="T94" fmla="*/ 505 w 836"/>
                  <a:gd name="T95" fmla="*/ 470 h 111"/>
                  <a:gd name="T96" fmla="*/ 369 w 836"/>
                  <a:gd name="T97" fmla="*/ 536 h 111"/>
                  <a:gd name="T98" fmla="*/ 263 w 836"/>
                  <a:gd name="T99" fmla="*/ 633 h 111"/>
                  <a:gd name="T100" fmla="*/ 120 w 836"/>
                  <a:gd name="T101" fmla="*/ 744 h 111"/>
                  <a:gd name="T102" fmla="*/ 0 w 836"/>
                  <a:gd name="T103" fmla="*/ 863 h 1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6"/>
                  <a:gd name="T157" fmla="*/ 0 h 111"/>
                  <a:gd name="T158" fmla="*/ 836 w 836"/>
                  <a:gd name="T159" fmla="*/ 111 h 1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6" h="111">
                    <a:moveTo>
                      <a:pt x="832" y="110"/>
                    </a:moveTo>
                    <a:lnTo>
                      <a:pt x="832" y="107"/>
                    </a:lnTo>
                    <a:lnTo>
                      <a:pt x="832" y="106"/>
                    </a:lnTo>
                    <a:lnTo>
                      <a:pt x="832" y="105"/>
                    </a:lnTo>
                    <a:lnTo>
                      <a:pt x="832" y="104"/>
                    </a:lnTo>
                    <a:lnTo>
                      <a:pt x="832" y="103"/>
                    </a:lnTo>
                    <a:lnTo>
                      <a:pt x="832" y="101"/>
                    </a:lnTo>
                    <a:lnTo>
                      <a:pt x="832" y="100"/>
                    </a:lnTo>
                    <a:lnTo>
                      <a:pt x="832" y="99"/>
                    </a:lnTo>
                    <a:lnTo>
                      <a:pt x="833" y="97"/>
                    </a:lnTo>
                    <a:lnTo>
                      <a:pt x="833" y="96"/>
                    </a:lnTo>
                    <a:lnTo>
                      <a:pt x="833" y="95"/>
                    </a:lnTo>
                    <a:lnTo>
                      <a:pt x="834" y="93"/>
                    </a:lnTo>
                    <a:lnTo>
                      <a:pt x="834" y="92"/>
                    </a:lnTo>
                    <a:lnTo>
                      <a:pt x="834" y="91"/>
                    </a:lnTo>
                    <a:lnTo>
                      <a:pt x="834" y="89"/>
                    </a:lnTo>
                    <a:lnTo>
                      <a:pt x="834" y="88"/>
                    </a:lnTo>
                    <a:lnTo>
                      <a:pt x="834" y="87"/>
                    </a:lnTo>
                    <a:lnTo>
                      <a:pt x="834" y="86"/>
                    </a:lnTo>
                    <a:lnTo>
                      <a:pt x="835" y="85"/>
                    </a:lnTo>
                    <a:lnTo>
                      <a:pt x="835" y="83"/>
                    </a:lnTo>
                    <a:lnTo>
                      <a:pt x="835" y="82"/>
                    </a:lnTo>
                    <a:lnTo>
                      <a:pt x="835" y="81"/>
                    </a:lnTo>
                    <a:lnTo>
                      <a:pt x="834" y="80"/>
                    </a:lnTo>
                    <a:lnTo>
                      <a:pt x="834" y="79"/>
                    </a:lnTo>
                    <a:lnTo>
                      <a:pt x="834" y="78"/>
                    </a:lnTo>
                    <a:lnTo>
                      <a:pt x="834" y="77"/>
                    </a:lnTo>
                    <a:lnTo>
                      <a:pt x="834" y="76"/>
                    </a:lnTo>
                    <a:lnTo>
                      <a:pt x="833" y="75"/>
                    </a:lnTo>
                    <a:lnTo>
                      <a:pt x="833" y="74"/>
                    </a:lnTo>
                    <a:lnTo>
                      <a:pt x="832" y="73"/>
                    </a:lnTo>
                    <a:lnTo>
                      <a:pt x="832" y="72"/>
                    </a:lnTo>
                    <a:lnTo>
                      <a:pt x="818" y="60"/>
                    </a:lnTo>
                    <a:lnTo>
                      <a:pt x="810" y="55"/>
                    </a:lnTo>
                    <a:lnTo>
                      <a:pt x="800" y="49"/>
                    </a:lnTo>
                    <a:lnTo>
                      <a:pt x="789" y="45"/>
                    </a:lnTo>
                    <a:lnTo>
                      <a:pt x="777" y="40"/>
                    </a:lnTo>
                    <a:lnTo>
                      <a:pt x="764" y="35"/>
                    </a:lnTo>
                    <a:lnTo>
                      <a:pt x="750" y="31"/>
                    </a:lnTo>
                    <a:lnTo>
                      <a:pt x="736" y="27"/>
                    </a:lnTo>
                    <a:lnTo>
                      <a:pt x="720" y="24"/>
                    </a:lnTo>
                    <a:lnTo>
                      <a:pt x="705" y="21"/>
                    </a:lnTo>
                    <a:lnTo>
                      <a:pt x="688" y="18"/>
                    </a:lnTo>
                    <a:lnTo>
                      <a:pt x="672" y="15"/>
                    </a:lnTo>
                    <a:lnTo>
                      <a:pt x="654" y="13"/>
                    </a:lnTo>
                    <a:lnTo>
                      <a:pt x="637" y="10"/>
                    </a:lnTo>
                    <a:lnTo>
                      <a:pt x="620" y="8"/>
                    </a:lnTo>
                    <a:lnTo>
                      <a:pt x="602" y="7"/>
                    </a:lnTo>
                    <a:lnTo>
                      <a:pt x="584" y="5"/>
                    </a:lnTo>
                    <a:lnTo>
                      <a:pt x="567" y="4"/>
                    </a:lnTo>
                    <a:lnTo>
                      <a:pt x="549" y="3"/>
                    </a:lnTo>
                    <a:lnTo>
                      <a:pt x="532" y="2"/>
                    </a:lnTo>
                    <a:lnTo>
                      <a:pt x="516" y="1"/>
                    </a:lnTo>
                    <a:lnTo>
                      <a:pt x="499" y="1"/>
                    </a:lnTo>
                    <a:lnTo>
                      <a:pt x="484" y="0"/>
                    </a:lnTo>
                    <a:lnTo>
                      <a:pt x="468" y="0"/>
                    </a:lnTo>
                    <a:lnTo>
                      <a:pt x="454" y="1"/>
                    </a:lnTo>
                    <a:lnTo>
                      <a:pt x="441" y="1"/>
                    </a:lnTo>
                    <a:lnTo>
                      <a:pt x="428" y="1"/>
                    </a:lnTo>
                    <a:lnTo>
                      <a:pt x="416" y="2"/>
                    </a:lnTo>
                    <a:lnTo>
                      <a:pt x="406" y="3"/>
                    </a:lnTo>
                    <a:lnTo>
                      <a:pt x="396" y="4"/>
                    </a:lnTo>
                    <a:lnTo>
                      <a:pt x="388" y="5"/>
                    </a:lnTo>
                    <a:lnTo>
                      <a:pt x="383" y="7"/>
                    </a:lnTo>
                    <a:lnTo>
                      <a:pt x="380" y="8"/>
                    </a:lnTo>
                    <a:lnTo>
                      <a:pt x="378" y="9"/>
                    </a:lnTo>
                    <a:lnTo>
                      <a:pt x="375" y="11"/>
                    </a:lnTo>
                    <a:lnTo>
                      <a:pt x="372" y="13"/>
                    </a:lnTo>
                    <a:lnTo>
                      <a:pt x="369" y="15"/>
                    </a:lnTo>
                    <a:lnTo>
                      <a:pt x="366" y="17"/>
                    </a:lnTo>
                    <a:lnTo>
                      <a:pt x="363" y="20"/>
                    </a:lnTo>
                    <a:lnTo>
                      <a:pt x="360" y="22"/>
                    </a:lnTo>
                    <a:lnTo>
                      <a:pt x="356" y="25"/>
                    </a:lnTo>
                    <a:lnTo>
                      <a:pt x="354" y="28"/>
                    </a:lnTo>
                    <a:lnTo>
                      <a:pt x="350" y="31"/>
                    </a:lnTo>
                    <a:lnTo>
                      <a:pt x="347" y="34"/>
                    </a:lnTo>
                    <a:lnTo>
                      <a:pt x="344" y="37"/>
                    </a:lnTo>
                    <a:lnTo>
                      <a:pt x="341" y="40"/>
                    </a:lnTo>
                    <a:lnTo>
                      <a:pt x="338" y="43"/>
                    </a:lnTo>
                    <a:lnTo>
                      <a:pt x="336" y="46"/>
                    </a:lnTo>
                    <a:lnTo>
                      <a:pt x="332" y="49"/>
                    </a:lnTo>
                    <a:lnTo>
                      <a:pt x="330" y="51"/>
                    </a:lnTo>
                    <a:lnTo>
                      <a:pt x="327" y="54"/>
                    </a:lnTo>
                    <a:lnTo>
                      <a:pt x="325" y="57"/>
                    </a:lnTo>
                    <a:lnTo>
                      <a:pt x="322" y="59"/>
                    </a:lnTo>
                    <a:lnTo>
                      <a:pt x="320" y="62"/>
                    </a:lnTo>
                    <a:lnTo>
                      <a:pt x="318" y="64"/>
                    </a:lnTo>
                    <a:lnTo>
                      <a:pt x="316" y="66"/>
                    </a:lnTo>
                    <a:lnTo>
                      <a:pt x="315" y="67"/>
                    </a:lnTo>
                    <a:lnTo>
                      <a:pt x="313" y="69"/>
                    </a:lnTo>
                    <a:lnTo>
                      <a:pt x="312" y="70"/>
                    </a:lnTo>
                    <a:lnTo>
                      <a:pt x="310" y="71"/>
                    </a:lnTo>
                    <a:lnTo>
                      <a:pt x="310" y="72"/>
                    </a:lnTo>
                    <a:lnTo>
                      <a:pt x="309" y="72"/>
                    </a:lnTo>
                    <a:lnTo>
                      <a:pt x="300" y="73"/>
                    </a:lnTo>
                    <a:lnTo>
                      <a:pt x="295" y="73"/>
                    </a:lnTo>
                    <a:lnTo>
                      <a:pt x="289" y="72"/>
                    </a:lnTo>
                    <a:lnTo>
                      <a:pt x="284" y="71"/>
                    </a:lnTo>
                    <a:lnTo>
                      <a:pt x="278" y="70"/>
                    </a:lnTo>
                    <a:lnTo>
                      <a:pt x="271" y="69"/>
                    </a:lnTo>
                    <a:lnTo>
                      <a:pt x="265" y="67"/>
                    </a:lnTo>
                    <a:lnTo>
                      <a:pt x="258" y="65"/>
                    </a:lnTo>
                    <a:lnTo>
                      <a:pt x="251" y="63"/>
                    </a:lnTo>
                    <a:lnTo>
                      <a:pt x="244" y="61"/>
                    </a:lnTo>
                    <a:lnTo>
                      <a:pt x="236" y="59"/>
                    </a:lnTo>
                    <a:lnTo>
                      <a:pt x="229" y="57"/>
                    </a:lnTo>
                    <a:lnTo>
                      <a:pt x="222" y="54"/>
                    </a:lnTo>
                    <a:lnTo>
                      <a:pt x="214" y="52"/>
                    </a:lnTo>
                    <a:lnTo>
                      <a:pt x="206" y="49"/>
                    </a:lnTo>
                    <a:lnTo>
                      <a:pt x="198" y="47"/>
                    </a:lnTo>
                    <a:lnTo>
                      <a:pt x="190" y="44"/>
                    </a:lnTo>
                    <a:lnTo>
                      <a:pt x="182" y="42"/>
                    </a:lnTo>
                    <a:lnTo>
                      <a:pt x="174" y="39"/>
                    </a:lnTo>
                    <a:lnTo>
                      <a:pt x="166" y="37"/>
                    </a:lnTo>
                    <a:lnTo>
                      <a:pt x="159" y="35"/>
                    </a:lnTo>
                    <a:lnTo>
                      <a:pt x="151" y="33"/>
                    </a:lnTo>
                    <a:lnTo>
                      <a:pt x="143" y="31"/>
                    </a:lnTo>
                    <a:lnTo>
                      <a:pt x="136" y="29"/>
                    </a:lnTo>
                    <a:lnTo>
                      <a:pt x="128" y="28"/>
                    </a:lnTo>
                    <a:lnTo>
                      <a:pt x="121" y="27"/>
                    </a:lnTo>
                    <a:lnTo>
                      <a:pt x="114" y="25"/>
                    </a:lnTo>
                    <a:lnTo>
                      <a:pt x="107" y="25"/>
                    </a:lnTo>
                    <a:lnTo>
                      <a:pt x="100" y="24"/>
                    </a:lnTo>
                    <a:lnTo>
                      <a:pt x="94" y="24"/>
                    </a:lnTo>
                    <a:lnTo>
                      <a:pt x="88" y="25"/>
                    </a:lnTo>
                    <a:lnTo>
                      <a:pt x="80" y="25"/>
                    </a:lnTo>
                    <a:lnTo>
                      <a:pt x="76" y="25"/>
                    </a:lnTo>
                    <a:lnTo>
                      <a:pt x="72" y="26"/>
                    </a:lnTo>
                    <a:lnTo>
                      <a:pt x="69" y="27"/>
                    </a:lnTo>
                    <a:lnTo>
                      <a:pt x="66" y="27"/>
                    </a:lnTo>
                    <a:lnTo>
                      <a:pt x="62" y="28"/>
                    </a:lnTo>
                    <a:lnTo>
                      <a:pt x="59" y="29"/>
                    </a:lnTo>
                    <a:lnTo>
                      <a:pt x="56" y="30"/>
                    </a:lnTo>
                    <a:lnTo>
                      <a:pt x="53" y="31"/>
                    </a:lnTo>
                    <a:lnTo>
                      <a:pt x="50" y="33"/>
                    </a:lnTo>
                    <a:lnTo>
                      <a:pt x="47" y="34"/>
                    </a:lnTo>
                    <a:lnTo>
                      <a:pt x="44" y="35"/>
                    </a:lnTo>
                    <a:lnTo>
                      <a:pt x="42" y="37"/>
                    </a:lnTo>
                    <a:lnTo>
                      <a:pt x="39" y="39"/>
                    </a:lnTo>
                    <a:lnTo>
                      <a:pt x="36" y="41"/>
                    </a:lnTo>
                    <a:lnTo>
                      <a:pt x="34" y="43"/>
                    </a:lnTo>
                    <a:lnTo>
                      <a:pt x="31" y="45"/>
                    </a:lnTo>
                    <a:lnTo>
                      <a:pt x="29" y="47"/>
                    </a:lnTo>
                    <a:lnTo>
                      <a:pt x="26" y="49"/>
                    </a:lnTo>
                    <a:lnTo>
                      <a:pt x="24" y="52"/>
                    </a:lnTo>
                    <a:lnTo>
                      <a:pt x="22" y="55"/>
                    </a:lnTo>
                    <a:lnTo>
                      <a:pt x="19" y="57"/>
                    </a:lnTo>
                    <a:lnTo>
                      <a:pt x="17" y="61"/>
                    </a:lnTo>
                    <a:lnTo>
                      <a:pt x="15" y="64"/>
                    </a:lnTo>
                    <a:lnTo>
                      <a:pt x="13" y="67"/>
                    </a:lnTo>
                    <a:lnTo>
                      <a:pt x="11" y="71"/>
                    </a:lnTo>
                    <a:lnTo>
                      <a:pt x="8" y="74"/>
                    </a:lnTo>
                    <a:lnTo>
                      <a:pt x="6" y="78"/>
                    </a:lnTo>
                    <a:lnTo>
                      <a:pt x="4" y="82"/>
                    </a:lnTo>
                    <a:lnTo>
                      <a:pt x="2" y="86"/>
                    </a:lnTo>
                    <a:lnTo>
                      <a:pt x="0" y="9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5437" y="3110"/>
                <a:ext cx="297" cy="346"/>
              </a:xfrm>
              <a:custGeom>
                <a:avLst/>
                <a:gdLst>
                  <a:gd name="T0" fmla="*/ 0 w 254"/>
                  <a:gd name="T1" fmla="*/ 0 h 306"/>
                  <a:gd name="T2" fmla="*/ 228 w 254"/>
                  <a:gd name="T3" fmla="*/ 233 h 306"/>
                  <a:gd name="T4" fmla="*/ 365 w 254"/>
                  <a:gd name="T5" fmla="*/ 345 h 306"/>
                  <a:gd name="T6" fmla="*/ 499 w 254"/>
                  <a:gd name="T7" fmla="*/ 476 h 306"/>
                  <a:gd name="T8" fmla="*/ 620 w 254"/>
                  <a:gd name="T9" fmla="*/ 571 h 306"/>
                  <a:gd name="T10" fmla="*/ 781 w 254"/>
                  <a:gd name="T11" fmla="*/ 689 h 306"/>
                  <a:gd name="T12" fmla="*/ 913 w 254"/>
                  <a:gd name="T13" fmla="*/ 795 h 306"/>
                  <a:gd name="T14" fmla="*/ 1025 w 254"/>
                  <a:gd name="T15" fmla="*/ 910 h 306"/>
                  <a:gd name="T16" fmla="*/ 1162 w 254"/>
                  <a:gd name="T17" fmla="*/ 1017 h 306"/>
                  <a:gd name="T18" fmla="*/ 1301 w 254"/>
                  <a:gd name="T19" fmla="*/ 1106 h 306"/>
                  <a:gd name="T20" fmla="*/ 1460 w 254"/>
                  <a:gd name="T21" fmla="*/ 1209 h 306"/>
                  <a:gd name="T22" fmla="*/ 1588 w 254"/>
                  <a:gd name="T23" fmla="*/ 1316 h 306"/>
                  <a:gd name="T24" fmla="*/ 1743 w 254"/>
                  <a:gd name="T25" fmla="*/ 1411 h 306"/>
                  <a:gd name="T26" fmla="*/ 1858 w 254"/>
                  <a:gd name="T27" fmla="*/ 1525 h 306"/>
                  <a:gd name="T28" fmla="*/ 2038 w 254"/>
                  <a:gd name="T29" fmla="*/ 1625 h 306"/>
                  <a:gd name="T30" fmla="*/ 2171 w 254"/>
                  <a:gd name="T31" fmla="*/ 1724 h 306"/>
                  <a:gd name="T32" fmla="*/ 2334 w 254"/>
                  <a:gd name="T33" fmla="*/ 1803 h 306"/>
                  <a:gd name="T34" fmla="*/ 2477 w 254"/>
                  <a:gd name="T35" fmla="*/ 1903 h 306"/>
                  <a:gd name="T36" fmla="*/ 2647 w 254"/>
                  <a:gd name="T37" fmla="*/ 1980 h 306"/>
                  <a:gd name="T38" fmla="*/ 2786 w 254"/>
                  <a:gd name="T39" fmla="*/ 2093 h 306"/>
                  <a:gd name="T40" fmla="*/ 2964 w 254"/>
                  <a:gd name="T41" fmla="*/ 2179 h 306"/>
                  <a:gd name="T42" fmla="*/ 3127 w 254"/>
                  <a:gd name="T43" fmla="*/ 2275 h 306"/>
                  <a:gd name="T44" fmla="*/ 3266 w 254"/>
                  <a:gd name="T45" fmla="*/ 2356 h 306"/>
                  <a:gd name="T46" fmla="*/ 3466 w 254"/>
                  <a:gd name="T47" fmla="*/ 2451 h 306"/>
                  <a:gd name="T48" fmla="*/ 3625 w 254"/>
                  <a:gd name="T49" fmla="*/ 2532 h 306"/>
                  <a:gd name="T50" fmla="*/ 3810 w 254"/>
                  <a:gd name="T51" fmla="*/ 2639 h 306"/>
                  <a:gd name="T52" fmla="*/ 3973 w 254"/>
                  <a:gd name="T53" fmla="*/ 2717 h 306"/>
                  <a:gd name="T54" fmla="*/ 4170 w 254"/>
                  <a:gd name="T55" fmla="*/ 2797 h 306"/>
                  <a:gd name="T56" fmla="*/ 4363 w 254"/>
                  <a:gd name="T57" fmla="*/ 2897 h 306"/>
                  <a:gd name="T58" fmla="*/ 4545 w 254"/>
                  <a:gd name="T59" fmla="*/ 2984 h 306"/>
                  <a:gd name="T60" fmla="*/ 4747 w 254"/>
                  <a:gd name="T61" fmla="*/ 3072 h 306"/>
                  <a:gd name="T62" fmla="*/ 4948 w 254"/>
                  <a:gd name="T63" fmla="*/ 3150 h 30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4"/>
                  <a:gd name="T97" fmla="*/ 0 h 306"/>
                  <a:gd name="T98" fmla="*/ 254 w 254"/>
                  <a:gd name="T99" fmla="*/ 306 h 30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4" h="306">
                    <a:moveTo>
                      <a:pt x="0" y="0"/>
                    </a:moveTo>
                    <a:lnTo>
                      <a:pt x="12" y="23"/>
                    </a:lnTo>
                    <a:lnTo>
                      <a:pt x="19" y="34"/>
                    </a:lnTo>
                    <a:lnTo>
                      <a:pt x="26" y="45"/>
                    </a:lnTo>
                    <a:lnTo>
                      <a:pt x="32" y="56"/>
                    </a:lnTo>
                    <a:lnTo>
                      <a:pt x="39" y="67"/>
                    </a:lnTo>
                    <a:lnTo>
                      <a:pt x="46" y="77"/>
                    </a:lnTo>
                    <a:lnTo>
                      <a:pt x="53" y="88"/>
                    </a:lnTo>
                    <a:lnTo>
                      <a:pt x="60" y="98"/>
                    </a:lnTo>
                    <a:lnTo>
                      <a:pt x="67" y="108"/>
                    </a:lnTo>
                    <a:lnTo>
                      <a:pt x="74" y="118"/>
                    </a:lnTo>
                    <a:lnTo>
                      <a:pt x="81" y="128"/>
                    </a:lnTo>
                    <a:lnTo>
                      <a:pt x="89" y="137"/>
                    </a:lnTo>
                    <a:lnTo>
                      <a:pt x="96" y="147"/>
                    </a:lnTo>
                    <a:lnTo>
                      <a:pt x="104" y="157"/>
                    </a:lnTo>
                    <a:lnTo>
                      <a:pt x="111" y="166"/>
                    </a:lnTo>
                    <a:lnTo>
                      <a:pt x="119" y="175"/>
                    </a:lnTo>
                    <a:lnTo>
                      <a:pt x="127" y="185"/>
                    </a:lnTo>
                    <a:lnTo>
                      <a:pt x="135" y="193"/>
                    </a:lnTo>
                    <a:lnTo>
                      <a:pt x="143" y="203"/>
                    </a:lnTo>
                    <a:lnTo>
                      <a:pt x="151" y="211"/>
                    </a:lnTo>
                    <a:lnTo>
                      <a:pt x="160" y="220"/>
                    </a:lnTo>
                    <a:lnTo>
                      <a:pt x="168" y="229"/>
                    </a:lnTo>
                    <a:lnTo>
                      <a:pt x="177" y="237"/>
                    </a:lnTo>
                    <a:lnTo>
                      <a:pt x="186" y="246"/>
                    </a:lnTo>
                    <a:lnTo>
                      <a:pt x="195" y="255"/>
                    </a:lnTo>
                    <a:lnTo>
                      <a:pt x="204" y="263"/>
                    </a:lnTo>
                    <a:lnTo>
                      <a:pt x="214" y="271"/>
                    </a:lnTo>
                    <a:lnTo>
                      <a:pt x="223" y="280"/>
                    </a:lnTo>
                    <a:lnTo>
                      <a:pt x="233" y="288"/>
                    </a:lnTo>
                    <a:lnTo>
                      <a:pt x="243" y="297"/>
                    </a:lnTo>
                    <a:lnTo>
                      <a:pt x="253" y="30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 flipV="1">
                <a:off x="5530" y="3078"/>
                <a:ext cx="36" cy="11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5771" y="2917"/>
                <a:ext cx="56" cy="66"/>
              </a:xfrm>
              <a:custGeom>
                <a:avLst/>
                <a:gdLst>
                  <a:gd name="T0" fmla="*/ 889 w 48"/>
                  <a:gd name="T1" fmla="*/ 0 h 58"/>
                  <a:gd name="T2" fmla="*/ 790 w 48"/>
                  <a:gd name="T3" fmla="*/ 1 h 58"/>
                  <a:gd name="T4" fmla="*/ 762 w 48"/>
                  <a:gd name="T5" fmla="*/ 2 h 58"/>
                  <a:gd name="T6" fmla="*/ 721 w 48"/>
                  <a:gd name="T7" fmla="*/ 2 h 58"/>
                  <a:gd name="T8" fmla="*/ 664 w 48"/>
                  <a:gd name="T9" fmla="*/ 3 h 58"/>
                  <a:gd name="T10" fmla="*/ 639 w 48"/>
                  <a:gd name="T11" fmla="*/ 53 h 58"/>
                  <a:gd name="T12" fmla="*/ 580 w 48"/>
                  <a:gd name="T13" fmla="*/ 60 h 58"/>
                  <a:gd name="T14" fmla="*/ 560 w 48"/>
                  <a:gd name="T15" fmla="*/ 68 h 58"/>
                  <a:gd name="T16" fmla="*/ 501 w 48"/>
                  <a:gd name="T17" fmla="*/ 88 h 58"/>
                  <a:gd name="T18" fmla="*/ 480 w 48"/>
                  <a:gd name="T19" fmla="*/ 100 h 58"/>
                  <a:gd name="T20" fmla="*/ 470 w 48"/>
                  <a:gd name="T21" fmla="*/ 114 h 58"/>
                  <a:gd name="T22" fmla="*/ 418 w 48"/>
                  <a:gd name="T23" fmla="*/ 141 h 58"/>
                  <a:gd name="T24" fmla="*/ 368 w 48"/>
                  <a:gd name="T25" fmla="*/ 148 h 58"/>
                  <a:gd name="T26" fmla="*/ 358 w 48"/>
                  <a:gd name="T27" fmla="*/ 168 h 58"/>
                  <a:gd name="T28" fmla="*/ 315 w 48"/>
                  <a:gd name="T29" fmla="*/ 182 h 58"/>
                  <a:gd name="T30" fmla="*/ 302 w 48"/>
                  <a:gd name="T31" fmla="*/ 207 h 58"/>
                  <a:gd name="T32" fmla="*/ 263 w 48"/>
                  <a:gd name="T33" fmla="*/ 236 h 58"/>
                  <a:gd name="T34" fmla="*/ 259 w 48"/>
                  <a:gd name="T35" fmla="*/ 247 h 58"/>
                  <a:gd name="T36" fmla="*/ 222 w 48"/>
                  <a:gd name="T37" fmla="*/ 278 h 58"/>
                  <a:gd name="T38" fmla="*/ 193 w 48"/>
                  <a:gd name="T39" fmla="*/ 306 h 58"/>
                  <a:gd name="T40" fmla="*/ 190 w 48"/>
                  <a:gd name="T41" fmla="*/ 320 h 58"/>
                  <a:gd name="T42" fmla="*/ 140 w 48"/>
                  <a:gd name="T43" fmla="*/ 348 h 58"/>
                  <a:gd name="T44" fmla="*/ 140 w 48"/>
                  <a:gd name="T45" fmla="*/ 391 h 58"/>
                  <a:gd name="T46" fmla="*/ 103 w 48"/>
                  <a:gd name="T47" fmla="*/ 410 h 58"/>
                  <a:gd name="T48" fmla="*/ 103 w 48"/>
                  <a:gd name="T49" fmla="*/ 445 h 58"/>
                  <a:gd name="T50" fmla="*/ 88 w 48"/>
                  <a:gd name="T51" fmla="*/ 467 h 58"/>
                  <a:gd name="T52" fmla="*/ 75 w 48"/>
                  <a:gd name="T53" fmla="*/ 503 h 58"/>
                  <a:gd name="T54" fmla="*/ 2 w 48"/>
                  <a:gd name="T55" fmla="*/ 515 h 58"/>
                  <a:gd name="T56" fmla="*/ 1 w 48"/>
                  <a:gd name="T57" fmla="*/ 572 h 58"/>
                  <a:gd name="T58" fmla="*/ 1 w 48"/>
                  <a:gd name="T59" fmla="*/ 586 h 58"/>
                  <a:gd name="T60" fmla="*/ 0 w 48"/>
                  <a:gd name="T61" fmla="*/ 624 h 58"/>
                  <a:gd name="T62" fmla="*/ 0 w 48"/>
                  <a:gd name="T63" fmla="*/ 665 h 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8"/>
                  <a:gd name="T97" fmla="*/ 0 h 58"/>
                  <a:gd name="T98" fmla="*/ 48 w 48"/>
                  <a:gd name="T99" fmla="*/ 58 h 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8" h="58">
                    <a:moveTo>
                      <a:pt x="47" y="0"/>
                    </a:moveTo>
                    <a:lnTo>
                      <a:pt x="42" y="1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5" y="3"/>
                    </a:lnTo>
                    <a:lnTo>
                      <a:pt x="33" y="4"/>
                    </a:lnTo>
                    <a:lnTo>
                      <a:pt x="31" y="5"/>
                    </a:lnTo>
                    <a:lnTo>
                      <a:pt x="29" y="6"/>
                    </a:lnTo>
                    <a:lnTo>
                      <a:pt x="27" y="8"/>
                    </a:lnTo>
                    <a:lnTo>
                      <a:pt x="25" y="9"/>
                    </a:lnTo>
                    <a:lnTo>
                      <a:pt x="24" y="10"/>
                    </a:lnTo>
                    <a:lnTo>
                      <a:pt x="22" y="12"/>
                    </a:lnTo>
                    <a:lnTo>
                      <a:pt x="20" y="13"/>
                    </a:lnTo>
                    <a:lnTo>
                      <a:pt x="19" y="15"/>
                    </a:lnTo>
                    <a:lnTo>
                      <a:pt x="17" y="16"/>
                    </a:lnTo>
                    <a:lnTo>
                      <a:pt x="15" y="18"/>
                    </a:lnTo>
                    <a:lnTo>
                      <a:pt x="14" y="20"/>
                    </a:lnTo>
                    <a:lnTo>
                      <a:pt x="13" y="22"/>
                    </a:lnTo>
                    <a:lnTo>
                      <a:pt x="11" y="24"/>
                    </a:lnTo>
                    <a:lnTo>
                      <a:pt x="10" y="26"/>
                    </a:lnTo>
                    <a:lnTo>
                      <a:pt x="9" y="28"/>
                    </a:lnTo>
                    <a:lnTo>
                      <a:pt x="7" y="30"/>
                    </a:lnTo>
                    <a:lnTo>
                      <a:pt x="7" y="33"/>
                    </a:lnTo>
                    <a:lnTo>
                      <a:pt x="5" y="35"/>
                    </a:lnTo>
                    <a:lnTo>
                      <a:pt x="5" y="38"/>
                    </a:lnTo>
                    <a:lnTo>
                      <a:pt x="4" y="40"/>
                    </a:lnTo>
                    <a:lnTo>
                      <a:pt x="3" y="42"/>
                    </a:lnTo>
                    <a:lnTo>
                      <a:pt x="2" y="45"/>
                    </a:lnTo>
                    <a:lnTo>
                      <a:pt x="1" y="48"/>
                    </a:lnTo>
                    <a:lnTo>
                      <a:pt x="1" y="51"/>
                    </a:lnTo>
                    <a:lnTo>
                      <a:pt x="0" y="54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3768" y="1013"/>
                <a:ext cx="410" cy="808"/>
              </a:xfrm>
              <a:custGeom>
                <a:avLst/>
                <a:gdLst>
                  <a:gd name="T0" fmla="*/ 319 w 350"/>
                  <a:gd name="T1" fmla="*/ 60 h 716"/>
                  <a:gd name="T2" fmla="*/ 579 w 350"/>
                  <a:gd name="T3" fmla="*/ 179 h 716"/>
                  <a:gd name="T4" fmla="*/ 704 w 350"/>
                  <a:gd name="T5" fmla="*/ 325 h 716"/>
                  <a:gd name="T6" fmla="*/ 794 w 350"/>
                  <a:gd name="T7" fmla="*/ 484 h 716"/>
                  <a:gd name="T8" fmla="*/ 827 w 350"/>
                  <a:gd name="T9" fmla="*/ 674 h 716"/>
                  <a:gd name="T10" fmla="*/ 897 w 350"/>
                  <a:gd name="T11" fmla="*/ 871 h 716"/>
                  <a:gd name="T12" fmla="*/ 930 w 350"/>
                  <a:gd name="T13" fmla="*/ 1087 h 716"/>
                  <a:gd name="T14" fmla="*/ 969 w 350"/>
                  <a:gd name="T15" fmla="*/ 1272 h 716"/>
                  <a:gd name="T16" fmla="*/ 1089 w 350"/>
                  <a:gd name="T17" fmla="*/ 1451 h 716"/>
                  <a:gd name="T18" fmla="*/ 1276 w 350"/>
                  <a:gd name="T19" fmla="*/ 1618 h 716"/>
                  <a:gd name="T20" fmla="*/ 1558 w 350"/>
                  <a:gd name="T21" fmla="*/ 1764 h 716"/>
                  <a:gd name="T22" fmla="*/ 1751 w 350"/>
                  <a:gd name="T23" fmla="*/ 1826 h 716"/>
                  <a:gd name="T24" fmla="*/ 1922 w 350"/>
                  <a:gd name="T25" fmla="*/ 1867 h 716"/>
                  <a:gd name="T26" fmla="*/ 2131 w 350"/>
                  <a:gd name="T27" fmla="*/ 1921 h 716"/>
                  <a:gd name="T28" fmla="*/ 2295 w 350"/>
                  <a:gd name="T29" fmla="*/ 1955 h 716"/>
                  <a:gd name="T30" fmla="*/ 2440 w 350"/>
                  <a:gd name="T31" fmla="*/ 2003 h 716"/>
                  <a:gd name="T32" fmla="*/ 2599 w 350"/>
                  <a:gd name="T33" fmla="*/ 2061 h 716"/>
                  <a:gd name="T34" fmla="*/ 2732 w 350"/>
                  <a:gd name="T35" fmla="*/ 2122 h 716"/>
                  <a:gd name="T36" fmla="*/ 2858 w 350"/>
                  <a:gd name="T37" fmla="*/ 2212 h 716"/>
                  <a:gd name="T38" fmla="*/ 2954 w 350"/>
                  <a:gd name="T39" fmla="*/ 2326 h 716"/>
                  <a:gd name="T40" fmla="*/ 3045 w 350"/>
                  <a:gd name="T41" fmla="*/ 2470 h 716"/>
                  <a:gd name="T42" fmla="*/ 3104 w 350"/>
                  <a:gd name="T43" fmla="*/ 2703 h 716"/>
                  <a:gd name="T44" fmla="*/ 3104 w 350"/>
                  <a:gd name="T45" fmla="*/ 2890 h 716"/>
                  <a:gd name="T46" fmla="*/ 3089 w 350"/>
                  <a:gd name="T47" fmla="*/ 3089 h 716"/>
                  <a:gd name="T48" fmla="*/ 3087 w 350"/>
                  <a:gd name="T49" fmla="*/ 3291 h 716"/>
                  <a:gd name="T50" fmla="*/ 3026 w 350"/>
                  <a:gd name="T51" fmla="*/ 3483 h 716"/>
                  <a:gd name="T52" fmla="*/ 3012 w 350"/>
                  <a:gd name="T53" fmla="*/ 3680 h 716"/>
                  <a:gd name="T54" fmla="*/ 3012 w 350"/>
                  <a:gd name="T55" fmla="*/ 3884 h 716"/>
                  <a:gd name="T56" fmla="*/ 3045 w 350"/>
                  <a:gd name="T57" fmla="*/ 4050 h 716"/>
                  <a:gd name="T58" fmla="*/ 3149 w 350"/>
                  <a:gd name="T59" fmla="*/ 4242 h 716"/>
                  <a:gd name="T60" fmla="*/ 3298 w 350"/>
                  <a:gd name="T61" fmla="*/ 4394 h 716"/>
                  <a:gd name="T62" fmla="*/ 3567 w 350"/>
                  <a:gd name="T63" fmla="*/ 4592 h 716"/>
                  <a:gd name="T64" fmla="*/ 3800 w 350"/>
                  <a:gd name="T65" fmla="*/ 4709 h 716"/>
                  <a:gd name="T66" fmla="*/ 4022 w 350"/>
                  <a:gd name="T67" fmla="*/ 4805 h 716"/>
                  <a:gd name="T68" fmla="*/ 4239 w 350"/>
                  <a:gd name="T69" fmla="*/ 4882 h 716"/>
                  <a:gd name="T70" fmla="*/ 4451 w 350"/>
                  <a:gd name="T71" fmla="*/ 4982 h 716"/>
                  <a:gd name="T72" fmla="*/ 4645 w 350"/>
                  <a:gd name="T73" fmla="*/ 5083 h 716"/>
                  <a:gd name="T74" fmla="*/ 4822 w 350"/>
                  <a:gd name="T75" fmla="*/ 5190 h 716"/>
                  <a:gd name="T76" fmla="*/ 4962 w 350"/>
                  <a:gd name="T77" fmla="*/ 5314 h 716"/>
                  <a:gd name="T78" fmla="*/ 5062 w 350"/>
                  <a:gd name="T79" fmla="*/ 5470 h 716"/>
                  <a:gd name="T80" fmla="*/ 5112 w 350"/>
                  <a:gd name="T81" fmla="*/ 5638 h 716"/>
                  <a:gd name="T82" fmla="*/ 5141 w 350"/>
                  <a:gd name="T83" fmla="*/ 5881 h 716"/>
                  <a:gd name="T84" fmla="*/ 5112 w 350"/>
                  <a:gd name="T85" fmla="*/ 6009 h 716"/>
                  <a:gd name="T86" fmla="*/ 5112 w 350"/>
                  <a:gd name="T87" fmla="*/ 6121 h 716"/>
                  <a:gd name="T88" fmla="*/ 5083 w 350"/>
                  <a:gd name="T89" fmla="*/ 6217 h 716"/>
                  <a:gd name="T90" fmla="*/ 5083 w 350"/>
                  <a:gd name="T91" fmla="*/ 6315 h 716"/>
                  <a:gd name="T92" fmla="*/ 5141 w 350"/>
                  <a:gd name="T93" fmla="*/ 6432 h 716"/>
                  <a:gd name="T94" fmla="*/ 5164 w 350"/>
                  <a:gd name="T95" fmla="*/ 6509 h 716"/>
                  <a:gd name="T96" fmla="*/ 5259 w 350"/>
                  <a:gd name="T97" fmla="*/ 6579 h 716"/>
                  <a:gd name="T98" fmla="*/ 5382 w 350"/>
                  <a:gd name="T99" fmla="*/ 6669 h 716"/>
                  <a:gd name="T100" fmla="*/ 5524 w 350"/>
                  <a:gd name="T101" fmla="*/ 6736 h 716"/>
                  <a:gd name="T102" fmla="*/ 5774 w 350"/>
                  <a:gd name="T103" fmla="*/ 6832 h 716"/>
                  <a:gd name="T104" fmla="*/ 6450 w 350"/>
                  <a:gd name="T105" fmla="*/ 7045 h 716"/>
                  <a:gd name="T106" fmla="*/ 6620 w 350"/>
                  <a:gd name="T107" fmla="*/ 7068 h 716"/>
                  <a:gd name="T108" fmla="*/ 6644 w 350"/>
                  <a:gd name="T109" fmla="*/ 7059 h 716"/>
                  <a:gd name="T110" fmla="*/ 6555 w 350"/>
                  <a:gd name="T111" fmla="*/ 6980 h 716"/>
                  <a:gd name="T112" fmla="*/ 6374 w 350"/>
                  <a:gd name="T113" fmla="*/ 6905 h 716"/>
                  <a:gd name="T114" fmla="*/ 6210 w 350"/>
                  <a:gd name="T115" fmla="*/ 6816 h 716"/>
                  <a:gd name="T116" fmla="*/ 6108 w 350"/>
                  <a:gd name="T117" fmla="*/ 6768 h 716"/>
                  <a:gd name="T118" fmla="*/ 6123 w 350"/>
                  <a:gd name="T119" fmla="*/ 6768 h 716"/>
                  <a:gd name="T120" fmla="*/ 6350 w 350"/>
                  <a:gd name="T121" fmla="*/ 6842 h 716"/>
                  <a:gd name="T122" fmla="*/ 6814 w 350"/>
                  <a:gd name="T123" fmla="*/ 7016 h 71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50"/>
                  <a:gd name="T187" fmla="*/ 0 h 716"/>
                  <a:gd name="T188" fmla="*/ 350 w 350"/>
                  <a:gd name="T189" fmla="*/ 716 h 71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50" h="716">
                    <a:moveTo>
                      <a:pt x="0" y="0"/>
                    </a:moveTo>
                    <a:lnTo>
                      <a:pt x="12" y="4"/>
                    </a:lnTo>
                    <a:lnTo>
                      <a:pt x="16" y="6"/>
                    </a:lnTo>
                    <a:lnTo>
                      <a:pt x="21" y="10"/>
                    </a:lnTo>
                    <a:lnTo>
                      <a:pt x="24" y="14"/>
                    </a:lnTo>
                    <a:lnTo>
                      <a:pt x="28" y="18"/>
                    </a:lnTo>
                    <a:lnTo>
                      <a:pt x="30" y="22"/>
                    </a:lnTo>
                    <a:lnTo>
                      <a:pt x="33" y="27"/>
                    </a:lnTo>
                    <a:lnTo>
                      <a:pt x="35" y="32"/>
                    </a:lnTo>
                    <a:lnTo>
                      <a:pt x="37" y="37"/>
                    </a:lnTo>
                    <a:lnTo>
                      <a:pt x="38" y="43"/>
                    </a:lnTo>
                    <a:lnTo>
                      <a:pt x="39" y="49"/>
                    </a:lnTo>
                    <a:lnTo>
                      <a:pt x="40" y="55"/>
                    </a:lnTo>
                    <a:lnTo>
                      <a:pt x="41" y="62"/>
                    </a:lnTo>
                    <a:lnTo>
                      <a:pt x="42" y="68"/>
                    </a:lnTo>
                    <a:lnTo>
                      <a:pt x="42" y="74"/>
                    </a:lnTo>
                    <a:lnTo>
                      <a:pt x="43" y="81"/>
                    </a:lnTo>
                    <a:lnTo>
                      <a:pt x="44" y="88"/>
                    </a:lnTo>
                    <a:lnTo>
                      <a:pt x="44" y="94"/>
                    </a:lnTo>
                    <a:lnTo>
                      <a:pt x="45" y="101"/>
                    </a:lnTo>
                    <a:lnTo>
                      <a:pt x="46" y="108"/>
                    </a:lnTo>
                    <a:lnTo>
                      <a:pt x="46" y="115"/>
                    </a:lnTo>
                    <a:lnTo>
                      <a:pt x="48" y="121"/>
                    </a:lnTo>
                    <a:lnTo>
                      <a:pt x="49" y="128"/>
                    </a:lnTo>
                    <a:lnTo>
                      <a:pt x="50" y="134"/>
                    </a:lnTo>
                    <a:lnTo>
                      <a:pt x="52" y="140"/>
                    </a:lnTo>
                    <a:lnTo>
                      <a:pt x="54" y="146"/>
                    </a:lnTo>
                    <a:lnTo>
                      <a:pt x="57" y="152"/>
                    </a:lnTo>
                    <a:lnTo>
                      <a:pt x="60" y="157"/>
                    </a:lnTo>
                    <a:lnTo>
                      <a:pt x="63" y="162"/>
                    </a:lnTo>
                    <a:lnTo>
                      <a:pt x="67" y="167"/>
                    </a:lnTo>
                    <a:lnTo>
                      <a:pt x="72" y="172"/>
                    </a:lnTo>
                    <a:lnTo>
                      <a:pt x="78" y="176"/>
                    </a:lnTo>
                    <a:lnTo>
                      <a:pt x="81" y="179"/>
                    </a:lnTo>
                    <a:lnTo>
                      <a:pt x="84" y="181"/>
                    </a:lnTo>
                    <a:lnTo>
                      <a:pt x="87" y="183"/>
                    </a:lnTo>
                    <a:lnTo>
                      <a:pt x="90" y="185"/>
                    </a:lnTo>
                    <a:lnTo>
                      <a:pt x="93" y="186"/>
                    </a:lnTo>
                    <a:lnTo>
                      <a:pt x="96" y="188"/>
                    </a:lnTo>
                    <a:lnTo>
                      <a:pt x="99" y="190"/>
                    </a:lnTo>
                    <a:lnTo>
                      <a:pt x="102" y="191"/>
                    </a:lnTo>
                    <a:lnTo>
                      <a:pt x="105" y="193"/>
                    </a:lnTo>
                    <a:lnTo>
                      <a:pt x="108" y="194"/>
                    </a:lnTo>
                    <a:lnTo>
                      <a:pt x="110" y="196"/>
                    </a:lnTo>
                    <a:lnTo>
                      <a:pt x="113" y="197"/>
                    </a:lnTo>
                    <a:lnTo>
                      <a:pt x="116" y="198"/>
                    </a:lnTo>
                    <a:lnTo>
                      <a:pt x="119" y="200"/>
                    </a:lnTo>
                    <a:lnTo>
                      <a:pt x="121" y="202"/>
                    </a:lnTo>
                    <a:lnTo>
                      <a:pt x="124" y="203"/>
                    </a:lnTo>
                    <a:lnTo>
                      <a:pt x="126" y="205"/>
                    </a:lnTo>
                    <a:lnTo>
                      <a:pt x="129" y="207"/>
                    </a:lnTo>
                    <a:lnTo>
                      <a:pt x="131" y="209"/>
                    </a:lnTo>
                    <a:lnTo>
                      <a:pt x="133" y="212"/>
                    </a:lnTo>
                    <a:lnTo>
                      <a:pt x="136" y="214"/>
                    </a:lnTo>
                    <a:lnTo>
                      <a:pt x="138" y="217"/>
                    </a:lnTo>
                    <a:lnTo>
                      <a:pt x="140" y="220"/>
                    </a:lnTo>
                    <a:lnTo>
                      <a:pt x="142" y="223"/>
                    </a:lnTo>
                    <a:lnTo>
                      <a:pt x="143" y="226"/>
                    </a:lnTo>
                    <a:lnTo>
                      <a:pt x="145" y="230"/>
                    </a:lnTo>
                    <a:lnTo>
                      <a:pt x="147" y="234"/>
                    </a:lnTo>
                    <a:lnTo>
                      <a:pt x="148" y="238"/>
                    </a:lnTo>
                    <a:lnTo>
                      <a:pt x="150" y="243"/>
                    </a:lnTo>
                    <a:lnTo>
                      <a:pt x="151" y="248"/>
                    </a:lnTo>
                    <a:lnTo>
                      <a:pt x="153" y="260"/>
                    </a:lnTo>
                    <a:lnTo>
                      <a:pt x="154" y="266"/>
                    </a:lnTo>
                    <a:lnTo>
                      <a:pt x="154" y="272"/>
                    </a:lnTo>
                    <a:lnTo>
                      <a:pt x="154" y="278"/>
                    </a:lnTo>
                    <a:lnTo>
                      <a:pt x="154" y="285"/>
                    </a:lnTo>
                    <a:lnTo>
                      <a:pt x="154" y="291"/>
                    </a:lnTo>
                    <a:lnTo>
                      <a:pt x="154" y="298"/>
                    </a:lnTo>
                    <a:lnTo>
                      <a:pt x="154" y="304"/>
                    </a:lnTo>
                    <a:lnTo>
                      <a:pt x="153" y="311"/>
                    </a:lnTo>
                    <a:lnTo>
                      <a:pt x="153" y="318"/>
                    </a:lnTo>
                    <a:lnTo>
                      <a:pt x="152" y="324"/>
                    </a:lnTo>
                    <a:lnTo>
                      <a:pt x="152" y="331"/>
                    </a:lnTo>
                    <a:lnTo>
                      <a:pt x="151" y="337"/>
                    </a:lnTo>
                    <a:lnTo>
                      <a:pt x="150" y="344"/>
                    </a:lnTo>
                    <a:lnTo>
                      <a:pt x="150" y="350"/>
                    </a:lnTo>
                    <a:lnTo>
                      <a:pt x="149" y="357"/>
                    </a:lnTo>
                    <a:lnTo>
                      <a:pt x="149" y="364"/>
                    </a:lnTo>
                    <a:lnTo>
                      <a:pt x="149" y="370"/>
                    </a:lnTo>
                    <a:lnTo>
                      <a:pt x="148" y="377"/>
                    </a:lnTo>
                    <a:lnTo>
                      <a:pt x="148" y="383"/>
                    </a:lnTo>
                    <a:lnTo>
                      <a:pt x="149" y="390"/>
                    </a:lnTo>
                    <a:lnTo>
                      <a:pt x="149" y="396"/>
                    </a:lnTo>
                    <a:lnTo>
                      <a:pt x="150" y="402"/>
                    </a:lnTo>
                    <a:lnTo>
                      <a:pt x="151" y="408"/>
                    </a:lnTo>
                    <a:lnTo>
                      <a:pt x="152" y="414"/>
                    </a:lnTo>
                    <a:lnTo>
                      <a:pt x="154" y="420"/>
                    </a:lnTo>
                    <a:lnTo>
                      <a:pt x="155" y="426"/>
                    </a:lnTo>
                    <a:lnTo>
                      <a:pt x="158" y="432"/>
                    </a:lnTo>
                    <a:lnTo>
                      <a:pt x="160" y="437"/>
                    </a:lnTo>
                    <a:lnTo>
                      <a:pt x="163" y="443"/>
                    </a:lnTo>
                    <a:lnTo>
                      <a:pt x="167" y="448"/>
                    </a:lnTo>
                    <a:lnTo>
                      <a:pt x="174" y="458"/>
                    </a:lnTo>
                    <a:lnTo>
                      <a:pt x="177" y="462"/>
                    </a:lnTo>
                    <a:lnTo>
                      <a:pt x="181" y="466"/>
                    </a:lnTo>
                    <a:lnTo>
                      <a:pt x="184" y="470"/>
                    </a:lnTo>
                    <a:lnTo>
                      <a:pt x="188" y="473"/>
                    </a:lnTo>
                    <a:lnTo>
                      <a:pt x="192" y="477"/>
                    </a:lnTo>
                    <a:lnTo>
                      <a:pt x="196" y="480"/>
                    </a:lnTo>
                    <a:lnTo>
                      <a:pt x="199" y="483"/>
                    </a:lnTo>
                    <a:lnTo>
                      <a:pt x="203" y="486"/>
                    </a:lnTo>
                    <a:lnTo>
                      <a:pt x="207" y="489"/>
                    </a:lnTo>
                    <a:lnTo>
                      <a:pt x="210" y="492"/>
                    </a:lnTo>
                    <a:lnTo>
                      <a:pt x="214" y="495"/>
                    </a:lnTo>
                    <a:lnTo>
                      <a:pt x="217" y="498"/>
                    </a:lnTo>
                    <a:lnTo>
                      <a:pt x="220" y="501"/>
                    </a:lnTo>
                    <a:lnTo>
                      <a:pt x="224" y="504"/>
                    </a:lnTo>
                    <a:lnTo>
                      <a:pt x="227" y="508"/>
                    </a:lnTo>
                    <a:lnTo>
                      <a:pt x="230" y="511"/>
                    </a:lnTo>
                    <a:lnTo>
                      <a:pt x="233" y="514"/>
                    </a:lnTo>
                    <a:lnTo>
                      <a:pt x="236" y="518"/>
                    </a:lnTo>
                    <a:lnTo>
                      <a:pt x="238" y="522"/>
                    </a:lnTo>
                    <a:lnTo>
                      <a:pt x="241" y="525"/>
                    </a:lnTo>
                    <a:lnTo>
                      <a:pt x="243" y="530"/>
                    </a:lnTo>
                    <a:lnTo>
                      <a:pt x="245" y="534"/>
                    </a:lnTo>
                    <a:lnTo>
                      <a:pt x="247" y="539"/>
                    </a:lnTo>
                    <a:lnTo>
                      <a:pt x="249" y="544"/>
                    </a:lnTo>
                    <a:lnTo>
                      <a:pt x="250" y="549"/>
                    </a:lnTo>
                    <a:lnTo>
                      <a:pt x="252" y="555"/>
                    </a:lnTo>
                    <a:lnTo>
                      <a:pt x="252" y="561"/>
                    </a:lnTo>
                    <a:lnTo>
                      <a:pt x="253" y="567"/>
                    </a:lnTo>
                    <a:lnTo>
                      <a:pt x="254" y="574"/>
                    </a:lnTo>
                    <a:lnTo>
                      <a:pt x="254" y="582"/>
                    </a:lnTo>
                    <a:lnTo>
                      <a:pt x="254" y="591"/>
                    </a:lnTo>
                    <a:lnTo>
                      <a:pt x="254" y="595"/>
                    </a:lnTo>
                    <a:lnTo>
                      <a:pt x="253" y="600"/>
                    </a:lnTo>
                    <a:lnTo>
                      <a:pt x="253" y="604"/>
                    </a:lnTo>
                    <a:lnTo>
                      <a:pt x="253" y="608"/>
                    </a:lnTo>
                    <a:lnTo>
                      <a:pt x="253" y="612"/>
                    </a:lnTo>
                    <a:lnTo>
                      <a:pt x="253" y="616"/>
                    </a:lnTo>
                    <a:lnTo>
                      <a:pt x="252" y="620"/>
                    </a:lnTo>
                    <a:lnTo>
                      <a:pt x="252" y="623"/>
                    </a:lnTo>
                    <a:lnTo>
                      <a:pt x="252" y="626"/>
                    </a:lnTo>
                    <a:lnTo>
                      <a:pt x="252" y="630"/>
                    </a:lnTo>
                    <a:lnTo>
                      <a:pt x="252" y="633"/>
                    </a:lnTo>
                    <a:lnTo>
                      <a:pt x="252" y="636"/>
                    </a:lnTo>
                    <a:lnTo>
                      <a:pt x="253" y="640"/>
                    </a:lnTo>
                    <a:lnTo>
                      <a:pt x="253" y="642"/>
                    </a:lnTo>
                    <a:lnTo>
                      <a:pt x="254" y="646"/>
                    </a:lnTo>
                    <a:lnTo>
                      <a:pt x="254" y="648"/>
                    </a:lnTo>
                    <a:lnTo>
                      <a:pt x="255" y="651"/>
                    </a:lnTo>
                    <a:lnTo>
                      <a:pt x="256" y="654"/>
                    </a:lnTo>
                    <a:lnTo>
                      <a:pt x="257" y="657"/>
                    </a:lnTo>
                    <a:lnTo>
                      <a:pt x="259" y="660"/>
                    </a:lnTo>
                    <a:lnTo>
                      <a:pt x="260" y="662"/>
                    </a:lnTo>
                    <a:lnTo>
                      <a:pt x="262" y="665"/>
                    </a:lnTo>
                    <a:lnTo>
                      <a:pt x="264" y="668"/>
                    </a:lnTo>
                    <a:lnTo>
                      <a:pt x="266" y="670"/>
                    </a:lnTo>
                    <a:lnTo>
                      <a:pt x="269" y="673"/>
                    </a:lnTo>
                    <a:lnTo>
                      <a:pt x="272" y="676"/>
                    </a:lnTo>
                    <a:lnTo>
                      <a:pt x="274" y="678"/>
                    </a:lnTo>
                    <a:lnTo>
                      <a:pt x="278" y="681"/>
                    </a:lnTo>
                    <a:lnTo>
                      <a:pt x="282" y="684"/>
                    </a:lnTo>
                    <a:lnTo>
                      <a:pt x="286" y="687"/>
                    </a:lnTo>
                    <a:lnTo>
                      <a:pt x="305" y="700"/>
                    </a:lnTo>
                    <a:lnTo>
                      <a:pt x="313" y="704"/>
                    </a:lnTo>
                    <a:lnTo>
                      <a:pt x="319" y="708"/>
                    </a:lnTo>
                    <a:lnTo>
                      <a:pt x="323" y="710"/>
                    </a:lnTo>
                    <a:lnTo>
                      <a:pt x="326" y="711"/>
                    </a:lnTo>
                    <a:lnTo>
                      <a:pt x="328" y="712"/>
                    </a:lnTo>
                    <a:lnTo>
                      <a:pt x="330" y="712"/>
                    </a:lnTo>
                    <a:lnTo>
                      <a:pt x="330" y="711"/>
                    </a:lnTo>
                    <a:lnTo>
                      <a:pt x="329" y="710"/>
                    </a:lnTo>
                    <a:lnTo>
                      <a:pt x="328" y="708"/>
                    </a:lnTo>
                    <a:lnTo>
                      <a:pt x="326" y="705"/>
                    </a:lnTo>
                    <a:lnTo>
                      <a:pt x="324" y="703"/>
                    </a:lnTo>
                    <a:lnTo>
                      <a:pt x="321" y="700"/>
                    </a:lnTo>
                    <a:lnTo>
                      <a:pt x="318" y="697"/>
                    </a:lnTo>
                    <a:lnTo>
                      <a:pt x="315" y="694"/>
                    </a:lnTo>
                    <a:lnTo>
                      <a:pt x="312" y="691"/>
                    </a:lnTo>
                    <a:lnTo>
                      <a:pt x="309" y="688"/>
                    </a:lnTo>
                    <a:lnTo>
                      <a:pt x="307" y="686"/>
                    </a:lnTo>
                    <a:lnTo>
                      <a:pt x="304" y="683"/>
                    </a:lnTo>
                    <a:lnTo>
                      <a:pt x="303" y="682"/>
                    </a:lnTo>
                    <a:lnTo>
                      <a:pt x="302" y="680"/>
                    </a:lnTo>
                    <a:lnTo>
                      <a:pt x="301" y="679"/>
                    </a:lnTo>
                    <a:lnTo>
                      <a:pt x="302" y="680"/>
                    </a:lnTo>
                    <a:lnTo>
                      <a:pt x="303" y="680"/>
                    </a:lnTo>
                    <a:lnTo>
                      <a:pt x="305" y="682"/>
                    </a:lnTo>
                    <a:lnTo>
                      <a:pt x="309" y="684"/>
                    </a:lnTo>
                    <a:lnTo>
                      <a:pt x="314" y="688"/>
                    </a:lnTo>
                    <a:lnTo>
                      <a:pt x="320" y="693"/>
                    </a:lnTo>
                    <a:lnTo>
                      <a:pt x="328" y="699"/>
                    </a:lnTo>
                    <a:lnTo>
                      <a:pt x="337" y="706"/>
                    </a:lnTo>
                    <a:lnTo>
                      <a:pt x="349" y="71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auto">
              <a:xfrm>
                <a:off x="5343" y="2970"/>
                <a:ext cx="224" cy="88"/>
              </a:xfrm>
              <a:custGeom>
                <a:avLst/>
                <a:gdLst>
                  <a:gd name="T0" fmla="*/ 0 w 191"/>
                  <a:gd name="T1" fmla="*/ 0 h 78"/>
                  <a:gd name="T2" fmla="*/ 233 w 191"/>
                  <a:gd name="T3" fmla="*/ 53 h 78"/>
                  <a:gd name="T4" fmla="*/ 373 w 191"/>
                  <a:gd name="T5" fmla="*/ 68 h 78"/>
                  <a:gd name="T6" fmla="*/ 504 w 191"/>
                  <a:gd name="T7" fmla="*/ 98 h 78"/>
                  <a:gd name="T8" fmla="*/ 605 w 191"/>
                  <a:gd name="T9" fmla="*/ 127 h 78"/>
                  <a:gd name="T10" fmla="*/ 710 w 191"/>
                  <a:gd name="T11" fmla="*/ 143 h 78"/>
                  <a:gd name="T12" fmla="*/ 833 w 191"/>
                  <a:gd name="T13" fmla="*/ 179 h 78"/>
                  <a:gd name="T14" fmla="*/ 971 w 191"/>
                  <a:gd name="T15" fmla="*/ 205 h 78"/>
                  <a:gd name="T16" fmla="*/ 1099 w 191"/>
                  <a:gd name="T17" fmla="*/ 231 h 78"/>
                  <a:gd name="T18" fmla="*/ 1201 w 191"/>
                  <a:gd name="T19" fmla="*/ 261 h 78"/>
                  <a:gd name="T20" fmla="*/ 1328 w 191"/>
                  <a:gd name="T21" fmla="*/ 294 h 78"/>
                  <a:gd name="T22" fmla="*/ 1455 w 191"/>
                  <a:gd name="T23" fmla="*/ 327 h 78"/>
                  <a:gd name="T24" fmla="*/ 1567 w 191"/>
                  <a:gd name="T25" fmla="*/ 342 h 78"/>
                  <a:gd name="T26" fmla="*/ 1706 w 191"/>
                  <a:gd name="T27" fmla="*/ 386 h 78"/>
                  <a:gd name="T28" fmla="*/ 1826 w 191"/>
                  <a:gd name="T29" fmla="*/ 414 h 78"/>
                  <a:gd name="T30" fmla="*/ 1937 w 191"/>
                  <a:gd name="T31" fmla="*/ 435 h 78"/>
                  <a:gd name="T32" fmla="*/ 2068 w 191"/>
                  <a:gd name="T33" fmla="*/ 469 h 78"/>
                  <a:gd name="T34" fmla="*/ 2158 w 191"/>
                  <a:gd name="T35" fmla="*/ 491 h 78"/>
                  <a:gd name="T36" fmla="*/ 2278 w 191"/>
                  <a:gd name="T37" fmla="*/ 527 h 78"/>
                  <a:gd name="T38" fmla="*/ 2425 w 191"/>
                  <a:gd name="T39" fmla="*/ 538 h 78"/>
                  <a:gd name="T40" fmla="*/ 2531 w 191"/>
                  <a:gd name="T41" fmla="*/ 557 h 78"/>
                  <a:gd name="T42" fmla="*/ 2665 w 191"/>
                  <a:gd name="T43" fmla="*/ 597 h 78"/>
                  <a:gd name="T44" fmla="*/ 2771 w 191"/>
                  <a:gd name="T45" fmla="*/ 607 h 78"/>
                  <a:gd name="T46" fmla="*/ 2911 w 191"/>
                  <a:gd name="T47" fmla="*/ 628 h 78"/>
                  <a:gd name="T48" fmla="*/ 3032 w 191"/>
                  <a:gd name="T49" fmla="*/ 646 h 78"/>
                  <a:gd name="T50" fmla="*/ 3163 w 191"/>
                  <a:gd name="T51" fmla="*/ 674 h 78"/>
                  <a:gd name="T52" fmla="*/ 3278 w 191"/>
                  <a:gd name="T53" fmla="*/ 685 h 78"/>
                  <a:gd name="T54" fmla="*/ 3414 w 191"/>
                  <a:gd name="T55" fmla="*/ 709 h 78"/>
                  <a:gd name="T56" fmla="*/ 3556 w 191"/>
                  <a:gd name="T57" fmla="*/ 721 h 78"/>
                  <a:gd name="T58" fmla="*/ 3675 w 191"/>
                  <a:gd name="T59" fmla="*/ 755 h 78"/>
                  <a:gd name="T60" fmla="*/ 3797 w 191"/>
                  <a:gd name="T61" fmla="*/ 755 h 78"/>
                  <a:gd name="T62" fmla="*/ 3932 w 191"/>
                  <a:gd name="T63" fmla="*/ 760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1"/>
                  <a:gd name="T97" fmla="*/ 0 h 78"/>
                  <a:gd name="T98" fmla="*/ 191 w 191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1" h="78">
                    <a:moveTo>
                      <a:pt x="0" y="0"/>
                    </a:moveTo>
                    <a:lnTo>
                      <a:pt x="12" y="5"/>
                    </a:lnTo>
                    <a:lnTo>
                      <a:pt x="18" y="7"/>
                    </a:lnTo>
                    <a:lnTo>
                      <a:pt x="24" y="10"/>
                    </a:lnTo>
                    <a:lnTo>
                      <a:pt x="30" y="13"/>
                    </a:lnTo>
                    <a:lnTo>
                      <a:pt x="35" y="15"/>
                    </a:lnTo>
                    <a:lnTo>
                      <a:pt x="41" y="18"/>
                    </a:lnTo>
                    <a:lnTo>
                      <a:pt x="47" y="21"/>
                    </a:lnTo>
                    <a:lnTo>
                      <a:pt x="53" y="24"/>
                    </a:lnTo>
                    <a:lnTo>
                      <a:pt x="58" y="27"/>
                    </a:lnTo>
                    <a:lnTo>
                      <a:pt x="64" y="30"/>
                    </a:lnTo>
                    <a:lnTo>
                      <a:pt x="70" y="33"/>
                    </a:lnTo>
                    <a:lnTo>
                      <a:pt x="76" y="35"/>
                    </a:lnTo>
                    <a:lnTo>
                      <a:pt x="82" y="39"/>
                    </a:lnTo>
                    <a:lnTo>
                      <a:pt x="88" y="41"/>
                    </a:lnTo>
                    <a:lnTo>
                      <a:pt x="94" y="44"/>
                    </a:lnTo>
                    <a:lnTo>
                      <a:pt x="100" y="47"/>
                    </a:lnTo>
                    <a:lnTo>
                      <a:pt x="105" y="50"/>
                    </a:lnTo>
                    <a:lnTo>
                      <a:pt x="111" y="52"/>
                    </a:lnTo>
                    <a:lnTo>
                      <a:pt x="117" y="55"/>
                    </a:lnTo>
                    <a:lnTo>
                      <a:pt x="123" y="57"/>
                    </a:lnTo>
                    <a:lnTo>
                      <a:pt x="129" y="60"/>
                    </a:lnTo>
                    <a:lnTo>
                      <a:pt x="135" y="62"/>
                    </a:lnTo>
                    <a:lnTo>
                      <a:pt x="141" y="64"/>
                    </a:lnTo>
                    <a:lnTo>
                      <a:pt x="147" y="66"/>
                    </a:lnTo>
                    <a:lnTo>
                      <a:pt x="153" y="68"/>
                    </a:lnTo>
                    <a:lnTo>
                      <a:pt x="159" y="70"/>
                    </a:lnTo>
                    <a:lnTo>
                      <a:pt x="165" y="72"/>
                    </a:lnTo>
                    <a:lnTo>
                      <a:pt x="172" y="73"/>
                    </a:lnTo>
                    <a:lnTo>
                      <a:pt x="178" y="75"/>
                    </a:lnTo>
                    <a:lnTo>
                      <a:pt x="184" y="75"/>
                    </a:lnTo>
                    <a:lnTo>
                      <a:pt x="190" y="7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5372" y="2885"/>
                <a:ext cx="372" cy="98"/>
              </a:xfrm>
              <a:custGeom>
                <a:avLst/>
                <a:gdLst>
                  <a:gd name="T0" fmla="*/ 0 w 318"/>
                  <a:gd name="T1" fmla="*/ 0 h 87"/>
                  <a:gd name="T2" fmla="*/ 387 w 318"/>
                  <a:gd name="T3" fmla="*/ 53 h 87"/>
                  <a:gd name="T4" fmla="*/ 588 w 318"/>
                  <a:gd name="T5" fmla="*/ 77 h 87"/>
                  <a:gd name="T6" fmla="*/ 788 w 318"/>
                  <a:gd name="T7" fmla="*/ 110 h 87"/>
                  <a:gd name="T8" fmla="*/ 956 w 318"/>
                  <a:gd name="T9" fmla="*/ 140 h 87"/>
                  <a:gd name="T10" fmla="*/ 1162 w 318"/>
                  <a:gd name="T11" fmla="*/ 160 h 87"/>
                  <a:gd name="T12" fmla="*/ 1359 w 318"/>
                  <a:gd name="T13" fmla="*/ 203 h 87"/>
                  <a:gd name="T14" fmla="*/ 1530 w 318"/>
                  <a:gd name="T15" fmla="*/ 229 h 87"/>
                  <a:gd name="T16" fmla="*/ 1727 w 318"/>
                  <a:gd name="T17" fmla="*/ 258 h 87"/>
                  <a:gd name="T18" fmla="*/ 1943 w 318"/>
                  <a:gd name="T19" fmla="*/ 293 h 87"/>
                  <a:gd name="T20" fmla="*/ 2113 w 318"/>
                  <a:gd name="T21" fmla="*/ 328 h 87"/>
                  <a:gd name="T22" fmla="*/ 2292 w 318"/>
                  <a:gd name="T23" fmla="*/ 364 h 87"/>
                  <a:gd name="T24" fmla="*/ 2479 w 318"/>
                  <a:gd name="T25" fmla="*/ 387 h 87"/>
                  <a:gd name="T26" fmla="*/ 2681 w 318"/>
                  <a:gd name="T27" fmla="*/ 419 h 87"/>
                  <a:gd name="T28" fmla="*/ 2866 w 318"/>
                  <a:gd name="T29" fmla="*/ 462 h 87"/>
                  <a:gd name="T30" fmla="*/ 3047 w 318"/>
                  <a:gd name="T31" fmla="*/ 488 h 87"/>
                  <a:gd name="T32" fmla="*/ 3233 w 318"/>
                  <a:gd name="T33" fmla="*/ 528 h 87"/>
                  <a:gd name="T34" fmla="*/ 3444 w 318"/>
                  <a:gd name="T35" fmla="*/ 550 h 87"/>
                  <a:gd name="T36" fmla="*/ 3636 w 318"/>
                  <a:gd name="T37" fmla="*/ 586 h 87"/>
                  <a:gd name="T38" fmla="*/ 3835 w 318"/>
                  <a:gd name="T39" fmla="*/ 599 h 87"/>
                  <a:gd name="T40" fmla="*/ 3982 w 318"/>
                  <a:gd name="T41" fmla="*/ 623 h 87"/>
                  <a:gd name="T42" fmla="*/ 4188 w 318"/>
                  <a:gd name="T43" fmla="*/ 670 h 87"/>
                  <a:gd name="T44" fmla="*/ 4397 w 318"/>
                  <a:gd name="T45" fmla="*/ 675 h 87"/>
                  <a:gd name="T46" fmla="*/ 4588 w 318"/>
                  <a:gd name="T47" fmla="*/ 700 h 87"/>
                  <a:gd name="T48" fmla="*/ 4768 w 318"/>
                  <a:gd name="T49" fmla="*/ 736 h 87"/>
                  <a:gd name="T50" fmla="*/ 4995 w 318"/>
                  <a:gd name="T51" fmla="*/ 755 h 87"/>
                  <a:gd name="T52" fmla="*/ 5192 w 318"/>
                  <a:gd name="T53" fmla="*/ 759 h 87"/>
                  <a:gd name="T54" fmla="*/ 5415 w 318"/>
                  <a:gd name="T55" fmla="*/ 786 h 87"/>
                  <a:gd name="T56" fmla="*/ 5612 w 318"/>
                  <a:gd name="T57" fmla="*/ 791 h 87"/>
                  <a:gd name="T58" fmla="*/ 5820 w 318"/>
                  <a:gd name="T59" fmla="*/ 813 h 87"/>
                  <a:gd name="T60" fmla="*/ 6022 w 318"/>
                  <a:gd name="T61" fmla="*/ 814 h 87"/>
                  <a:gd name="T62" fmla="*/ 6243 w 318"/>
                  <a:gd name="T63" fmla="*/ 829 h 8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8"/>
                  <a:gd name="T97" fmla="*/ 0 h 87"/>
                  <a:gd name="T98" fmla="*/ 318 w 318"/>
                  <a:gd name="T99" fmla="*/ 87 h 8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8" h="87">
                    <a:moveTo>
                      <a:pt x="0" y="0"/>
                    </a:moveTo>
                    <a:lnTo>
                      <a:pt x="20" y="5"/>
                    </a:lnTo>
                    <a:lnTo>
                      <a:pt x="30" y="8"/>
                    </a:lnTo>
                    <a:lnTo>
                      <a:pt x="40" y="11"/>
                    </a:lnTo>
                    <a:lnTo>
                      <a:pt x="49" y="14"/>
                    </a:lnTo>
                    <a:lnTo>
                      <a:pt x="59" y="17"/>
                    </a:lnTo>
                    <a:lnTo>
                      <a:pt x="69" y="21"/>
                    </a:lnTo>
                    <a:lnTo>
                      <a:pt x="78" y="24"/>
                    </a:lnTo>
                    <a:lnTo>
                      <a:pt x="88" y="27"/>
                    </a:lnTo>
                    <a:lnTo>
                      <a:pt x="98" y="31"/>
                    </a:lnTo>
                    <a:lnTo>
                      <a:pt x="107" y="34"/>
                    </a:lnTo>
                    <a:lnTo>
                      <a:pt x="116" y="37"/>
                    </a:lnTo>
                    <a:lnTo>
                      <a:pt x="126" y="41"/>
                    </a:lnTo>
                    <a:lnTo>
                      <a:pt x="136" y="44"/>
                    </a:lnTo>
                    <a:lnTo>
                      <a:pt x="145" y="47"/>
                    </a:lnTo>
                    <a:lnTo>
                      <a:pt x="155" y="51"/>
                    </a:lnTo>
                    <a:lnTo>
                      <a:pt x="164" y="54"/>
                    </a:lnTo>
                    <a:lnTo>
                      <a:pt x="174" y="57"/>
                    </a:lnTo>
                    <a:lnTo>
                      <a:pt x="184" y="60"/>
                    </a:lnTo>
                    <a:lnTo>
                      <a:pt x="194" y="63"/>
                    </a:lnTo>
                    <a:lnTo>
                      <a:pt x="203" y="66"/>
                    </a:lnTo>
                    <a:lnTo>
                      <a:pt x="213" y="69"/>
                    </a:lnTo>
                    <a:lnTo>
                      <a:pt x="223" y="71"/>
                    </a:lnTo>
                    <a:lnTo>
                      <a:pt x="233" y="73"/>
                    </a:lnTo>
                    <a:lnTo>
                      <a:pt x="243" y="76"/>
                    </a:lnTo>
                    <a:lnTo>
                      <a:pt x="254" y="78"/>
                    </a:lnTo>
                    <a:lnTo>
                      <a:pt x="264" y="79"/>
                    </a:lnTo>
                    <a:lnTo>
                      <a:pt x="274" y="81"/>
                    </a:lnTo>
                    <a:lnTo>
                      <a:pt x="285" y="83"/>
                    </a:lnTo>
                    <a:lnTo>
                      <a:pt x="295" y="84"/>
                    </a:lnTo>
                    <a:lnTo>
                      <a:pt x="306" y="85"/>
                    </a:lnTo>
                    <a:lnTo>
                      <a:pt x="317" y="8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6"/>
              <p:cNvSpPr>
                <a:spLocks/>
              </p:cNvSpPr>
              <p:nvPr/>
            </p:nvSpPr>
            <p:spPr bwMode="auto">
              <a:xfrm>
                <a:off x="5317" y="2893"/>
                <a:ext cx="74" cy="26"/>
              </a:xfrm>
              <a:custGeom>
                <a:avLst/>
                <a:gdLst>
                  <a:gd name="T0" fmla="*/ 987 w 64"/>
                  <a:gd name="T1" fmla="*/ 2 h 23"/>
                  <a:gd name="T2" fmla="*/ 923 w 64"/>
                  <a:gd name="T3" fmla="*/ 1 h 23"/>
                  <a:gd name="T4" fmla="*/ 900 w 64"/>
                  <a:gd name="T5" fmla="*/ 1 h 23"/>
                  <a:gd name="T6" fmla="*/ 878 w 64"/>
                  <a:gd name="T7" fmla="*/ 1 h 23"/>
                  <a:gd name="T8" fmla="*/ 828 w 64"/>
                  <a:gd name="T9" fmla="*/ 0 h 23"/>
                  <a:gd name="T10" fmla="*/ 792 w 64"/>
                  <a:gd name="T11" fmla="*/ 0 h 23"/>
                  <a:gd name="T12" fmla="*/ 770 w 64"/>
                  <a:gd name="T13" fmla="*/ 0 h 23"/>
                  <a:gd name="T14" fmla="*/ 730 w 64"/>
                  <a:gd name="T15" fmla="*/ 0 h 23"/>
                  <a:gd name="T16" fmla="*/ 690 w 64"/>
                  <a:gd name="T17" fmla="*/ 0 h 23"/>
                  <a:gd name="T18" fmla="*/ 673 w 64"/>
                  <a:gd name="T19" fmla="*/ 0 h 23"/>
                  <a:gd name="T20" fmla="*/ 631 w 64"/>
                  <a:gd name="T21" fmla="*/ 1 h 23"/>
                  <a:gd name="T22" fmla="*/ 597 w 64"/>
                  <a:gd name="T23" fmla="*/ 1 h 23"/>
                  <a:gd name="T24" fmla="*/ 582 w 64"/>
                  <a:gd name="T25" fmla="*/ 1 h 23"/>
                  <a:gd name="T26" fmla="*/ 516 w 64"/>
                  <a:gd name="T27" fmla="*/ 2 h 23"/>
                  <a:gd name="T28" fmla="*/ 503 w 64"/>
                  <a:gd name="T29" fmla="*/ 2 h 23"/>
                  <a:gd name="T30" fmla="*/ 472 w 64"/>
                  <a:gd name="T31" fmla="*/ 3 h 23"/>
                  <a:gd name="T32" fmla="*/ 435 w 64"/>
                  <a:gd name="T33" fmla="*/ 47 h 23"/>
                  <a:gd name="T34" fmla="*/ 408 w 64"/>
                  <a:gd name="T35" fmla="*/ 47 h 23"/>
                  <a:gd name="T36" fmla="*/ 383 w 64"/>
                  <a:gd name="T37" fmla="*/ 53 h 23"/>
                  <a:gd name="T38" fmla="*/ 346 w 64"/>
                  <a:gd name="T39" fmla="*/ 60 h 23"/>
                  <a:gd name="T40" fmla="*/ 325 w 64"/>
                  <a:gd name="T41" fmla="*/ 68 h 23"/>
                  <a:gd name="T42" fmla="*/ 286 w 64"/>
                  <a:gd name="T43" fmla="*/ 77 h 23"/>
                  <a:gd name="T44" fmla="*/ 259 w 64"/>
                  <a:gd name="T45" fmla="*/ 87 h 23"/>
                  <a:gd name="T46" fmla="*/ 224 w 64"/>
                  <a:gd name="T47" fmla="*/ 98 h 23"/>
                  <a:gd name="T48" fmla="*/ 194 w 64"/>
                  <a:gd name="T49" fmla="*/ 111 h 23"/>
                  <a:gd name="T50" fmla="*/ 182 w 64"/>
                  <a:gd name="T51" fmla="*/ 125 h 23"/>
                  <a:gd name="T52" fmla="*/ 145 w 64"/>
                  <a:gd name="T53" fmla="*/ 141 h 23"/>
                  <a:gd name="T54" fmla="*/ 108 w 64"/>
                  <a:gd name="T55" fmla="*/ 157 h 23"/>
                  <a:gd name="T56" fmla="*/ 80 w 64"/>
                  <a:gd name="T57" fmla="*/ 159 h 23"/>
                  <a:gd name="T58" fmla="*/ 3 w 64"/>
                  <a:gd name="T59" fmla="*/ 180 h 23"/>
                  <a:gd name="T60" fmla="*/ 1 w 64"/>
                  <a:gd name="T61" fmla="*/ 203 h 23"/>
                  <a:gd name="T62" fmla="*/ 0 w 64"/>
                  <a:gd name="T63" fmla="*/ 228 h 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4"/>
                  <a:gd name="T97" fmla="*/ 0 h 23"/>
                  <a:gd name="T98" fmla="*/ 64 w 64"/>
                  <a:gd name="T99" fmla="*/ 23 h 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4" h="23">
                    <a:moveTo>
                      <a:pt x="63" y="2"/>
                    </a:moveTo>
                    <a:lnTo>
                      <a:pt x="59" y="1"/>
                    </a:lnTo>
                    <a:lnTo>
                      <a:pt x="57" y="1"/>
                    </a:lnTo>
                    <a:lnTo>
                      <a:pt x="55" y="1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6" y="1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0" y="3"/>
                    </a:lnTo>
                    <a:lnTo>
                      <a:pt x="27" y="4"/>
                    </a:lnTo>
                    <a:lnTo>
                      <a:pt x="26" y="4"/>
                    </a:lnTo>
                    <a:lnTo>
                      <a:pt x="24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8"/>
                    </a:lnTo>
                    <a:lnTo>
                      <a:pt x="16" y="9"/>
                    </a:lnTo>
                    <a:lnTo>
                      <a:pt x="14" y="10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7" y="15"/>
                    </a:lnTo>
                    <a:lnTo>
                      <a:pt x="5" y="16"/>
                    </a:lnTo>
                    <a:lnTo>
                      <a:pt x="3" y="18"/>
                    </a:lnTo>
                    <a:lnTo>
                      <a:pt x="1" y="20"/>
                    </a:lnTo>
                    <a:lnTo>
                      <a:pt x="0" y="2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7"/>
              <p:cNvSpPr>
                <a:spLocks/>
              </p:cNvSpPr>
              <p:nvPr/>
            </p:nvSpPr>
            <p:spPr bwMode="auto">
              <a:xfrm>
                <a:off x="5372" y="2831"/>
                <a:ext cx="445" cy="77"/>
              </a:xfrm>
              <a:custGeom>
                <a:avLst/>
                <a:gdLst>
                  <a:gd name="T0" fmla="*/ 7267 w 381"/>
                  <a:gd name="T1" fmla="*/ 547 h 69"/>
                  <a:gd name="T2" fmla="*/ 6805 w 381"/>
                  <a:gd name="T3" fmla="*/ 548 h 69"/>
                  <a:gd name="T4" fmla="*/ 6594 w 381"/>
                  <a:gd name="T5" fmla="*/ 548 h 69"/>
                  <a:gd name="T6" fmla="*/ 6357 w 381"/>
                  <a:gd name="T7" fmla="*/ 547 h 69"/>
                  <a:gd name="T8" fmla="*/ 6138 w 381"/>
                  <a:gd name="T9" fmla="*/ 538 h 69"/>
                  <a:gd name="T10" fmla="*/ 5915 w 381"/>
                  <a:gd name="T11" fmla="*/ 518 h 69"/>
                  <a:gd name="T12" fmla="*/ 5685 w 381"/>
                  <a:gd name="T13" fmla="*/ 506 h 69"/>
                  <a:gd name="T14" fmla="*/ 5484 w 381"/>
                  <a:gd name="T15" fmla="*/ 491 h 69"/>
                  <a:gd name="T16" fmla="*/ 5243 w 381"/>
                  <a:gd name="T17" fmla="*/ 482 h 69"/>
                  <a:gd name="T18" fmla="*/ 5011 w 381"/>
                  <a:gd name="T19" fmla="*/ 458 h 69"/>
                  <a:gd name="T20" fmla="*/ 4764 w 381"/>
                  <a:gd name="T21" fmla="*/ 439 h 69"/>
                  <a:gd name="T22" fmla="*/ 4561 w 381"/>
                  <a:gd name="T23" fmla="*/ 410 h 69"/>
                  <a:gd name="T24" fmla="*/ 4338 w 381"/>
                  <a:gd name="T25" fmla="*/ 394 h 69"/>
                  <a:gd name="T26" fmla="*/ 4098 w 381"/>
                  <a:gd name="T27" fmla="*/ 356 h 69"/>
                  <a:gd name="T28" fmla="*/ 3880 w 381"/>
                  <a:gd name="T29" fmla="*/ 334 h 69"/>
                  <a:gd name="T30" fmla="*/ 3652 w 381"/>
                  <a:gd name="T31" fmla="*/ 316 h 69"/>
                  <a:gd name="T32" fmla="*/ 3416 w 381"/>
                  <a:gd name="T33" fmla="*/ 286 h 69"/>
                  <a:gd name="T34" fmla="*/ 3194 w 381"/>
                  <a:gd name="T35" fmla="*/ 264 h 69"/>
                  <a:gd name="T36" fmla="*/ 2989 w 381"/>
                  <a:gd name="T37" fmla="*/ 229 h 69"/>
                  <a:gd name="T38" fmla="*/ 2735 w 381"/>
                  <a:gd name="T39" fmla="*/ 205 h 69"/>
                  <a:gd name="T40" fmla="*/ 2523 w 381"/>
                  <a:gd name="T41" fmla="*/ 184 h 69"/>
                  <a:gd name="T42" fmla="*/ 2306 w 381"/>
                  <a:gd name="T43" fmla="*/ 148 h 69"/>
                  <a:gd name="T44" fmla="*/ 2065 w 381"/>
                  <a:gd name="T45" fmla="*/ 133 h 69"/>
                  <a:gd name="T46" fmla="*/ 1836 w 381"/>
                  <a:gd name="T47" fmla="*/ 118 h 69"/>
                  <a:gd name="T48" fmla="*/ 1584 w 381"/>
                  <a:gd name="T49" fmla="*/ 86 h 69"/>
                  <a:gd name="T50" fmla="*/ 1356 w 381"/>
                  <a:gd name="T51" fmla="*/ 69 h 69"/>
                  <a:gd name="T52" fmla="*/ 1152 w 381"/>
                  <a:gd name="T53" fmla="*/ 56 h 69"/>
                  <a:gd name="T54" fmla="*/ 910 w 381"/>
                  <a:gd name="T55" fmla="*/ 45 h 69"/>
                  <a:gd name="T56" fmla="*/ 683 w 381"/>
                  <a:gd name="T57" fmla="*/ 3 h 69"/>
                  <a:gd name="T58" fmla="*/ 474 w 381"/>
                  <a:gd name="T59" fmla="*/ 1 h 69"/>
                  <a:gd name="T60" fmla="*/ 225 w 381"/>
                  <a:gd name="T61" fmla="*/ 1 h 69"/>
                  <a:gd name="T62" fmla="*/ 0 w 381"/>
                  <a:gd name="T63" fmla="*/ 0 h 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1"/>
                  <a:gd name="T97" fmla="*/ 0 h 69"/>
                  <a:gd name="T98" fmla="*/ 381 w 381"/>
                  <a:gd name="T99" fmla="*/ 69 h 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1" h="69">
                    <a:moveTo>
                      <a:pt x="380" y="67"/>
                    </a:moveTo>
                    <a:lnTo>
                      <a:pt x="356" y="68"/>
                    </a:lnTo>
                    <a:lnTo>
                      <a:pt x="345" y="68"/>
                    </a:lnTo>
                    <a:lnTo>
                      <a:pt x="333" y="67"/>
                    </a:lnTo>
                    <a:lnTo>
                      <a:pt x="321" y="66"/>
                    </a:lnTo>
                    <a:lnTo>
                      <a:pt x="309" y="65"/>
                    </a:lnTo>
                    <a:lnTo>
                      <a:pt x="298" y="63"/>
                    </a:lnTo>
                    <a:lnTo>
                      <a:pt x="286" y="61"/>
                    </a:lnTo>
                    <a:lnTo>
                      <a:pt x="274" y="59"/>
                    </a:lnTo>
                    <a:lnTo>
                      <a:pt x="262" y="57"/>
                    </a:lnTo>
                    <a:lnTo>
                      <a:pt x="250" y="54"/>
                    </a:lnTo>
                    <a:lnTo>
                      <a:pt x="238" y="51"/>
                    </a:lnTo>
                    <a:lnTo>
                      <a:pt x="227" y="49"/>
                    </a:lnTo>
                    <a:lnTo>
                      <a:pt x="215" y="45"/>
                    </a:lnTo>
                    <a:lnTo>
                      <a:pt x="203" y="42"/>
                    </a:lnTo>
                    <a:lnTo>
                      <a:pt x="191" y="39"/>
                    </a:lnTo>
                    <a:lnTo>
                      <a:pt x="179" y="36"/>
                    </a:lnTo>
                    <a:lnTo>
                      <a:pt x="168" y="33"/>
                    </a:lnTo>
                    <a:lnTo>
                      <a:pt x="156" y="29"/>
                    </a:lnTo>
                    <a:lnTo>
                      <a:pt x="144" y="26"/>
                    </a:lnTo>
                    <a:lnTo>
                      <a:pt x="132" y="23"/>
                    </a:lnTo>
                    <a:lnTo>
                      <a:pt x="120" y="19"/>
                    </a:lnTo>
                    <a:lnTo>
                      <a:pt x="108" y="17"/>
                    </a:lnTo>
                    <a:lnTo>
                      <a:pt x="96" y="14"/>
                    </a:lnTo>
                    <a:lnTo>
                      <a:pt x="84" y="11"/>
                    </a:lnTo>
                    <a:lnTo>
                      <a:pt x="72" y="9"/>
                    </a:lnTo>
                    <a:lnTo>
                      <a:pt x="60" y="7"/>
                    </a:lnTo>
                    <a:lnTo>
                      <a:pt x="48" y="5"/>
                    </a:lnTo>
                    <a:lnTo>
                      <a:pt x="36" y="3"/>
                    </a:lnTo>
                    <a:lnTo>
                      <a:pt x="24" y="1"/>
                    </a:lnTo>
                    <a:lnTo>
                      <a:pt x="12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5437" y="2788"/>
                <a:ext cx="446" cy="33"/>
              </a:xfrm>
              <a:custGeom>
                <a:avLst/>
                <a:gdLst>
                  <a:gd name="T0" fmla="*/ 7590 w 381"/>
                  <a:gd name="T1" fmla="*/ 178 h 30"/>
                  <a:gd name="T2" fmla="*/ 7090 w 381"/>
                  <a:gd name="T3" fmla="*/ 174 h 30"/>
                  <a:gd name="T4" fmla="*/ 6866 w 381"/>
                  <a:gd name="T5" fmla="*/ 165 h 30"/>
                  <a:gd name="T6" fmla="*/ 6627 w 381"/>
                  <a:gd name="T7" fmla="*/ 165 h 30"/>
                  <a:gd name="T8" fmla="*/ 6394 w 381"/>
                  <a:gd name="T9" fmla="*/ 162 h 30"/>
                  <a:gd name="T10" fmla="*/ 6143 w 381"/>
                  <a:gd name="T11" fmla="*/ 162 h 30"/>
                  <a:gd name="T12" fmla="*/ 5898 w 381"/>
                  <a:gd name="T13" fmla="*/ 158 h 30"/>
                  <a:gd name="T14" fmla="*/ 5661 w 381"/>
                  <a:gd name="T15" fmla="*/ 158 h 30"/>
                  <a:gd name="T16" fmla="*/ 5406 w 381"/>
                  <a:gd name="T17" fmla="*/ 158 h 30"/>
                  <a:gd name="T18" fmla="*/ 5174 w 381"/>
                  <a:gd name="T19" fmla="*/ 147 h 30"/>
                  <a:gd name="T20" fmla="*/ 4962 w 381"/>
                  <a:gd name="T21" fmla="*/ 144 h 30"/>
                  <a:gd name="T22" fmla="*/ 4720 w 381"/>
                  <a:gd name="T23" fmla="*/ 144 h 30"/>
                  <a:gd name="T24" fmla="*/ 4483 w 381"/>
                  <a:gd name="T25" fmla="*/ 134 h 30"/>
                  <a:gd name="T26" fmla="*/ 4239 w 381"/>
                  <a:gd name="T27" fmla="*/ 134 h 30"/>
                  <a:gd name="T28" fmla="*/ 3995 w 381"/>
                  <a:gd name="T29" fmla="*/ 131 h 30"/>
                  <a:gd name="T30" fmla="*/ 3774 w 381"/>
                  <a:gd name="T31" fmla="*/ 122 h 30"/>
                  <a:gd name="T32" fmla="*/ 3509 w 381"/>
                  <a:gd name="T33" fmla="*/ 119 h 30"/>
                  <a:gd name="T34" fmla="*/ 3291 w 381"/>
                  <a:gd name="T35" fmla="*/ 119 h 30"/>
                  <a:gd name="T36" fmla="*/ 3055 w 381"/>
                  <a:gd name="T37" fmla="*/ 111 h 30"/>
                  <a:gd name="T38" fmla="*/ 2811 w 381"/>
                  <a:gd name="T39" fmla="*/ 108 h 30"/>
                  <a:gd name="T40" fmla="*/ 2561 w 381"/>
                  <a:gd name="T41" fmla="*/ 101 h 30"/>
                  <a:gd name="T42" fmla="*/ 2354 w 381"/>
                  <a:gd name="T43" fmla="*/ 98 h 30"/>
                  <a:gd name="T44" fmla="*/ 2123 w 381"/>
                  <a:gd name="T45" fmla="*/ 81 h 30"/>
                  <a:gd name="T46" fmla="*/ 1869 w 381"/>
                  <a:gd name="T47" fmla="*/ 74 h 30"/>
                  <a:gd name="T48" fmla="*/ 1627 w 381"/>
                  <a:gd name="T49" fmla="*/ 67 h 30"/>
                  <a:gd name="T50" fmla="*/ 1390 w 381"/>
                  <a:gd name="T51" fmla="*/ 61 h 30"/>
                  <a:gd name="T52" fmla="*/ 1165 w 381"/>
                  <a:gd name="T53" fmla="*/ 50 h 30"/>
                  <a:gd name="T54" fmla="*/ 924 w 381"/>
                  <a:gd name="T55" fmla="*/ 45 h 30"/>
                  <a:gd name="T56" fmla="*/ 684 w 381"/>
                  <a:gd name="T57" fmla="*/ 37 h 30"/>
                  <a:gd name="T58" fmla="*/ 455 w 381"/>
                  <a:gd name="T59" fmla="*/ 3 h 30"/>
                  <a:gd name="T60" fmla="*/ 227 w 381"/>
                  <a:gd name="T61" fmla="*/ 2 h 30"/>
                  <a:gd name="T62" fmla="*/ 0 w 381"/>
                  <a:gd name="T63" fmla="*/ 0 h 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1"/>
                  <a:gd name="T97" fmla="*/ 0 h 30"/>
                  <a:gd name="T98" fmla="*/ 381 w 381"/>
                  <a:gd name="T99" fmla="*/ 30 h 3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1" h="30">
                    <a:moveTo>
                      <a:pt x="380" y="29"/>
                    </a:moveTo>
                    <a:lnTo>
                      <a:pt x="356" y="28"/>
                    </a:lnTo>
                    <a:lnTo>
                      <a:pt x="344" y="27"/>
                    </a:lnTo>
                    <a:lnTo>
                      <a:pt x="332" y="27"/>
                    </a:lnTo>
                    <a:lnTo>
                      <a:pt x="320" y="26"/>
                    </a:lnTo>
                    <a:lnTo>
                      <a:pt x="308" y="26"/>
                    </a:lnTo>
                    <a:lnTo>
                      <a:pt x="296" y="25"/>
                    </a:lnTo>
                    <a:lnTo>
                      <a:pt x="284" y="25"/>
                    </a:lnTo>
                    <a:lnTo>
                      <a:pt x="272" y="25"/>
                    </a:lnTo>
                    <a:lnTo>
                      <a:pt x="260" y="24"/>
                    </a:lnTo>
                    <a:lnTo>
                      <a:pt x="249" y="23"/>
                    </a:lnTo>
                    <a:lnTo>
                      <a:pt x="237" y="23"/>
                    </a:lnTo>
                    <a:lnTo>
                      <a:pt x="225" y="22"/>
                    </a:lnTo>
                    <a:lnTo>
                      <a:pt x="213" y="22"/>
                    </a:lnTo>
                    <a:lnTo>
                      <a:pt x="201" y="21"/>
                    </a:lnTo>
                    <a:lnTo>
                      <a:pt x="189" y="20"/>
                    </a:lnTo>
                    <a:lnTo>
                      <a:pt x="177" y="19"/>
                    </a:lnTo>
                    <a:lnTo>
                      <a:pt x="165" y="19"/>
                    </a:lnTo>
                    <a:lnTo>
                      <a:pt x="153" y="18"/>
                    </a:lnTo>
                    <a:lnTo>
                      <a:pt x="141" y="17"/>
                    </a:lnTo>
                    <a:lnTo>
                      <a:pt x="129" y="16"/>
                    </a:lnTo>
                    <a:lnTo>
                      <a:pt x="118" y="15"/>
                    </a:lnTo>
                    <a:lnTo>
                      <a:pt x="106" y="13"/>
                    </a:lnTo>
                    <a:lnTo>
                      <a:pt x="94" y="12"/>
                    </a:lnTo>
                    <a:lnTo>
                      <a:pt x="82" y="11"/>
                    </a:lnTo>
                    <a:lnTo>
                      <a:pt x="70" y="10"/>
                    </a:lnTo>
                    <a:lnTo>
                      <a:pt x="58" y="8"/>
                    </a:lnTo>
                    <a:lnTo>
                      <a:pt x="46" y="7"/>
                    </a:lnTo>
                    <a:lnTo>
                      <a:pt x="34" y="5"/>
                    </a:lnTo>
                    <a:lnTo>
                      <a:pt x="23" y="3"/>
                    </a:lnTo>
                    <a:lnTo>
                      <a:pt x="11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9"/>
              <p:cNvSpPr>
                <a:spLocks/>
              </p:cNvSpPr>
              <p:nvPr/>
            </p:nvSpPr>
            <p:spPr bwMode="auto">
              <a:xfrm>
                <a:off x="5456" y="2723"/>
                <a:ext cx="482" cy="44"/>
              </a:xfrm>
              <a:custGeom>
                <a:avLst/>
                <a:gdLst>
                  <a:gd name="T0" fmla="*/ 8114 w 412"/>
                  <a:gd name="T1" fmla="*/ 0 h 39"/>
                  <a:gd name="T2" fmla="*/ 7570 w 412"/>
                  <a:gd name="T3" fmla="*/ 2 h 39"/>
                  <a:gd name="T4" fmla="*/ 7320 w 412"/>
                  <a:gd name="T5" fmla="*/ 2 h 39"/>
                  <a:gd name="T6" fmla="*/ 7078 w 412"/>
                  <a:gd name="T7" fmla="*/ 3 h 39"/>
                  <a:gd name="T8" fmla="*/ 6835 w 412"/>
                  <a:gd name="T9" fmla="*/ 47 h 39"/>
                  <a:gd name="T10" fmla="*/ 6581 w 412"/>
                  <a:gd name="T11" fmla="*/ 53 h 39"/>
                  <a:gd name="T12" fmla="*/ 6306 w 412"/>
                  <a:gd name="T13" fmla="*/ 60 h 39"/>
                  <a:gd name="T14" fmla="*/ 6075 w 412"/>
                  <a:gd name="T15" fmla="*/ 60 h 39"/>
                  <a:gd name="T16" fmla="*/ 5825 w 412"/>
                  <a:gd name="T17" fmla="*/ 68 h 39"/>
                  <a:gd name="T18" fmla="*/ 5564 w 412"/>
                  <a:gd name="T19" fmla="*/ 68 h 39"/>
                  <a:gd name="T20" fmla="*/ 5314 w 412"/>
                  <a:gd name="T21" fmla="*/ 77 h 39"/>
                  <a:gd name="T22" fmla="*/ 5027 w 412"/>
                  <a:gd name="T23" fmla="*/ 77 h 39"/>
                  <a:gd name="T24" fmla="*/ 4785 w 412"/>
                  <a:gd name="T25" fmla="*/ 87 h 39"/>
                  <a:gd name="T26" fmla="*/ 4542 w 412"/>
                  <a:gd name="T27" fmla="*/ 98 h 39"/>
                  <a:gd name="T28" fmla="*/ 4270 w 412"/>
                  <a:gd name="T29" fmla="*/ 98 h 39"/>
                  <a:gd name="T30" fmla="*/ 4035 w 412"/>
                  <a:gd name="T31" fmla="*/ 111 h 39"/>
                  <a:gd name="T32" fmla="*/ 3794 w 412"/>
                  <a:gd name="T33" fmla="*/ 125 h 39"/>
                  <a:gd name="T34" fmla="*/ 3496 w 412"/>
                  <a:gd name="T35" fmla="*/ 125 h 39"/>
                  <a:gd name="T36" fmla="*/ 3278 w 412"/>
                  <a:gd name="T37" fmla="*/ 127 h 39"/>
                  <a:gd name="T38" fmla="*/ 3020 w 412"/>
                  <a:gd name="T39" fmla="*/ 141 h 39"/>
                  <a:gd name="T40" fmla="*/ 2772 w 412"/>
                  <a:gd name="T41" fmla="*/ 143 h 39"/>
                  <a:gd name="T42" fmla="*/ 2520 w 412"/>
                  <a:gd name="T43" fmla="*/ 159 h 39"/>
                  <a:gd name="T44" fmla="*/ 2249 w 412"/>
                  <a:gd name="T45" fmla="*/ 179 h 39"/>
                  <a:gd name="T46" fmla="*/ 2008 w 412"/>
                  <a:gd name="T47" fmla="*/ 202 h 39"/>
                  <a:gd name="T48" fmla="*/ 1731 w 412"/>
                  <a:gd name="T49" fmla="*/ 205 h 39"/>
                  <a:gd name="T50" fmla="*/ 1499 w 412"/>
                  <a:gd name="T51" fmla="*/ 228 h 39"/>
                  <a:gd name="T52" fmla="*/ 1254 w 412"/>
                  <a:gd name="T53" fmla="*/ 255 h 39"/>
                  <a:gd name="T54" fmla="*/ 992 w 412"/>
                  <a:gd name="T55" fmla="*/ 261 h 39"/>
                  <a:gd name="T56" fmla="*/ 736 w 412"/>
                  <a:gd name="T57" fmla="*/ 290 h 39"/>
                  <a:gd name="T58" fmla="*/ 493 w 412"/>
                  <a:gd name="T59" fmla="*/ 325 h 39"/>
                  <a:gd name="T60" fmla="*/ 230 w 412"/>
                  <a:gd name="T61" fmla="*/ 342 h 39"/>
                  <a:gd name="T62" fmla="*/ 0 w 412"/>
                  <a:gd name="T63" fmla="*/ 375 h 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2"/>
                  <a:gd name="T97" fmla="*/ 0 h 39"/>
                  <a:gd name="T98" fmla="*/ 412 w 412"/>
                  <a:gd name="T99" fmla="*/ 39 h 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2" h="39">
                    <a:moveTo>
                      <a:pt x="411" y="0"/>
                    </a:moveTo>
                    <a:lnTo>
                      <a:pt x="385" y="2"/>
                    </a:lnTo>
                    <a:lnTo>
                      <a:pt x="372" y="2"/>
                    </a:lnTo>
                    <a:lnTo>
                      <a:pt x="359" y="3"/>
                    </a:lnTo>
                    <a:lnTo>
                      <a:pt x="346" y="4"/>
                    </a:lnTo>
                    <a:lnTo>
                      <a:pt x="334" y="5"/>
                    </a:lnTo>
                    <a:lnTo>
                      <a:pt x="320" y="6"/>
                    </a:lnTo>
                    <a:lnTo>
                      <a:pt x="308" y="6"/>
                    </a:lnTo>
                    <a:lnTo>
                      <a:pt x="295" y="7"/>
                    </a:lnTo>
                    <a:lnTo>
                      <a:pt x="282" y="7"/>
                    </a:lnTo>
                    <a:lnTo>
                      <a:pt x="269" y="8"/>
                    </a:lnTo>
                    <a:lnTo>
                      <a:pt x="256" y="8"/>
                    </a:lnTo>
                    <a:lnTo>
                      <a:pt x="243" y="9"/>
                    </a:lnTo>
                    <a:lnTo>
                      <a:pt x="230" y="10"/>
                    </a:lnTo>
                    <a:lnTo>
                      <a:pt x="217" y="10"/>
                    </a:lnTo>
                    <a:lnTo>
                      <a:pt x="204" y="11"/>
                    </a:lnTo>
                    <a:lnTo>
                      <a:pt x="192" y="12"/>
                    </a:lnTo>
                    <a:lnTo>
                      <a:pt x="178" y="12"/>
                    </a:lnTo>
                    <a:lnTo>
                      <a:pt x="166" y="13"/>
                    </a:lnTo>
                    <a:lnTo>
                      <a:pt x="153" y="14"/>
                    </a:lnTo>
                    <a:lnTo>
                      <a:pt x="140" y="15"/>
                    </a:lnTo>
                    <a:lnTo>
                      <a:pt x="127" y="16"/>
                    </a:lnTo>
                    <a:lnTo>
                      <a:pt x="114" y="18"/>
                    </a:lnTo>
                    <a:lnTo>
                      <a:pt x="102" y="20"/>
                    </a:lnTo>
                    <a:lnTo>
                      <a:pt x="88" y="21"/>
                    </a:lnTo>
                    <a:lnTo>
                      <a:pt x="76" y="23"/>
                    </a:lnTo>
                    <a:lnTo>
                      <a:pt x="63" y="25"/>
                    </a:lnTo>
                    <a:lnTo>
                      <a:pt x="50" y="27"/>
                    </a:lnTo>
                    <a:lnTo>
                      <a:pt x="38" y="29"/>
                    </a:lnTo>
                    <a:lnTo>
                      <a:pt x="25" y="32"/>
                    </a:lnTo>
                    <a:lnTo>
                      <a:pt x="12" y="35"/>
                    </a:lnTo>
                    <a:lnTo>
                      <a:pt x="0" y="3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0"/>
              <p:cNvSpPr>
                <a:spLocks/>
              </p:cNvSpPr>
              <p:nvPr/>
            </p:nvSpPr>
            <p:spPr bwMode="auto">
              <a:xfrm>
                <a:off x="5473" y="2615"/>
                <a:ext cx="484" cy="109"/>
              </a:xfrm>
              <a:custGeom>
                <a:avLst/>
                <a:gdLst>
                  <a:gd name="T0" fmla="*/ 8401 w 413"/>
                  <a:gd name="T1" fmla="*/ 0 h 97"/>
                  <a:gd name="T2" fmla="*/ 7910 w 413"/>
                  <a:gd name="T3" fmla="*/ 1 h 97"/>
                  <a:gd name="T4" fmla="*/ 7667 w 413"/>
                  <a:gd name="T5" fmla="*/ 2 h 97"/>
                  <a:gd name="T6" fmla="*/ 7416 w 413"/>
                  <a:gd name="T7" fmla="*/ 2 h 97"/>
                  <a:gd name="T8" fmla="*/ 7152 w 413"/>
                  <a:gd name="T9" fmla="*/ 4 h 97"/>
                  <a:gd name="T10" fmla="*/ 6903 w 413"/>
                  <a:gd name="T11" fmla="*/ 54 h 97"/>
                  <a:gd name="T12" fmla="*/ 6620 w 413"/>
                  <a:gd name="T13" fmla="*/ 61 h 97"/>
                  <a:gd name="T14" fmla="*/ 6360 w 413"/>
                  <a:gd name="T15" fmla="*/ 78 h 97"/>
                  <a:gd name="T16" fmla="*/ 6086 w 413"/>
                  <a:gd name="T17" fmla="*/ 111 h 97"/>
                  <a:gd name="T18" fmla="*/ 5797 w 413"/>
                  <a:gd name="T19" fmla="*/ 126 h 97"/>
                  <a:gd name="T20" fmla="*/ 5531 w 413"/>
                  <a:gd name="T21" fmla="*/ 142 h 97"/>
                  <a:gd name="T22" fmla="*/ 5258 w 413"/>
                  <a:gd name="T23" fmla="*/ 180 h 97"/>
                  <a:gd name="T24" fmla="*/ 4991 w 413"/>
                  <a:gd name="T25" fmla="*/ 202 h 97"/>
                  <a:gd name="T26" fmla="*/ 4719 w 413"/>
                  <a:gd name="T27" fmla="*/ 242 h 97"/>
                  <a:gd name="T28" fmla="*/ 4410 w 413"/>
                  <a:gd name="T29" fmla="*/ 272 h 97"/>
                  <a:gd name="T30" fmla="*/ 4145 w 413"/>
                  <a:gd name="T31" fmla="*/ 292 h 97"/>
                  <a:gd name="T32" fmla="*/ 3873 w 413"/>
                  <a:gd name="T33" fmla="*/ 328 h 97"/>
                  <a:gd name="T34" fmla="*/ 3602 w 413"/>
                  <a:gd name="T35" fmla="*/ 369 h 97"/>
                  <a:gd name="T36" fmla="*/ 3326 w 413"/>
                  <a:gd name="T37" fmla="*/ 398 h 97"/>
                  <a:gd name="T38" fmla="*/ 3035 w 413"/>
                  <a:gd name="T39" fmla="*/ 435 h 97"/>
                  <a:gd name="T40" fmla="*/ 2753 w 413"/>
                  <a:gd name="T41" fmla="*/ 466 h 97"/>
                  <a:gd name="T42" fmla="*/ 2503 w 413"/>
                  <a:gd name="T43" fmla="*/ 515 h 97"/>
                  <a:gd name="T44" fmla="*/ 2215 w 413"/>
                  <a:gd name="T45" fmla="*/ 537 h 97"/>
                  <a:gd name="T46" fmla="*/ 1989 w 413"/>
                  <a:gd name="T47" fmla="*/ 581 h 97"/>
                  <a:gd name="T48" fmla="*/ 1702 w 413"/>
                  <a:gd name="T49" fmla="*/ 617 h 97"/>
                  <a:gd name="T50" fmla="*/ 1448 w 413"/>
                  <a:gd name="T51" fmla="*/ 653 h 97"/>
                  <a:gd name="T52" fmla="*/ 1197 w 413"/>
                  <a:gd name="T53" fmla="*/ 693 h 97"/>
                  <a:gd name="T54" fmla="*/ 943 w 413"/>
                  <a:gd name="T55" fmla="*/ 734 h 97"/>
                  <a:gd name="T56" fmla="*/ 694 w 413"/>
                  <a:gd name="T57" fmla="*/ 779 h 97"/>
                  <a:gd name="T58" fmla="*/ 493 w 413"/>
                  <a:gd name="T59" fmla="*/ 800 h 97"/>
                  <a:gd name="T60" fmla="*/ 229 w 413"/>
                  <a:gd name="T61" fmla="*/ 839 h 97"/>
                  <a:gd name="T62" fmla="*/ 0 w 413"/>
                  <a:gd name="T63" fmla="*/ 880 h 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3"/>
                  <a:gd name="T97" fmla="*/ 0 h 97"/>
                  <a:gd name="T98" fmla="*/ 413 w 413"/>
                  <a:gd name="T99" fmla="*/ 97 h 9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3" h="97">
                    <a:moveTo>
                      <a:pt x="412" y="0"/>
                    </a:moveTo>
                    <a:lnTo>
                      <a:pt x="388" y="1"/>
                    </a:lnTo>
                    <a:lnTo>
                      <a:pt x="376" y="2"/>
                    </a:lnTo>
                    <a:lnTo>
                      <a:pt x="364" y="2"/>
                    </a:lnTo>
                    <a:lnTo>
                      <a:pt x="351" y="4"/>
                    </a:lnTo>
                    <a:lnTo>
                      <a:pt x="338" y="6"/>
                    </a:lnTo>
                    <a:lnTo>
                      <a:pt x="325" y="7"/>
                    </a:lnTo>
                    <a:lnTo>
                      <a:pt x="312" y="9"/>
                    </a:lnTo>
                    <a:lnTo>
                      <a:pt x="299" y="12"/>
                    </a:lnTo>
                    <a:lnTo>
                      <a:pt x="285" y="14"/>
                    </a:lnTo>
                    <a:lnTo>
                      <a:pt x="272" y="16"/>
                    </a:lnTo>
                    <a:lnTo>
                      <a:pt x="258" y="20"/>
                    </a:lnTo>
                    <a:lnTo>
                      <a:pt x="245" y="22"/>
                    </a:lnTo>
                    <a:lnTo>
                      <a:pt x="231" y="26"/>
                    </a:lnTo>
                    <a:lnTo>
                      <a:pt x="217" y="29"/>
                    </a:lnTo>
                    <a:lnTo>
                      <a:pt x="204" y="32"/>
                    </a:lnTo>
                    <a:lnTo>
                      <a:pt x="190" y="36"/>
                    </a:lnTo>
                    <a:lnTo>
                      <a:pt x="177" y="40"/>
                    </a:lnTo>
                    <a:lnTo>
                      <a:pt x="163" y="43"/>
                    </a:lnTo>
                    <a:lnTo>
                      <a:pt x="149" y="47"/>
                    </a:lnTo>
                    <a:lnTo>
                      <a:pt x="136" y="51"/>
                    </a:lnTo>
                    <a:lnTo>
                      <a:pt x="123" y="55"/>
                    </a:lnTo>
                    <a:lnTo>
                      <a:pt x="109" y="59"/>
                    </a:lnTo>
                    <a:lnTo>
                      <a:pt x="97" y="63"/>
                    </a:lnTo>
                    <a:lnTo>
                      <a:pt x="84" y="67"/>
                    </a:lnTo>
                    <a:lnTo>
                      <a:pt x="71" y="71"/>
                    </a:lnTo>
                    <a:lnTo>
                      <a:pt x="59" y="75"/>
                    </a:lnTo>
                    <a:lnTo>
                      <a:pt x="46" y="80"/>
                    </a:lnTo>
                    <a:lnTo>
                      <a:pt x="34" y="84"/>
                    </a:lnTo>
                    <a:lnTo>
                      <a:pt x="23" y="88"/>
                    </a:lnTo>
                    <a:lnTo>
                      <a:pt x="11" y="92"/>
                    </a:lnTo>
                    <a:lnTo>
                      <a:pt x="0" y="9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1"/>
              <p:cNvSpPr>
                <a:spLocks/>
              </p:cNvSpPr>
              <p:nvPr/>
            </p:nvSpPr>
            <p:spPr bwMode="auto">
              <a:xfrm>
                <a:off x="5501" y="2508"/>
                <a:ext cx="446" cy="152"/>
              </a:xfrm>
              <a:custGeom>
                <a:avLst/>
                <a:gdLst>
                  <a:gd name="T0" fmla="*/ 7590 w 381"/>
                  <a:gd name="T1" fmla="*/ 0 h 135"/>
                  <a:gd name="T2" fmla="*/ 7166 w 381"/>
                  <a:gd name="T3" fmla="*/ 141 h 135"/>
                  <a:gd name="T4" fmla="*/ 6987 w 381"/>
                  <a:gd name="T5" fmla="*/ 202 h 135"/>
                  <a:gd name="T6" fmla="*/ 6766 w 381"/>
                  <a:gd name="T7" fmla="*/ 271 h 135"/>
                  <a:gd name="T8" fmla="*/ 6550 w 381"/>
                  <a:gd name="T9" fmla="*/ 324 h 135"/>
                  <a:gd name="T10" fmla="*/ 6321 w 381"/>
                  <a:gd name="T11" fmla="*/ 374 h 135"/>
                  <a:gd name="T12" fmla="*/ 6078 w 381"/>
                  <a:gd name="T13" fmla="*/ 421 h 135"/>
                  <a:gd name="T14" fmla="*/ 5865 w 381"/>
                  <a:gd name="T15" fmla="*/ 474 h 135"/>
                  <a:gd name="T16" fmla="*/ 5626 w 381"/>
                  <a:gd name="T17" fmla="*/ 529 h 135"/>
                  <a:gd name="T18" fmla="*/ 5379 w 381"/>
                  <a:gd name="T19" fmla="*/ 580 h 135"/>
                  <a:gd name="T20" fmla="*/ 5152 w 381"/>
                  <a:gd name="T21" fmla="*/ 618 h 135"/>
                  <a:gd name="T22" fmla="*/ 4900 w 381"/>
                  <a:gd name="T23" fmla="*/ 661 h 135"/>
                  <a:gd name="T24" fmla="*/ 4666 w 381"/>
                  <a:gd name="T25" fmla="*/ 696 h 135"/>
                  <a:gd name="T26" fmla="*/ 4418 w 381"/>
                  <a:gd name="T27" fmla="*/ 735 h 135"/>
                  <a:gd name="T28" fmla="*/ 4167 w 381"/>
                  <a:gd name="T29" fmla="*/ 762 h 135"/>
                  <a:gd name="T30" fmla="*/ 3913 w 381"/>
                  <a:gd name="T31" fmla="*/ 802 h 135"/>
                  <a:gd name="T32" fmla="*/ 3656 w 381"/>
                  <a:gd name="T33" fmla="*/ 828 h 135"/>
                  <a:gd name="T34" fmla="*/ 3411 w 381"/>
                  <a:gd name="T35" fmla="*/ 858 h 135"/>
                  <a:gd name="T36" fmla="*/ 3148 w 381"/>
                  <a:gd name="T37" fmla="*/ 892 h 135"/>
                  <a:gd name="T38" fmla="*/ 2909 w 381"/>
                  <a:gd name="T39" fmla="*/ 919 h 135"/>
                  <a:gd name="T40" fmla="*/ 2668 w 381"/>
                  <a:gd name="T41" fmla="*/ 957 h 135"/>
                  <a:gd name="T42" fmla="*/ 2388 w 381"/>
                  <a:gd name="T43" fmla="*/ 987 h 135"/>
                  <a:gd name="T44" fmla="*/ 2126 w 381"/>
                  <a:gd name="T45" fmla="*/ 1004 h 135"/>
                  <a:gd name="T46" fmla="*/ 1880 w 381"/>
                  <a:gd name="T47" fmla="*/ 1035 h 135"/>
                  <a:gd name="T48" fmla="*/ 1663 w 381"/>
                  <a:gd name="T49" fmla="*/ 1069 h 135"/>
                  <a:gd name="T50" fmla="*/ 1390 w 381"/>
                  <a:gd name="T51" fmla="*/ 1088 h 135"/>
                  <a:gd name="T52" fmla="*/ 1165 w 381"/>
                  <a:gd name="T53" fmla="*/ 1125 h 135"/>
                  <a:gd name="T54" fmla="*/ 924 w 381"/>
                  <a:gd name="T55" fmla="*/ 1147 h 135"/>
                  <a:gd name="T56" fmla="*/ 684 w 381"/>
                  <a:gd name="T57" fmla="*/ 1181 h 135"/>
                  <a:gd name="T58" fmla="*/ 455 w 381"/>
                  <a:gd name="T59" fmla="*/ 1214 h 135"/>
                  <a:gd name="T60" fmla="*/ 227 w 381"/>
                  <a:gd name="T61" fmla="*/ 1226 h 135"/>
                  <a:gd name="T62" fmla="*/ 0 w 381"/>
                  <a:gd name="T63" fmla="*/ 1272 h 1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1"/>
                  <a:gd name="T97" fmla="*/ 0 h 135"/>
                  <a:gd name="T98" fmla="*/ 381 w 381"/>
                  <a:gd name="T99" fmla="*/ 135 h 1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1" h="135">
                    <a:moveTo>
                      <a:pt x="380" y="0"/>
                    </a:moveTo>
                    <a:lnTo>
                      <a:pt x="360" y="15"/>
                    </a:lnTo>
                    <a:lnTo>
                      <a:pt x="350" y="21"/>
                    </a:lnTo>
                    <a:lnTo>
                      <a:pt x="339" y="28"/>
                    </a:lnTo>
                    <a:lnTo>
                      <a:pt x="328" y="34"/>
                    </a:lnTo>
                    <a:lnTo>
                      <a:pt x="317" y="40"/>
                    </a:lnTo>
                    <a:lnTo>
                      <a:pt x="305" y="45"/>
                    </a:lnTo>
                    <a:lnTo>
                      <a:pt x="294" y="51"/>
                    </a:lnTo>
                    <a:lnTo>
                      <a:pt x="282" y="55"/>
                    </a:lnTo>
                    <a:lnTo>
                      <a:pt x="270" y="60"/>
                    </a:lnTo>
                    <a:lnTo>
                      <a:pt x="258" y="65"/>
                    </a:lnTo>
                    <a:lnTo>
                      <a:pt x="246" y="69"/>
                    </a:lnTo>
                    <a:lnTo>
                      <a:pt x="233" y="73"/>
                    </a:lnTo>
                    <a:lnTo>
                      <a:pt x="221" y="77"/>
                    </a:lnTo>
                    <a:lnTo>
                      <a:pt x="209" y="81"/>
                    </a:lnTo>
                    <a:lnTo>
                      <a:pt x="196" y="84"/>
                    </a:lnTo>
                    <a:lnTo>
                      <a:pt x="183" y="87"/>
                    </a:lnTo>
                    <a:lnTo>
                      <a:pt x="171" y="91"/>
                    </a:lnTo>
                    <a:lnTo>
                      <a:pt x="158" y="94"/>
                    </a:lnTo>
                    <a:lnTo>
                      <a:pt x="145" y="97"/>
                    </a:lnTo>
                    <a:lnTo>
                      <a:pt x="133" y="100"/>
                    </a:lnTo>
                    <a:lnTo>
                      <a:pt x="120" y="103"/>
                    </a:lnTo>
                    <a:lnTo>
                      <a:pt x="107" y="106"/>
                    </a:lnTo>
                    <a:lnTo>
                      <a:pt x="95" y="109"/>
                    </a:lnTo>
                    <a:lnTo>
                      <a:pt x="83" y="112"/>
                    </a:lnTo>
                    <a:lnTo>
                      <a:pt x="70" y="115"/>
                    </a:lnTo>
                    <a:lnTo>
                      <a:pt x="58" y="118"/>
                    </a:lnTo>
                    <a:lnTo>
                      <a:pt x="46" y="121"/>
                    </a:lnTo>
                    <a:lnTo>
                      <a:pt x="34" y="124"/>
                    </a:lnTo>
                    <a:lnTo>
                      <a:pt x="23" y="127"/>
                    </a:lnTo>
                    <a:lnTo>
                      <a:pt x="11" y="130"/>
                    </a:lnTo>
                    <a:lnTo>
                      <a:pt x="0" y="13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5492" y="2422"/>
                <a:ext cx="410" cy="194"/>
              </a:xfrm>
              <a:custGeom>
                <a:avLst/>
                <a:gdLst>
                  <a:gd name="T0" fmla="*/ 7054 w 350"/>
                  <a:gd name="T1" fmla="*/ 0 h 172"/>
                  <a:gd name="T2" fmla="*/ 6644 w 350"/>
                  <a:gd name="T3" fmla="*/ 179 h 172"/>
                  <a:gd name="T4" fmla="*/ 6450 w 350"/>
                  <a:gd name="T5" fmla="*/ 261 h 172"/>
                  <a:gd name="T6" fmla="*/ 6251 w 350"/>
                  <a:gd name="T7" fmla="*/ 341 h 172"/>
                  <a:gd name="T8" fmla="*/ 6027 w 350"/>
                  <a:gd name="T9" fmla="*/ 416 h 172"/>
                  <a:gd name="T10" fmla="*/ 5844 w 350"/>
                  <a:gd name="T11" fmla="*/ 490 h 172"/>
                  <a:gd name="T12" fmla="*/ 5649 w 350"/>
                  <a:gd name="T13" fmla="*/ 557 h 172"/>
                  <a:gd name="T14" fmla="*/ 5421 w 350"/>
                  <a:gd name="T15" fmla="*/ 624 h 172"/>
                  <a:gd name="T16" fmla="*/ 5214 w 350"/>
                  <a:gd name="T17" fmla="*/ 674 h 172"/>
                  <a:gd name="T18" fmla="*/ 4989 w 350"/>
                  <a:gd name="T19" fmla="*/ 744 h 172"/>
                  <a:gd name="T20" fmla="*/ 4752 w 350"/>
                  <a:gd name="T21" fmla="*/ 799 h 172"/>
                  <a:gd name="T22" fmla="*/ 4555 w 350"/>
                  <a:gd name="T23" fmla="*/ 856 h 172"/>
                  <a:gd name="T24" fmla="*/ 4339 w 350"/>
                  <a:gd name="T25" fmla="*/ 902 h 172"/>
                  <a:gd name="T26" fmla="*/ 4118 w 350"/>
                  <a:gd name="T27" fmla="*/ 962 h 172"/>
                  <a:gd name="T28" fmla="*/ 3890 w 350"/>
                  <a:gd name="T29" fmla="*/ 1011 h 172"/>
                  <a:gd name="T30" fmla="*/ 3689 w 350"/>
                  <a:gd name="T31" fmla="*/ 1041 h 172"/>
                  <a:gd name="T32" fmla="*/ 3437 w 350"/>
                  <a:gd name="T33" fmla="*/ 1088 h 172"/>
                  <a:gd name="T34" fmla="*/ 3200 w 350"/>
                  <a:gd name="T35" fmla="*/ 1140 h 172"/>
                  <a:gd name="T36" fmla="*/ 3000 w 350"/>
                  <a:gd name="T37" fmla="*/ 1170 h 172"/>
                  <a:gd name="T38" fmla="*/ 2765 w 350"/>
                  <a:gd name="T39" fmla="*/ 1224 h 172"/>
                  <a:gd name="T40" fmla="*/ 2561 w 350"/>
                  <a:gd name="T41" fmla="*/ 1247 h 172"/>
                  <a:gd name="T42" fmla="*/ 2331 w 350"/>
                  <a:gd name="T43" fmla="*/ 1293 h 172"/>
                  <a:gd name="T44" fmla="*/ 2083 w 350"/>
                  <a:gd name="T45" fmla="*/ 1324 h 172"/>
                  <a:gd name="T46" fmla="*/ 1874 w 350"/>
                  <a:gd name="T47" fmla="*/ 1381 h 172"/>
                  <a:gd name="T48" fmla="*/ 1617 w 350"/>
                  <a:gd name="T49" fmla="*/ 1407 h 172"/>
                  <a:gd name="T50" fmla="*/ 1399 w 350"/>
                  <a:gd name="T51" fmla="*/ 1450 h 172"/>
                  <a:gd name="T52" fmla="*/ 1135 w 350"/>
                  <a:gd name="T53" fmla="*/ 1480 h 172"/>
                  <a:gd name="T54" fmla="*/ 930 w 350"/>
                  <a:gd name="T55" fmla="*/ 1518 h 172"/>
                  <a:gd name="T56" fmla="*/ 704 w 350"/>
                  <a:gd name="T57" fmla="*/ 1560 h 172"/>
                  <a:gd name="T58" fmla="*/ 462 w 350"/>
                  <a:gd name="T59" fmla="*/ 1614 h 172"/>
                  <a:gd name="T60" fmla="*/ 227 w 350"/>
                  <a:gd name="T61" fmla="*/ 1644 h 172"/>
                  <a:gd name="T62" fmla="*/ 0 w 350"/>
                  <a:gd name="T63" fmla="*/ 1684 h 1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0"/>
                  <a:gd name="T97" fmla="*/ 0 h 172"/>
                  <a:gd name="T98" fmla="*/ 350 w 350"/>
                  <a:gd name="T99" fmla="*/ 172 h 1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0" h="172">
                    <a:moveTo>
                      <a:pt x="349" y="0"/>
                    </a:moveTo>
                    <a:lnTo>
                      <a:pt x="329" y="18"/>
                    </a:lnTo>
                    <a:lnTo>
                      <a:pt x="319" y="27"/>
                    </a:lnTo>
                    <a:lnTo>
                      <a:pt x="309" y="35"/>
                    </a:lnTo>
                    <a:lnTo>
                      <a:pt x="299" y="42"/>
                    </a:lnTo>
                    <a:lnTo>
                      <a:pt x="289" y="50"/>
                    </a:lnTo>
                    <a:lnTo>
                      <a:pt x="279" y="57"/>
                    </a:lnTo>
                    <a:lnTo>
                      <a:pt x="268" y="63"/>
                    </a:lnTo>
                    <a:lnTo>
                      <a:pt x="258" y="69"/>
                    </a:lnTo>
                    <a:lnTo>
                      <a:pt x="247" y="75"/>
                    </a:lnTo>
                    <a:lnTo>
                      <a:pt x="236" y="81"/>
                    </a:lnTo>
                    <a:lnTo>
                      <a:pt x="225" y="87"/>
                    </a:lnTo>
                    <a:lnTo>
                      <a:pt x="215" y="92"/>
                    </a:lnTo>
                    <a:lnTo>
                      <a:pt x="204" y="97"/>
                    </a:lnTo>
                    <a:lnTo>
                      <a:pt x="193" y="102"/>
                    </a:lnTo>
                    <a:lnTo>
                      <a:pt x="182" y="106"/>
                    </a:lnTo>
                    <a:lnTo>
                      <a:pt x="171" y="111"/>
                    </a:lnTo>
                    <a:lnTo>
                      <a:pt x="159" y="115"/>
                    </a:lnTo>
                    <a:lnTo>
                      <a:pt x="148" y="119"/>
                    </a:lnTo>
                    <a:lnTo>
                      <a:pt x="137" y="123"/>
                    </a:lnTo>
                    <a:lnTo>
                      <a:pt x="126" y="127"/>
                    </a:lnTo>
                    <a:lnTo>
                      <a:pt x="115" y="131"/>
                    </a:lnTo>
                    <a:lnTo>
                      <a:pt x="103" y="135"/>
                    </a:lnTo>
                    <a:lnTo>
                      <a:pt x="92" y="139"/>
                    </a:lnTo>
                    <a:lnTo>
                      <a:pt x="80" y="143"/>
                    </a:lnTo>
                    <a:lnTo>
                      <a:pt x="69" y="147"/>
                    </a:lnTo>
                    <a:lnTo>
                      <a:pt x="57" y="150"/>
                    </a:lnTo>
                    <a:lnTo>
                      <a:pt x="46" y="154"/>
                    </a:lnTo>
                    <a:lnTo>
                      <a:pt x="35" y="158"/>
                    </a:lnTo>
                    <a:lnTo>
                      <a:pt x="23" y="163"/>
                    </a:lnTo>
                    <a:lnTo>
                      <a:pt x="11" y="167"/>
                    </a:lnTo>
                    <a:lnTo>
                      <a:pt x="0" y="17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5456" y="2368"/>
                <a:ext cx="408" cy="228"/>
              </a:xfrm>
              <a:custGeom>
                <a:avLst/>
                <a:gdLst>
                  <a:gd name="T0" fmla="*/ 6764 w 349"/>
                  <a:gd name="T1" fmla="*/ 0 h 202"/>
                  <a:gd name="T2" fmla="*/ 6321 w 349"/>
                  <a:gd name="T3" fmla="*/ 87 h 202"/>
                  <a:gd name="T4" fmla="*/ 6112 w 349"/>
                  <a:gd name="T5" fmla="*/ 144 h 202"/>
                  <a:gd name="T6" fmla="*/ 5899 w 349"/>
                  <a:gd name="T7" fmla="*/ 202 h 202"/>
                  <a:gd name="T8" fmla="*/ 5672 w 349"/>
                  <a:gd name="T9" fmla="*/ 257 h 202"/>
                  <a:gd name="T10" fmla="*/ 5441 w 349"/>
                  <a:gd name="T11" fmla="*/ 313 h 202"/>
                  <a:gd name="T12" fmla="*/ 5244 w 349"/>
                  <a:gd name="T13" fmla="*/ 369 h 202"/>
                  <a:gd name="T14" fmla="*/ 5046 w 349"/>
                  <a:gd name="T15" fmla="*/ 437 h 202"/>
                  <a:gd name="T16" fmla="*/ 4818 w 349"/>
                  <a:gd name="T17" fmla="*/ 493 h 202"/>
                  <a:gd name="T18" fmla="*/ 4619 w 349"/>
                  <a:gd name="T19" fmla="*/ 558 h 202"/>
                  <a:gd name="T20" fmla="*/ 4391 w 349"/>
                  <a:gd name="T21" fmla="*/ 628 h 202"/>
                  <a:gd name="T22" fmla="*/ 4200 w 349"/>
                  <a:gd name="T23" fmla="*/ 695 h 202"/>
                  <a:gd name="T24" fmla="*/ 4008 w 349"/>
                  <a:gd name="T25" fmla="*/ 762 h 202"/>
                  <a:gd name="T26" fmla="*/ 3773 w 349"/>
                  <a:gd name="T27" fmla="*/ 845 h 202"/>
                  <a:gd name="T28" fmla="*/ 3573 w 349"/>
                  <a:gd name="T29" fmla="*/ 906 h 202"/>
                  <a:gd name="T30" fmla="*/ 3366 w 349"/>
                  <a:gd name="T31" fmla="*/ 971 h 202"/>
                  <a:gd name="T32" fmla="*/ 3155 w 349"/>
                  <a:gd name="T33" fmla="*/ 1049 h 202"/>
                  <a:gd name="T34" fmla="*/ 2961 w 349"/>
                  <a:gd name="T35" fmla="*/ 1110 h 202"/>
                  <a:gd name="T36" fmla="*/ 2748 w 349"/>
                  <a:gd name="T37" fmla="*/ 1184 h 202"/>
                  <a:gd name="T38" fmla="*/ 2537 w 349"/>
                  <a:gd name="T39" fmla="*/ 1253 h 202"/>
                  <a:gd name="T40" fmla="*/ 2336 w 349"/>
                  <a:gd name="T41" fmla="*/ 1326 h 202"/>
                  <a:gd name="T42" fmla="*/ 2107 w 349"/>
                  <a:gd name="T43" fmla="*/ 1388 h 202"/>
                  <a:gd name="T44" fmla="*/ 1913 w 349"/>
                  <a:gd name="T45" fmla="*/ 1458 h 202"/>
                  <a:gd name="T46" fmla="*/ 1709 w 349"/>
                  <a:gd name="T47" fmla="*/ 1527 h 202"/>
                  <a:gd name="T48" fmla="*/ 1494 w 349"/>
                  <a:gd name="T49" fmla="*/ 1576 h 202"/>
                  <a:gd name="T50" fmla="*/ 1278 w 349"/>
                  <a:gd name="T51" fmla="*/ 1654 h 202"/>
                  <a:gd name="T52" fmla="*/ 1070 w 349"/>
                  <a:gd name="T53" fmla="*/ 1719 h 202"/>
                  <a:gd name="T54" fmla="*/ 850 w 349"/>
                  <a:gd name="T55" fmla="*/ 1774 h 202"/>
                  <a:gd name="T56" fmla="*/ 661 w 349"/>
                  <a:gd name="T57" fmla="*/ 1831 h 202"/>
                  <a:gd name="T58" fmla="*/ 427 w 349"/>
                  <a:gd name="T59" fmla="*/ 1897 h 202"/>
                  <a:gd name="T60" fmla="*/ 224 w 349"/>
                  <a:gd name="T61" fmla="*/ 1946 h 202"/>
                  <a:gd name="T62" fmla="*/ 0 w 349"/>
                  <a:gd name="T63" fmla="*/ 2002 h 20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9"/>
                  <a:gd name="T97" fmla="*/ 0 h 202"/>
                  <a:gd name="T98" fmla="*/ 349 w 349"/>
                  <a:gd name="T99" fmla="*/ 202 h 20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9" h="202">
                    <a:moveTo>
                      <a:pt x="348" y="0"/>
                    </a:moveTo>
                    <a:lnTo>
                      <a:pt x="325" y="9"/>
                    </a:lnTo>
                    <a:lnTo>
                      <a:pt x="314" y="15"/>
                    </a:lnTo>
                    <a:lnTo>
                      <a:pt x="303" y="20"/>
                    </a:lnTo>
                    <a:lnTo>
                      <a:pt x="292" y="26"/>
                    </a:lnTo>
                    <a:lnTo>
                      <a:pt x="280" y="31"/>
                    </a:lnTo>
                    <a:lnTo>
                      <a:pt x="270" y="37"/>
                    </a:lnTo>
                    <a:lnTo>
                      <a:pt x="259" y="44"/>
                    </a:lnTo>
                    <a:lnTo>
                      <a:pt x="248" y="50"/>
                    </a:lnTo>
                    <a:lnTo>
                      <a:pt x="237" y="57"/>
                    </a:lnTo>
                    <a:lnTo>
                      <a:pt x="226" y="63"/>
                    </a:lnTo>
                    <a:lnTo>
                      <a:pt x="216" y="70"/>
                    </a:lnTo>
                    <a:lnTo>
                      <a:pt x="205" y="77"/>
                    </a:lnTo>
                    <a:lnTo>
                      <a:pt x="194" y="84"/>
                    </a:lnTo>
                    <a:lnTo>
                      <a:pt x="184" y="91"/>
                    </a:lnTo>
                    <a:lnTo>
                      <a:pt x="173" y="98"/>
                    </a:lnTo>
                    <a:lnTo>
                      <a:pt x="162" y="105"/>
                    </a:lnTo>
                    <a:lnTo>
                      <a:pt x="152" y="112"/>
                    </a:lnTo>
                    <a:lnTo>
                      <a:pt x="141" y="119"/>
                    </a:lnTo>
                    <a:lnTo>
                      <a:pt x="131" y="126"/>
                    </a:lnTo>
                    <a:lnTo>
                      <a:pt x="120" y="133"/>
                    </a:lnTo>
                    <a:lnTo>
                      <a:pt x="109" y="139"/>
                    </a:lnTo>
                    <a:lnTo>
                      <a:pt x="98" y="146"/>
                    </a:lnTo>
                    <a:lnTo>
                      <a:pt x="88" y="153"/>
                    </a:lnTo>
                    <a:lnTo>
                      <a:pt x="77" y="159"/>
                    </a:lnTo>
                    <a:lnTo>
                      <a:pt x="66" y="166"/>
                    </a:lnTo>
                    <a:lnTo>
                      <a:pt x="55" y="172"/>
                    </a:lnTo>
                    <a:lnTo>
                      <a:pt x="44" y="178"/>
                    </a:lnTo>
                    <a:lnTo>
                      <a:pt x="33" y="184"/>
                    </a:lnTo>
                    <a:lnTo>
                      <a:pt x="22" y="190"/>
                    </a:lnTo>
                    <a:lnTo>
                      <a:pt x="11" y="195"/>
                    </a:lnTo>
                    <a:lnTo>
                      <a:pt x="0" y="20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5243" y="2342"/>
                <a:ext cx="556" cy="264"/>
              </a:xfrm>
              <a:custGeom>
                <a:avLst/>
                <a:gdLst>
                  <a:gd name="T0" fmla="*/ 9458 w 475"/>
                  <a:gd name="T1" fmla="*/ 47 h 234"/>
                  <a:gd name="T2" fmla="*/ 9146 w 475"/>
                  <a:gd name="T3" fmla="*/ 1 h 234"/>
                  <a:gd name="T4" fmla="*/ 8973 w 475"/>
                  <a:gd name="T5" fmla="*/ 0 h 234"/>
                  <a:gd name="T6" fmla="*/ 8840 w 475"/>
                  <a:gd name="T7" fmla="*/ 0 h 234"/>
                  <a:gd name="T8" fmla="*/ 8662 w 475"/>
                  <a:gd name="T9" fmla="*/ 1 h 234"/>
                  <a:gd name="T10" fmla="*/ 8509 w 475"/>
                  <a:gd name="T11" fmla="*/ 2 h 234"/>
                  <a:gd name="T12" fmla="*/ 8351 w 475"/>
                  <a:gd name="T13" fmla="*/ 47 h 234"/>
                  <a:gd name="T14" fmla="*/ 8180 w 475"/>
                  <a:gd name="T15" fmla="*/ 60 h 234"/>
                  <a:gd name="T16" fmla="*/ 8013 w 475"/>
                  <a:gd name="T17" fmla="*/ 98 h 234"/>
                  <a:gd name="T18" fmla="*/ 7852 w 475"/>
                  <a:gd name="T19" fmla="*/ 127 h 234"/>
                  <a:gd name="T20" fmla="*/ 7695 w 475"/>
                  <a:gd name="T21" fmla="*/ 161 h 234"/>
                  <a:gd name="T22" fmla="*/ 7498 w 475"/>
                  <a:gd name="T23" fmla="*/ 205 h 234"/>
                  <a:gd name="T24" fmla="*/ 7351 w 475"/>
                  <a:gd name="T25" fmla="*/ 255 h 234"/>
                  <a:gd name="T26" fmla="*/ 7166 w 475"/>
                  <a:gd name="T27" fmla="*/ 294 h 234"/>
                  <a:gd name="T28" fmla="*/ 7008 w 475"/>
                  <a:gd name="T29" fmla="*/ 342 h 234"/>
                  <a:gd name="T30" fmla="*/ 6855 w 475"/>
                  <a:gd name="T31" fmla="*/ 414 h 234"/>
                  <a:gd name="T32" fmla="*/ 6676 w 475"/>
                  <a:gd name="T33" fmla="*/ 467 h 234"/>
                  <a:gd name="T34" fmla="*/ 6507 w 475"/>
                  <a:gd name="T35" fmla="*/ 527 h 234"/>
                  <a:gd name="T36" fmla="*/ 6322 w 475"/>
                  <a:gd name="T37" fmla="*/ 566 h 234"/>
                  <a:gd name="T38" fmla="*/ 6172 w 475"/>
                  <a:gd name="T39" fmla="*/ 628 h 234"/>
                  <a:gd name="T40" fmla="*/ 5993 w 475"/>
                  <a:gd name="T41" fmla="*/ 685 h 234"/>
                  <a:gd name="T42" fmla="*/ 5856 w 475"/>
                  <a:gd name="T43" fmla="*/ 757 h 234"/>
                  <a:gd name="T44" fmla="*/ 5703 w 475"/>
                  <a:gd name="T45" fmla="*/ 813 h 234"/>
                  <a:gd name="T46" fmla="*/ 5533 w 475"/>
                  <a:gd name="T47" fmla="*/ 857 h 234"/>
                  <a:gd name="T48" fmla="*/ 5370 w 475"/>
                  <a:gd name="T49" fmla="*/ 917 h 234"/>
                  <a:gd name="T50" fmla="*/ 5247 w 475"/>
                  <a:gd name="T51" fmla="*/ 975 h 234"/>
                  <a:gd name="T52" fmla="*/ 5100 w 475"/>
                  <a:gd name="T53" fmla="*/ 1023 h 234"/>
                  <a:gd name="T54" fmla="*/ 4934 w 475"/>
                  <a:gd name="T55" fmla="*/ 1089 h 234"/>
                  <a:gd name="T56" fmla="*/ 4798 w 475"/>
                  <a:gd name="T57" fmla="*/ 1139 h 234"/>
                  <a:gd name="T58" fmla="*/ 4668 w 475"/>
                  <a:gd name="T59" fmla="*/ 1173 h 234"/>
                  <a:gd name="T60" fmla="*/ 4539 w 475"/>
                  <a:gd name="T61" fmla="*/ 1229 h 234"/>
                  <a:gd name="T62" fmla="*/ 4411 w 475"/>
                  <a:gd name="T63" fmla="*/ 1255 h 234"/>
                  <a:gd name="T64" fmla="*/ 4128 w 475"/>
                  <a:gd name="T65" fmla="*/ 1347 h 234"/>
                  <a:gd name="T66" fmla="*/ 3995 w 475"/>
                  <a:gd name="T67" fmla="*/ 1387 h 234"/>
                  <a:gd name="T68" fmla="*/ 3866 w 475"/>
                  <a:gd name="T69" fmla="*/ 1416 h 234"/>
                  <a:gd name="T70" fmla="*/ 3722 w 475"/>
                  <a:gd name="T71" fmla="*/ 1463 h 234"/>
                  <a:gd name="T72" fmla="*/ 3595 w 475"/>
                  <a:gd name="T73" fmla="*/ 1502 h 234"/>
                  <a:gd name="T74" fmla="*/ 3480 w 475"/>
                  <a:gd name="T75" fmla="*/ 1557 h 234"/>
                  <a:gd name="T76" fmla="*/ 3313 w 475"/>
                  <a:gd name="T77" fmla="*/ 1579 h 234"/>
                  <a:gd name="T78" fmla="*/ 3180 w 475"/>
                  <a:gd name="T79" fmla="*/ 1620 h 234"/>
                  <a:gd name="T80" fmla="*/ 3071 w 475"/>
                  <a:gd name="T81" fmla="*/ 1657 h 234"/>
                  <a:gd name="T82" fmla="*/ 2916 w 475"/>
                  <a:gd name="T83" fmla="*/ 1704 h 234"/>
                  <a:gd name="T84" fmla="*/ 2795 w 475"/>
                  <a:gd name="T85" fmla="*/ 1757 h 234"/>
                  <a:gd name="T86" fmla="*/ 2672 w 475"/>
                  <a:gd name="T87" fmla="*/ 1771 h 234"/>
                  <a:gd name="T88" fmla="*/ 2540 w 475"/>
                  <a:gd name="T89" fmla="*/ 1824 h 234"/>
                  <a:gd name="T90" fmla="*/ 2388 w 475"/>
                  <a:gd name="T91" fmla="*/ 1849 h 234"/>
                  <a:gd name="T92" fmla="*/ 2245 w 475"/>
                  <a:gd name="T93" fmla="*/ 1893 h 234"/>
                  <a:gd name="T94" fmla="*/ 2123 w 475"/>
                  <a:gd name="T95" fmla="*/ 1922 h 234"/>
                  <a:gd name="T96" fmla="*/ 1983 w 475"/>
                  <a:gd name="T97" fmla="*/ 1948 h 234"/>
                  <a:gd name="T98" fmla="*/ 1866 w 475"/>
                  <a:gd name="T99" fmla="*/ 1992 h 234"/>
                  <a:gd name="T100" fmla="*/ 1718 w 475"/>
                  <a:gd name="T101" fmla="*/ 2009 h 234"/>
                  <a:gd name="T102" fmla="*/ 1553 w 475"/>
                  <a:gd name="T103" fmla="*/ 2058 h 234"/>
                  <a:gd name="T104" fmla="*/ 1432 w 475"/>
                  <a:gd name="T105" fmla="*/ 2083 h 234"/>
                  <a:gd name="T106" fmla="*/ 1288 w 475"/>
                  <a:gd name="T107" fmla="*/ 2106 h 234"/>
                  <a:gd name="T108" fmla="*/ 1165 w 475"/>
                  <a:gd name="T109" fmla="*/ 2138 h 234"/>
                  <a:gd name="T110" fmla="*/ 1014 w 475"/>
                  <a:gd name="T111" fmla="*/ 2168 h 234"/>
                  <a:gd name="T112" fmla="*/ 881 w 475"/>
                  <a:gd name="T113" fmla="*/ 2186 h 234"/>
                  <a:gd name="T114" fmla="*/ 706 w 475"/>
                  <a:gd name="T115" fmla="*/ 2220 h 234"/>
                  <a:gd name="T116" fmla="*/ 584 w 475"/>
                  <a:gd name="T117" fmla="*/ 2239 h 234"/>
                  <a:gd name="T118" fmla="*/ 435 w 475"/>
                  <a:gd name="T119" fmla="*/ 2251 h 234"/>
                  <a:gd name="T120" fmla="*/ 272 w 475"/>
                  <a:gd name="T121" fmla="*/ 2267 h 234"/>
                  <a:gd name="T122" fmla="*/ 142 w 475"/>
                  <a:gd name="T123" fmla="*/ 2295 h 234"/>
                  <a:gd name="T124" fmla="*/ 0 w 475"/>
                  <a:gd name="T125" fmla="*/ 2312 h 23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75"/>
                  <a:gd name="T190" fmla="*/ 0 h 234"/>
                  <a:gd name="T191" fmla="*/ 475 w 475"/>
                  <a:gd name="T192" fmla="*/ 234 h 23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75" h="234">
                    <a:moveTo>
                      <a:pt x="474" y="4"/>
                    </a:moveTo>
                    <a:lnTo>
                      <a:pt x="459" y="1"/>
                    </a:lnTo>
                    <a:lnTo>
                      <a:pt x="451" y="0"/>
                    </a:lnTo>
                    <a:lnTo>
                      <a:pt x="443" y="0"/>
                    </a:lnTo>
                    <a:lnTo>
                      <a:pt x="435" y="1"/>
                    </a:lnTo>
                    <a:lnTo>
                      <a:pt x="427" y="2"/>
                    </a:lnTo>
                    <a:lnTo>
                      <a:pt x="419" y="4"/>
                    </a:lnTo>
                    <a:lnTo>
                      <a:pt x="411" y="6"/>
                    </a:lnTo>
                    <a:lnTo>
                      <a:pt x="402" y="10"/>
                    </a:lnTo>
                    <a:lnTo>
                      <a:pt x="394" y="13"/>
                    </a:lnTo>
                    <a:lnTo>
                      <a:pt x="386" y="17"/>
                    </a:lnTo>
                    <a:lnTo>
                      <a:pt x="377" y="21"/>
                    </a:lnTo>
                    <a:lnTo>
                      <a:pt x="369" y="25"/>
                    </a:lnTo>
                    <a:lnTo>
                      <a:pt x="360" y="30"/>
                    </a:lnTo>
                    <a:lnTo>
                      <a:pt x="352" y="35"/>
                    </a:lnTo>
                    <a:lnTo>
                      <a:pt x="344" y="41"/>
                    </a:lnTo>
                    <a:lnTo>
                      <a:pt x="335" y="46"/>
                    </a:lnTo>
                    <a:lnTo>
                      <a:pt x="327" y="52"/>
                    </a:lnTo>
                    <a:lnTo>
                      <a:pt x="318" y="58"/>
                    </a:lnTo>
                    <a:lnTo>
                      <a:pt x="310" y="64"/>
                    </a:lnTo>
                    <a:lnTo>
                      <a:pt x="302" y="70"/>
                    </a:lnTo>
                    <a:lnTo>
                      <a:pt x="294" y="76"/>
                    </a:lnTo>
                    <a:lnTo>
                      <a:pt x="286" y="82"/>
                    </a:lnTo>
                    <a:lnTo>
                      <a:pt x="278" y="87"/>
                    </a:lnTo>
                    <a:lnTo>
                      <a:pt x="270" y="93"/>
                    </a:lnTo>
                    <a:lnTo>
                      <a:pt x="263" y="99"/>
                    </a:lnTo>
                    <a:lnTo>
                      <a:pt x="256" y="104"/>
                    </a:lnTo>
                    <a:lnTo>
                      <a:pt x="248" y="110"/>
                    </a:lnTo>
                    <a:lnTo>
                      <a:pt x="241" y="114"/>
                    </a:lnTo>
                    <a:lnTo>
                      <a:pt x="234" y="119"/>
                    </a:lnTo>
                    <a:lnTo>
                      <a:pt x="228" y="124"/>
                    </a:lnTo>
                    <a:lnTo>
                      <a:pt x="221" y="128"/>
                    </a:lnTo>
                    <a:lnTo>
                      <a:pt x="208" y="136"/>
                    </a:lnTo>
                    <a:lnTo>
                      <a:pt x="201" y="140"/>
                    </a:lnTo>
                    <a:lnTo>
                      <a:pt x="194" y="144"/>
                    </a:lnTo>
                    <a:lnTo>
                      <a:pt x="187" y="148"/>
                    </a:lnTo>
                    <a:lnTo>
                      <a:pt x="180" y="152"/>
                    </a:lnTo>
                    <a:lnTo>
                      <a:pt x="174" y="156"/>
                    </a:lnTo>
                    <a:lnTo>
                      <a:pt x="167" y="160"/>
                    </a:lnTo>
                    <a:lnTo>
                      <a:pt x="160" y="164"/>
                    </a:lnTo>
                    <a:lnTo>
                      <a:pt x="154" y="168"/>
                    </a:lnTo>
                    <a:lnTo>
                      <a:pt x="147" y="172"/>
                    </a:lnTo>
                    <a:lnTo>
                      <a:pt x="140" y="176"/>
                    </a:lnTo>
                    <a:lnTo>
                      <a:pt x="134" y="180"/>
                    </a:lnTo>
                    <a:lnTo>
                      <a:pt x="127" y="184"/>
                    </a:lnTo>
                    <a:lnTo>
                      <a:pt x="120" y="187"/>
                    </a:lnTo>
                    <a:lnTo>
                      <a:pt x="113" y="191"/>
                    </a:lnTo>
                    <a:lnTo>
                      <a:pt x="106" y="194"/>
                    </a:lnTo>
                    <a:lnTo>
                      <a:pt x="100" y="198"/>
                    </a:lnTo>
                    <a:lnTo>
                      <a:pt x="93" y="201"/>
                    </a:lnTo>
                    <a:lnTo>
                      <a:pt x="86" y="204"/>
                    </a:lnTo>
                    <a:lnTo>
                      <a:pt x="79" y="208"/>
                    </a:lnTo>
                    <a:lnTo>
                      <a:pt x="72" y="210"/>
                    </a:lnTo>
                    <a:lnTo>
                      <a:pt x="65" y="213"/>
                    </a:lnTo>
                    <a:lnTo>
                      <a:pt x="58" y="216"/>
                    </a:lnTo>
                    <a:lnTo>
                      <a:pt x="51" y="219"/>
                    </a:lnTo>
                    <a:lnTo>
                      <a:pt x="44" y="221"/>
                    </a:lnTo>
                    <a:lnTo>
                      <a:pt x="36" y="224"/>
                    </a:lnTo>
                    <a:lnTo>
                      <a:pt x="29" y="226"/>
                    </a:lnTo>
                    <a:lnTo>
                      <a:pt x="22" y="228"/>
                    </a:lnTo>
                    <a:lnTo>
                      <a:pt x="14" y="230"/>
                    </a:lnTo>
                    <a:lnTo>
                      <a:pt x="7" y="232"/>
                    </a:lnTo>
                    <a:lnTo>
                      <a:pt x="0" y="233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5288" y="2595"/>
                <a:ext cx="187" cy="12"/>
              </a:xfrm>
              <a:custGeom>
                <a:avLst/>
                <a:gdLst>
                  <a:gd name="T0" fmla="*/ 3453 w 159"/>
                  <a:gd name="T1" fmla="*/ 0 h 11"/>
                  <a:gd name="T2" fmla="*/ 3223 w 159"/>
                  <a:gd name="T3" fmla="*/ 0 h 11"/>
                  <a:gd name="T4" fmla="*/ 3126 w 159"/>
                  <a:gd name="T5" fmla="*/ 1 h 11"/>
                  <a:gd name="T6" fmla="*/ 3032 w 159"/>
                  <a:gd name="T7" fmla="*/ 2 h 11"/>
                  <a:gd name="T8" fmla="*/ 2885 w 159"/>
                  <a:gd name="T9" fmla="*/ 2 h 11"/>
                  <a:gd name="T10" fmla="*/ 2823 w 159"/>
                  <a:gd name="T11" fmla="*/ 2 h 11"/>
                  <a:gd name="T12" fmla="*/ 2707 w 159"/>
                  <a:gd name="T13" fmla="*/ 3 h 11"/>
                  <a:gd name="T14" fmla="*/ 2594 w 159"/>
                  <a:gd name="T15" fmla="*/ 4 h 11"/>
                  <a:gd name="T16" fmla="*/ 2496 w 159"/>
                  <a:gd name="T17" fmla="*/ 4 h 11"/>
                  <a:gd name="T18" fmla="*/ 2378 w 159"/>
                  <a:gd name="T19" fmla="*/ 5 h 11"/>
                  <a:gd name="T20" fmla="*/ 2260 w 159"/>
                  <a:gd name="T21" fmla="*/ 35 h 11"/>
                  <a:gd name="T22" fmla="*/ 2139 w 159"/>
                  <a:gd name="T23" fmla="*/ 35 h 11"/>
                  <a:gd name="T24" fmla="*/ 2068 w 159"/>
                  <a:gd name="T25" fmla="*/ 35 h 11"/>
                  <a:gd name="T26" fmla="*/ 1951 w 159"/>
                  <a:gd name="T27" fmla="*/ 38 h 11"/>
                  <a:gd name="T28" fmla="*/ 1819 w 159"/>
                  <a:gd name="T29" fmla="*/ 41 h 11"/>
                  <a:gd name="T30" fmla="*/ 1719 w 159"/>
                  <a:gd name="T31" fmla="*/ 41 h 11"/>
                  <a:gd name="T32" fmla="*/ 1605 w 159"/>
                  <a:gd name="T33" fmla="*/ 41 h 11"/>
                  <a:gd name="T34" fmla="*/ 1498 w 159"/>
                  <a:gd name="T35" fmla="*/ 45 h 11"/>
                  <a:gd name="T36" fmla="*/ 1411 w 159"/>
                  <a:gd name="T37" fmla="*/ 45 h 11"/>
                  <a:gd name="T38" fmla="*/ 1274 w 159"/>
                  <a:gd name="T39" fmla="*/ 49 h 11"/>
                  <a:gd name="T40" fmla="*/ 1200 w 159"/>
                  <a:gd name="T41" fmla="*/ 49 h 11"/>
                  <a:gd name="T42" fmla="*/ 1081 w 159"/>
                  <a:gd name="T43" fmla="*/ 49 h 11"/>
                  <a:gd name="T44" fmla="*/ 980 w 159"/>
                  <a:gd name="T45" fmla="*/ 49 h 11"/>
                  <a:gd name="T46" fmla="*/ 867 w 159"/>
                  <a:gd name="T47" fmla="*/ 49 h 11"/>
                  <a:gd name="T48" fmla="*/ 754 w 159"/>
                  <a:gd name="T49" fmla="*/ 49 h 11"/>
                  <a:gd name="T50" fmla="*/ 641 w 159"/>
                  <a:gd name="T51" fmla="*/ 49 h 11"/>
                  <a:gd name="T52" fmla="*/ 533 w 159"/>
                  <a:gd name="T53" fmla="*/ 49 h 11"/>
                  <a:gd name="T54" fmla="*/ 442 w 159"/>
                  <a:gd name="T55" fmla="*/ 49 h 11"/>
                  <a:gd name="T56" fmla="*/ 327 w 159"/>
                  <a:gd name="T57" fmla="*/ 49 h 11"/>
                  <a:gd name="T58" fmla="*/ 213 w 159"/>
                  <a:gd name="T59" fmla="*/ 49 h 11"/>
                  <a:gd name="T60" fmla="*/ 105 w 159"/>
                  <a:gd name="T61" fmla="*/ 49 h 11"/>
                  <a:gd name="T62" fmla="*/ 0 w 159"/>
                  <a:gd name="T63" fmla="*/ 45 h 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9"/>
                  <a:gd name="T97" fmla="*/ 0 h 11"/>
                  <a:gd name="T98" fmla="*/ 159 w 159"/>
                  <a:gd name="T99" fmla="*/ 11 h 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9" h="11">
                    <a:moveTo>
                      <a:pt x="158" y="0"/>
                    </a:moveTo>
                    <a:lnTo>
                      <a:pt x="148" y="0"/>
                    </a:lnTo>
                    <a:lnTo>
                      <a:pt x="143" y="1"/>
                    </a:lnTo>
                    <a:lnTo>
                      <a:pt x="139" y="2"/>
                    </a:lnTo>
                    <a:lnTo>
                      <a:pt x="133" y="2"/>
                    </a:lnTo>
                    <a:lnTo>
                      <a:pt x="129" y="2"/>
                    </a:lnTo>
                    <a:lnTo>
                      <a:pt x="124" y="3"/>
                    </a:lnTo>
                    <a:lnTo>
                      <a:pt x="119" y="4"/>
                    </a:lnTo>
                    <a:lnTo>
                      <a:pt x="114" y="4"/>
                    </a:lnTo>
                    <a:lnTo>
                      <a:pt x="109" y="5"/>
                    </a:lnTo>
                    <a:lnTo>
                      <a:pt x="104" y="6"/>
                    </a:lnTo>
                    <a:lnTo>
                      <a:pt x="99" y="6"/>
                    </a:lnTo>
                    <a:lnTo>
                      <a:pt x="94" y="6"/>
                    </a:lnTo>
                    <a:lnTo>
                      <a:pt x="89" y="7"/>
                    </a:lnTo>
                    <a:lnTo>
                      <a:pt x="84" y="8"/>
                    </a:lnTo>
                    <a:lnTo>
                      <a:pt x="79" y="8"/>
                    </a:lnTo>
                    <a:lnTo>
                      <a:pt x="74" y="8"/>
                    </a:lnTo>
                    <a:lnTo>
                      <a:pt x="69" y="9"/>
                    </a:lnTo>
                    <a:lnTo>
                      <a:pt x="65" y="9"/>
                    </a:lnTo>
                    <a:lnTo>
                      <a:pt x="59" y="10"/>
                    </a:lnTo>
                    <a:lnTo>
                      <a:pt x="55" y="10"/>
                    </a:lnTo>
                    <a:lnTo>
                      <a:pt x="49" y="10"/>
                    </a:lnTo>
                    <a:lnTo>
                      <a:pt x="45" y="10"/>
                    </a:lnTo>
                    <a:lnTo>
                      <a:pt x="40" y="10"/>
                    </a:lnTo>
                    <a:lnTo>
                      <a:pt x="35" y="10"/>
                    </a:lnTo>
                    <a:lnTo>
                      <a:pt x="30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5075" y="2745"/>
                <a:ext cx="261" cy="130"/>
              </a:xfrm>
              <a:custGeom>
                <a:avLst/>
                <a:gdLst>
                  <a:gd name="T0" fmla="*/ 0 w 223"/>
                  <a:gd name="T1" fmla="*/ 0 h 115"/>
                  <a:gd name="T2" fmla="*/ 232 w 223"/>
                  <a:gd name="T3" fmla="*/ 0 h 115"/>
                  <a:gd name="T4" fmla="*/ 372 w 223"/>
                  <a:gd name="T5" fmla="*/ 1 h 115"/>
                  <a:gd name="T6" fmla="*/ 499 w 223"/>
                  <a:gd name="T7" fmla="*/ 2 h 115"/>
                  <a:gd name="T8" fmla="*/ 674 w 223"/>
                  <a:gd name="T9" fmla="*/ 3 h 115"/>
                  <a:gd name="T10" fmla="*/ 801 w 223"/>
                  <a:gd name="T11" fmla="*/ 53 h 115"/>
                  <a:gd name="T12" fmla="*/ 937 w 223"/>
                  <a:gd name="T13" fmla="*/ 68 h 115"/>
                  <a:gd name="T14" fmla="*/ 1097 w 223"/>
                  <a:gd name="T15" fmla="*/ 87 h 115"/>
                  <a:gd name="T16" fmla="*/ 1264 w 223"/>
                  <a:gd name="T17" fmla="*/ 111 h 115"/>
                  <a:gd name="T18" fmla="*/ 1413 w 223"/>
                  <a:gd name="T19" fmla="*/ 139 h 115"/>
                  <a:gd name="T20" fmla="*/ 1552 w 223"/>
                  <a:gd name="T21" fmla="*/ 159 h 115"/>
                  <a:gd name="T22" fmla="*/ 1731 w 223"/>
                  <a:gd name="T23" fmla="*/ 200 h 115"/>
                  <a:gd name="T24" fmla="*/ 1875 w 223"/>
                  <a:gd name="T25" fmla="*/ 229 h 115"/>
                  <a:gd name="T26" fmla="*/ 2059 w 223"/>
                  <a:gd name="T27" fmla="*/ 259 h 115"/>
                  <a:gd name="T28" fmla="*/ 2195 w 223"/>
                  <a:gd name="T29" fmla="*/ 293 h 115"/>
                  <a:gd name="T30" fmla="*/ 2371 w 223"/>
                  <a:gd name="T31" fmla="*/ 331 h 115"/>
                  <a:gd name="T32" fmla="*/ 2540 w 223"/>
                  <a:gd name="T33" fmla="*/ 374 h 115"/>
                  <a:gd name="T34" fmla="*/ 2685 w 223"/>
                  <a:gd name="T35" fmla="*/ 422 h 115"/>
                  <a:gd name="T36" fmla="*/ 2821 w 223"/>
                  <a:gd name="T37" fmla="*/ 477 h 115"/>
                  <a:gd name="T38" fmla="*/ 2982 w 223"/>
                  <a:gd name="T39" fmla="*/ 532 h 115"/>
                  <a:gd name="T40" fmla="*/ 3124 w 223"/>
                  <a:gd name="T41" fmla="*/ 564 h 115"/>
                  <a:gd name="T42" fmla="*/ 3285 w 223"/>
                  <a:gd name="T43" fmla="*/ 610 h 115"/>
                  <a:gd name="T44" fmla="*/ 3407 w 223"/>
                  <a:gd name="T45" fmla="*/ 673 h 115"/>
                  <a:gd name="T46" fmla="*/ 3570 w 223"/>
                  <a:gd name="T47" fmla="*/ 721 h 115"/>
                  <a:gd name="T48" fmla="*/ 3679 w 223"/>
                  <a:gd name="T49" fmla="*/ 768 h 115"/>
                  <a:gd name="T50" fmla="*/ 3801 w 223"/>
                  <a:gd name="T51" fmla="*/ 817 h 115"/>
                  <a:gd name="T52" fmla="*/ 3916 w 223"/>
                  <a:gd name="T53" fmla="*/ 879 h 115"/>
                  <a:gd name="T54" fmla="*/ 4045 w 223"/>
                  <a:gd name="T55" fmla="*/ 934 h 115"/>
                  <a:gd name="T56" fmla="*/ 4119 w 223"/>
                  <a:gd name="T57" fmla="*/ 994 h 115"/>
                  <a:gd name="T58" fmla="*/ 4230 w 223"/>
                  <a:gd name="T59" fmla="*/ 1056 h 115"/>
                  <a:gd name="T60" fmla="*/ 4306 w 223"/>
                  <a:gd name="T61" fmla="*/ 1104 h 115"/>
                  <a:gd name="T62" fmla="*/ 4416 w 223"/>
                  <a:gd name="T63" fmla="*/ 1177 h 1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23"/>
                  <a:gd name="T97" fmla="*/ 0 h 115"/>
                  <a:gd name="T98" fmla="*/ 223 w 223"/>
                  <a:gd name="T99" fmla="*/ 115 h 1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23" h="115">
                    <a:moveTo>
                      <a:pt x="0" y="0"/>
                    </a:moveTo>
                    <a:lnTo>
                      <a:pt x="12" y="0"/>
                    </a:lnTo>
                    <a:lnTo>
                      <a:pt x="19" y="1"/>
                    </a:lnTo>
                    <a:lnTo>
                      <a:pt x="25" y="2"/>
                    </a:lnTo>
                    <a:lnTo>
                      <a:pt x="33" y="3"/>
                    </a:lnTo>
                    <a:lnTo>
                      <a:pt x="40" y="5"/>
                    </a:lnTo>
                    <a:lnTo>
                      <a:pt x="47" y="7"/>
                    </a:lnTo>
                    <a:lnTo>
                      <a:pt x="55" y="9"/>
                    </a:lnTo>
                    <a:lnTo>
                      <a:pt x="63" y="11"/>
                    </a:lnTo>
                    <a:lnTo>
                      <a:pt x="71" y="13"/>
                    </a:lnTo>
                    <a:lnTo>
                      <a:pt x="79" y="16"/>
                    </a:lnTo>
                    <a:lnTo>
                      <a:pt x="87" y="19"/>
                    </a:lnTo>
                    <a:lnTo>
                      <a:pt x="95" y="23"/>
                    </a:lnTo>
                    <a:lnTo>
                      <a:pt x="103" y="26"/>
                    </a:lnTo>
                    <a:lnTo>
                      <a:pt x="111" y="29"/>
                    </a:lnTo>
                    <a:lnTo>
                      <a:pt x="119" y="33"/>
                    </a:lnTo>
                    <a:lnTo>
                      <a:pt x="127" y="37"/>
                    </a:lnTo>
                    <a:lnTo>
                      <a:pt x="135" y="41"/>
                    </a:lnTo>
                    <a:lnTo>
                      <a:pt x="142" y="46"/>
                    </a:lnTo>
                    <a:lnTo>
                      <a:pt x="150" y="51"/>
                    </a:lnTo>
                    <a:lnTo>
                      <a:pt x="157" y="55"/>
                    </a:lnTo>
                    <a:lnTo>
                      <a:pt x="165" y="60"/>
                    </a:lnTo>
                    <a:lnTo>
                      <a:pt x="172" y="65"/>
                    </a:lnTo>
                    <a:lnTo>
                      <a:pt x="179" y="70"/>
                    </a:lnTo>
                    <a:lnTo>
                      <a:pt x="185" y="75"/>
                    </a:lnTo>
                    <a:lnTo>
                      <a:pt x="191" y="80"/>
                    </a:lnTo>
                    <a:lnTo>
                      <a:pt x="197" y="86"/>
                    </a:lnTo>
                    <a:lnTo>
                      <a:pt x="203" y="91"/>
                    </a:lnTo>
                    <a:lnTo>
                      <a:pt x="208" y="97"/>
                    </a:lnTo>
                    <a:lnTo>
                      <a:pt x="213" y="103"/>
                    </a:lnTo>
                    <a:lnTo>
                      <a:pt x="217" y="108"/>
                    </a:lnTo>
                    <a:lnTo>
                      <a:pt x="222" y="11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7"/>
              <p:cNvSpPr>
                <a:spLocks/>
              </p:cNvSpPr>
              <p:nvPr/>
            </p:nvSpPr>
            <p:spPr bwMode="auto">
              <a:xfrm>
                <a:off x="5104" y="2676"/>
                <a:ext cx="297" cy="134"/>
              </a:xfrm>
              <a:custGeom>
                <a:avLst/>
                <a:gdLst>
                  <a:gd name="T0" fmla="*/ 0 w 254"/>
                  <a:gd name="T1" fmla="*/ 47 h 119"/>
                  <a:gd name="T2" fmla="*/ 263 w 254"/>
                  <a:gd name="T3" fmla="*/ 0 h 119"/>
                  <a:gd name="T4" fmla="*/ 387 w 254"/>
                  <a:gd name="T5" fmla="*/ 0 h 119"/>
                  <a:gd name="T6" fmla="*/ 571 w 254"/>
                  <a:gd name="T7" fmla="*/ 0 h 119"/>
                  <a:gd name="T8" fmla="*/ 696 w 254"/>
                  <a:gd name="T9" fmla="*/ 0 h 119"/>
                  <a:gd name="T10" fmla="*/ 850 w 254"/>
                  <a:gd name="T11" fmla="*/ 1 h 119"/>
                  <a:gd name="T12" fmla="*/ 1008 w 254"/>
                  <a:gd name="T13" fmla="*/ 3 h 119"/>
                  <a:gd name="T14" fmla="*/ 1179 w 254"/>
                  <a:gd name="T15" fmla="*/ 53 h 119"/>
                  <a:gd name="T16" fmla="*/ 1358 w 254"/>
                  <a:gd name="T17" fmla="*/ 68 h 119"/>
                  <a:gd name="T18" fmla="*/ 1521 w 254"/>
                  <a:gd name="T19" fmla="*/ 98 h 119"/>
                  <a:gd name="T20" fmla="*/ 1707 w 254"/>
                  <a:gd name="T21" fmla="*/ 125 h 119"/>
                  <a:gd name="T22" fmla="*/ 1858 w 254"/>
                  <a:gd name="T23" fmla="*/ 158 h 119"/>
                  <a:gd name="T24" fmla="*/ 2043 w 254"/>
                  <a:gd name="T25" fmla="*/ 200 h 119"/>
                  <a:gd name="T26" fmla="*/ 2222 w 254"/>
                  <a:gd name="T27" fmla="*/ 227 h 119"/>
                  <a:gd name="T28" fmla="*/ 2389 w 254"/>
                  <a:gd name="T29" fmla="*/ 271 h 119"/>
                  <a:gd name="T30" fmla="*/ 2598 w 254"/>
                  <a:gd name="T31" fmla="*/ 321 h 119"/>
                  <a:gd name="T32" fmla="*/ 2768 w 254"/>
                  <a:gd name="T33" fmla="*/ 365 h 119"/>
                  <a:gd name="T34" fmla="*/ 2964 w 254"/>
                  <a:gd name="T35" fmla="*/ 407 h 119"/>
                  <a:gd name="T36" fmla="*/ 3100 w 254"/>
                  <a:gd name="T37" fmla="*/ 463 h 119"/>
                  <a:gd name="T38" fmla="*/ 3266 w 254"/>
                  <a:gd name="T39" fmla="*/ 516 h 119"/>
                  <a:gd name="T40" fmla="*/ 3466 w 254"/>
                  <a:gd name="T41" fmla="*/ 551 h 119"/>
                  <a:gd name="T42" fmla="*/ 3619 w 254"/>
                  <a:gd name="T43" fmla="*/ 601 h 119"/>
                  <a:gd name="T44" fmla="*/ 3762 w 254"/>
                  <a:gd name="T45" fmla="*/ 661 h 119"/>
                  <a:gd name="T46" fmla="*/ 3938 w 254"/>
                  <a:gd name="T47" fmla="*/ 713 h 119"/>
                  <a:gd name="T48" fmla="*/ 4062 w 254"/>
                  <a:gd name="T49" fmla="*/ 758 h 119"/>
                  <a:gd name="T50" fmla="*/ 4239 w 254"/>
                  <a:gd name="T51" fmla="*/ 825 h 119"/>
                  <a:gd name="T52" fmla="*/ 4363 w 254"/>
                  <a:gd name="T53" fmla="*/ 885 h 119"/>
                  <a:gd name="T54" fmla="*/ 4491 w 254"/>
                  <a:gd name="T55" fmla="*/ 929 h 119"/>
                  <a:gd name="T56" fmla="*/ 4629 w 254"/>
                  <a:gd name="T57" fmla="*/ 966 h 119"/>
                  <a:gd name="T58" fmla="*/ 4739 w 254"/>
                  <a:gd name="T59" fmla="*/ 1033 h 119"/>
                  <a:gd name="T60" fmla="*/ 4829 w 254"/>
                  <a:gd name="T61" fmla="*/ 1079 h 119"/>
                  <a:gd name="T62" fmla="*/ 4948 w 254"/>
                  <a:gd name="T63" fmla="*/ 1125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4"/>
                  <a:gd name="T97" fmla="*/ 0 h 119"/>
                  <a:gd name="T98" fmla="*/ 254 w 254"/>
                  <a:gd name="T99" fmla="*/ 119 h 1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4" h="119">
                    <a:moveTo>
                      <a:pt x="0" y="4"/>
                    </a:moveTo>
                    <a:lnTo>
                      <a:pt x="13" y="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4" y="1"/>
                    </a:lnTo>
                    <a:lnTo>
                      <a:pt x="52" y="3"/>
                    </a:lnTo>
                    <a:lnTo>
                      <a:pt x="61" y="5"/>
                    </a:lnTo>
                    <a:lnTo>
                      <a:pt x="69" y="7"/>
                    </a:lnTo>
                    <a:lnTo>
                      <a:pt x="78" y="10"/>
                    </a:lnTo>
                    <a:lnTo>
                      <a:pt x="87" y="13"/>
                    </a:lnTo>
                    <a:lnTo>
                      <a:pt x="96" y="16"/>
                    </a:lnTo>
                    <a:lnTo>
                      <a:pt x="105" y="20"/>
                    </a:lnTo>
                    <a:lnTo>
                      <a:pt x="114" y="24"/>
                    </a:lnTo>
                    <a:lnTo>
                      <a:pt x="123" y="28"/>
                    </a:lnTo>
                    <a:lnTo>
                      <a:pt x="133" y="33"/>
                    </a:lnTo>
                    <a:lnTo>
                      <a:pt x="142" y="38"/>
                    </a:lnTo>
                    <a:lnTo>
                      <a:pt x="151" y="42"/>
                    </a:lnTo>
                    <a:lnTo>
                      <a:pt x="159" y="48"/>
                    </a:lnTo>
                    <a:lnTo>
                      <a:pt x="168" y="53"/>
                    </a:lnTo>
                    <a:lnTo>
                      <a:pt x="177" y="58"/>
                    </a:lnTo>
                    <a:lnTo>
                      <a:pt x="185" y="64"/>
                    </a:lnTo>
                    <a:lnTo>
                      <a:pt x="193" y="69"/>
                    </a:lnTo>
                    <a:lnTo>
                      <a:pt x="201" y="75"/>
                    </a:lnTo>
                    <a:lnTo>
                      <a:pt x="209" y="80"/>
                    </a:lnTo>
                    <a:lnTo>
                      <a:pt x="217" y="86"/>
                    </a:lnTo>
                    <a:lnTo>
                      <a:pt x="223" y="92"/>
                    </a:lnTo>
                    <a:lnTo>
                      <a:pt x="230" y="97"/>
                    </a:lnTo>
                    <a:lnTo>
                      <a:pt x="237" y="102"/>
                    </a:lnTo>
                    <a:lnTo>
                      <a:pt x="242" y="108"/>
                    </a:lnTo>
                    <a:lnTo>
                      <a:pt x="248" y="113"/>
                    </a:lnTo>
                    <a:lnTo>
                      <a:pt x="253" y="11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8"/>
              <p:cNvSpPr>
                <a:spLocks/>
              </p:cNvSpPr>
              <p:nvPr/>
            </p:nvSpPr>
            <p:spPr bwMode="auto">
              <a:xfrm>
                <a:off x="5187" y="2632"/>
                <a:ext cx="297" cy="81"/>
              </a:xfrm>
              <a:custGeom>
                <a:avLst/>
                <a:gdLst>
                  <a:gd name="T0" fmla="*/ 0 w 254"/>
                  <a:gd name="T1" fmla="*/ 53 h 72"/>
                  <a:gd name="T2" fmla="*/ 308 w 254"/>
                  <a:gd name="T3" fmla="*/ 1 h 72"/>
                  <a:gd name="T4" fmla="*/ 427 w 254"/>
                  <a:gd name="T5" fmla="*/ 1 h 72"/>
                  <a:gd name="T6" fmla="*/ 583 w 254"/>
                  <a:gd name="T7" fmla="*/ 0 h 72"/>
                  <a:gd name="T8" fmla="*/ 727 w 254"/>
                  <a:gd name="T9" fmla="*/ 0 h 72"/>
                  <a:gd name="T10" fmla="*/ 913 w 254"/>
                  <a:gd name="T11" fmla="*/ 1 h 72"/>
                  <a:gd name="T12" fmla="*/ 1068 w 254"/>
                  <a:gd name="T13" fmla="*/ 2 h 72"/>
                  <a:gd name="T14" fmla="*/ 1199 w 254"/>
                  <a:gd name="T15" fmla="*/ 3 h 72"/>
                  <a:gd name="T16" fmla="*/ 1359 w 254"/>
                  <a:gd name="T17" fmla="*/ 53 h 72"/>
                  <a:gd name="T18" fmla="*/ 1521 w 254"/>
                  <a:gd name="T19" fmla="*/ 68 h 72"/>
                  <a:gd name="T20" fmla="*/ 1687 w 254"/>
                  <a:gd name="T21" fmla="*/ 87 h 72"/>
                  <a:gd name="T22" fmla="*/ 1854 w 254"/>
                  <a:gd name="T23" fmla="*/ 110 h 72"/>
                  <a:gd name="T24" fmla="*/ 1996 w 254"/>
                  <a:gd name="T25" fmla="*/ 125 h 72"/>
                  <a:gd name="T26" fmla="*/ 2171 w 254"/>
                  <a:gd name="T27" fmla="*/ 158 h 72"/>
                  <a:gd name="T28" fmla="*/ 2334 w 254"/>
                  <a:gd name="T29" fmla="*/ 179 h 72"/>
                  <a:gd name="T30" fmla="*/ 2477 w 254"/>
                  <a:gd name="T31" fmla="*/ 225 h 72"/>
                  <a:gd name="T32" fmla="*/ 2647 w 254"/>
                  <a:gd name="T33" fmla="*/ 253 h 72"/>
                  <a:gd name="T34" fmla="*/ 2786 w 254"/>
                  <a:gd name="T35" fmla="*/ 285 h 72"/>
                  <a:gd name="T36" fmla="*/ 2969 w 254"/>
                  <a:gd name="T37" fmla="*/ 321 h 72"/>
                  <a:gd name="T38" fmla="*/ 3127 w 254"/>
                  <a:gd name="T39" fmla="*/ 343 h 72"/>
                  <a:gd name="T40" fmla="*/ 3266 w 254"/>
                  <a:gd name="T41" fmla="*/ 371 h 72"/>
                  <a:gd name="T42" fmla="*/ 3444 w 254"/>
                  <a:gd name="T43" fmla="*/ 407 h 72"/>
                  <a:gd name="T44" fmla="*/ 3580 w 254"/>
                  <a:gd name="T45" fmla="*/ 434 h 72"/>
                  <a:gd name="T46" fmla="*/ 3757 w 254"/>
                  <a:gd name="T47" fmla="*/ 469 h 72"/>
                  <a:gd name="T48" fmla="*/ 3902 w 254"/>
                  <a:gd name="T49" fmla="*/ 514 h 72"/>
                  <a:gd name="T50" fmla="*/ 4060 w 254"/>
                  <a:gd name="T51" fmla="*/ 528 h 72"/>
                  <a:gd name="T52" fmla="*/ 4186 w 254"/>
                  <a:gd name="T53" fmla="*/ 549 h 72"/>
                  <a:gd name="T54" fmla="*/ 4363 w 254"/>
                  <a:gd name="T55" fmla="*/ 590 h 72"/>
                  <a:gd name="T56" fmla="*/ 4497 w 254"/>
                  <a:gd name="T57" fmla="*/ 617 h 72"/>
                  <a:gd name="T58" fmla="*/ 4637 w 254"/>
                  <a:gd name="T59" fmla="*/ 623 h 72"/>
                  <a:gd name="T60" fmla="*/ 4816 w 254"/>
                  <a:gd name="T61" fmla="*/ 651 h 72"/>
                  <a:gd name="T62" fmla="*/ 4948 w 254"/>
                  <a:gd name="T63" fmla="*/ 668 h 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4"/>
                  <a:gd name="T97" fmla="*/ 0 h 72"/>
                  <a:gd name="T98" fmla="*/ 254 w 254"/>
                  <a:gd name="T99" fmla="*/ 72 h 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4" h="72">
                    <a:moveTo>
                      <a:pt x="0" y="5"/>
                    </a:moveTo>
                    <a:lnTo>
                      <a:pt x="15" y="1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46" y="1"/>
                    </a:lnTo>
                    <a:lnTo>
                      <a:pt x="54" y="2"/>
                    </a:lnTo>
                    <a:lnTo>
                      <a:pt x="62" y="3"/>
                    </a:lnTo>
                    <a:lnTo>
                      <a:pt x="70" y="5"/>
                    </a:lnTo>
                    <a:lnTo>
                      <a:pt x="78" y="7"/>
                    </a:lnTo>
                    <a:lnTo>
                      <a:pt x="86" y="9"/>
                    </a:lnTo>
                    <a:lnTo>
                      <a:pt x="94" y="11"/>
                    </a:lnTo>
                    <a:lnTo>
                      <a:pt x="102" y="13"/>
                    </a:lnTo>
                    <a:lnTo>
                      <a:pt x="111" y="16"/>
                    </a:lnTo>
                    <a:lnTo>
                      <a:pt x="119" y="19"/>
                    </a:lnTo>
                    <a:lnTo>
                      <a:pt x="127" y="23"/>
                    </a:lnTo>
                    <a:lnTo>
                      <a:pt x="135" y="26"/>
                    </a:lnTo>
                    <a:lnTo>
                      <a:pt x="143" y="29"/>
                    </a:lnTo>
                    <a:lnTo>
                      <a:pt x="152" y="33"/>
                    </a:lnTo>
                    <a:lnTo>
                      <a:pt x="160" y="36"/>
                    </a:lnTo>
                    <a:lnTo>
                      <a:pt x="168" y="39"/>
                    </a:lnTo>
                    <a:lnTo>
                      <a:pt x="176" y="43"/>
                    </a:lnTo>
                    <a:lnTo>
                      <a:pt x="184" y="46"/>
                    </a:lnTo>
                    <a:lnTo>
                      <a:pt x="192" y="50"/>
                    </a:lnTo>
                    <a:lnTo>
                      <a:pt x="200" y="53"/>
                    </a:lnTo>
                    <a:lnTo>
                      <a:pt x="208" y="56"/>
                    </a:lnTo>
                    <a:lnTo>
                      <a:pt x="215" y="59"/>
                    </a:lnTo>
                    <a:lnTo>
                      <a:pt x="223" y="62"/>
                    </a:lnTo>
                    <a:lnTo>
                      <a:pt x="231" y="65"/>
                    </a:lnTo>
                    <a:lnTo>
                      <a:pt x="238" y="67"/>
                    </a:lnTo>
                    <a:lnTo>
                      <a:pt x="246" y="69"/>
                    </a:lnTo>
                    <a:lnTo>
                      <a:pt x="253" y="7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5665" y="1862"/>
                <a:ext cx="171" cy="271"/>
              </a:xfrm>
              <a:custGeom>
                <a:avLst/>
                <a:gdLst>
                  <a:gd name="T0" fmla="*/ 2925 w 146"/>
                  <a:gd name="T1" fmla="*/ 0 h 240"/>
                  <a:gd name="T2" fmla="*/ 2687 w 146"/>
                  <a:gd name="T3" fmla="*/ 1 h 240"/>
                  <a:gd name="T4" fmla="*/ 2581 w 146"/>
                  <a:gd name="T5" fmla="*/ 3 h 240"/>
                  <a:gd name="T6" fmla="*/ 2494 w 146"/>
                  <a:gd name="T7" fmla="*/ 53 h 240"/>
                  <a:gd name="T8" fmla="*/ 2399 w 146"/>
                  <a:gd name="T9" fmla="*/ 77 h 240"/>
                  <a:gd name="T10" fmla="*/ 2321 w 146"/>
                  <a:gd name="T11" fmla="*/ 111 h 240"/>
                  <a:gd name="T12" fmla="*/ 2250 w 146"/>
                  <a:gd name="T13" fmla="*/ 145 h 240"/>
                  <a:gd name="T14" fmla="*/ 2204 w 146"/>
                  <a:gd name="T15" fmla="*/ 185 h 240"/>
                  <a:gd name="T16" fmla="*/ 2129 w 146"/>
                  <a:gd name="T17" fmla="*/ 236 h 240"/>
                  <a:gd name="T18" fmla="*/ 2081 w 146"/>
                  <a:gd name="T19" fmla="*/ 292 h 240"/>
                  <a:gd name="T20" fmla="*/ 2034 w 146"/>
                  <a:gd name="T21" fmla="*/ 339 h 240"/>
                  <a:gd name="T22" fmla="*/ 1990 w 146"/>
                  <a:gd name="T23" fmla="*/ 387 h 240"/>
                  <a:gd name="T24" fmla="*/ 1978 w 146"/>
                  <a:gd name="T25" fmla="*/ 453 h 240"/>
                  <a:gd name="T26" fmla="*/ 1904 w 146"/>
                  <a:gd name="T27" fmla="*/ 512 h 240"/>
                  <a:gd name="T28" fmla="*/ 1882 w 146"/>
                  <a:gd name="T29" fmla="*/ 565 h 240"/>
                  <a:gd name="T30" fmla="*/ 1860 w 146"/>
                  <a:gd name="T31" fmla="*/ 629 h 240"/>
                  <a:gd name="T32" fmla="*/ 1824 w 146"/>
                  <a:gd name="T33" fmla="*/ 689 h 240"/>
                  <a:gd name="T34" fmla="*/ 1793 w 146"/>
                  <a:gd name="T35" fmla="*/ 758 h 240"/>
                  <a:gd name="T36" fmla="*/ 1777 w 146"/>
                  <a:gd name="T37" fmla="*/ 813 h 240"/>
                  <a:gd name="T38" fmla="*/ 1737 w 146"/>
                  <a:gd name="T39" fmla="*/ 871 h 240"/>
                  <a:gd name="T40" fmla="*/ 1715 w 146"/>
                  <a:gd name="T41" fmla="*/ 939 h 240"/>
                  <a:gd name="T42" fmla="*/ 1689 w 146"/>
                  <a:gd name="T43" fmla="*/ 991 h 240"/>
                  <a:gd name="T44" fmla="*/ 1640 w 146"/>
                  <a:gd name="T45" fmla="*/ 1060 h 240"/>
                  <a:gd name="T46" fmla="*/ 1608 w 146"/>
                  <a:gd name="T47" fmla="*/ 1103 h 240"/>
                  <a:gd name="T48" fmla="*/ 1557 w 146"/>
                  <a:gd name="T49" fmla="*/ 1155 h 240"/>
                  <a:gd name="T50" fmla="*/ 1531 w 146"/>
                  <a:gd name="T51" fmla="*/ 1231 h 240"/>
                  <a:gd name="T52" fmla="*/ 1493 w 146"/>
                  <a:gd name="T53" fmla="*/ 1255 h 240"/>
                  <a:gd name="T54" fmla="*/ 1442 w 146"/>
                  <a:gd name="T55" fmla="*/ 1304 h 240"/>
                  <a:gd name="T56" fmla="*/ 1388 w 146"/>
                  <a:gd name="T57" fmla="*/ 1352 h 240"/>
                  <a:gd name="T58" fmla="*/ 1307 w 146"/>
                  <a:gd name="T59" fmla="*/ 1390 h 240"/>
                  <a:gd name="T60" fmla="*/ 1266 w 146"/>
                  <a:gd name="T61" fmla="*/ 1417 h 240"/>
                  <a:gd name="T62" fmla="*/ 1172 w 146"/>
                  <a:gd name="T63" fmla="*/ 1437 h 240"/>
                  <a:gd name="T64" fmla="*/ 1051 w 146"/>
                  <a:gd name="T65" fmla="*/ 1472 h 240"/>
                  <a:gd name="T66" fmla="*/ 969 w 146"/>
                  <a:gd name="T67" fmla="*/ 1497 h 240"/>
                  <a:gd name="T68" fmla="*/ 930 w 146"/>
                  <a:gd name="T69" fmla="*/ 1527 h 240"/>
                  <a:gd name="T70" fmla="*/ 864 w 146"/>
                  <a:gd name="T71" fmla="*/ 1536 h 240"/>
                  <a:gd name="T72" fmla="*/ 794 w 146"/>
                  <a:gd name="T73" fmla="*/ 1570 h 240"/>
                  <a:gd name="T74" fmla="*/ 738 w 146"/>
                  <a:gd name="T75" fmla="*/ 1573 h 240"/>
                  <a:gd name="T76" fmla="*/ 688 w 146"/>
                  <a:gd name="T77" fmla="*/ 1600 h 240"/>
                  <a:gd name="T78" fmla="*/ 603 w 146"/>
                  <a:gd name="T79" fmla="*/ 1623 h 240"/>
                  <a:gd name="T80" fmla="*/ 579 w 146"/>
                  <a:gd name="T81" fmla="*/ 1640 h 240"/>
                  <a:gd name="T82" fmla="*/ 501 w 146"/>
                  <a:gd name="T83" fmla="*/ 1662 h 240"/>
                  <a:gd name="T84" fmla="*/ 459 w 146"/>
                  <a:gd name="T85" fmla="*/ 1690 h 240"/>
                  <a:gd name="T86" fmla="*/ 428 w 146"/>
                  <a:gd name="T87" fmla="*/ 1724 h 240"/>
                  <a:gd name="T88" fmla="*/ 365 w 146"/>
                  <a:gd name="T89" fmla="*/ 1734 h 240"/>
                  <a:gd name="T90" fmla="*/ 319 w 146"/>
                  <a:gd name="T91" fmla="*/ 1775 h 240"/>
                  <a:gd name="T92" fmla="*/ 272 w 146"/>
                  <a:gd name="T93" fmla="*/ 1795 h 240"/>
                  <a:gd name="T94" fmla="*/ 232 w 146"/>
                  <a:gd name="T95" fmla="*/ 1819 h 240"/>
                  <a:gd name="T96" fmla="*/ 198 w 146"/>
                  <a:gd name="T97" fmla="*/ 1852 h 240"/>
                  <a:gd name="T98" fmla="*/ 166 w 146"/>
                  <a:gd name="T99" fmla="*/ 1877 h 240"/>
                  <a:gd name="T100" fmla="*/ 142 w 146"/>
                  <a:gd name="T101" fmla="*/ 1924 h 240"/>
                  <a:gd name="T102" fmla="*/ 103 w 146"/>
                  <a:gd name="T103" fmla="*/ 1951 h 240"/>
                  <a:gd name="T104" fmla="*/ 88 w 146"/>
                  <a:gd name="T105" fmla="*/ 1981 h 240"/>
                  <a:gd name="T106" fmla="*/ 75 w 146"/>
                  <a:gd name="T107" fmla="*/ 2025 h 240"/>
                  <a:gd name="T108" fmla="*/ 2 w 146"/>
                  <a:gd name="T109" fmla="*/ 2054 h 240"/>
                  <a:gd name="T110" fmla="*/ 1 w 146"/>
                  <a:gd name="T111" fmla="*/ 2091 h 240"/>
                  <a:gd name="T112" fmla="*/ 1 w 146"/>
                  <a:gd name="T113" fmla="*/ 2128 h 240"/>
                  <a:gd name="T114" fmla="*/ 0 w 146"/>
                  <a:gd name="T115" fmla="*/ 2173 h 240"/>
                  <a:gd name="T116" fmla="*/ 0 w 146"/>
                  <a:gd name="T117" fmla="*/ 2211 h 240"/>
                  <a:gd name="T118" fmla="*/ 1 w 146"/>
                  <a:gd name="T119" fmla="*/ 2263 h 240"/>
                  <a:gd name="T120" fmla="*/ 1 w 146"/>
                  <a:gd name="T121" fmla="*/ 2304 h 240"/>
                  <a:gd name="T122" fmla="*/ 1 w 146"/>
                  <a:gd name="T123" fmla="*/ 2337 h 240"/>
                  <a:gd name="T124" fmla="*/ 75 w 146"/>
                  <a:gd name="T125" fmla="*/ 2403 h 24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6"/>
                  <a:gd name="T190" fmla="*/ 0 h 240"/>
                  <a:gd name="T191" fmla="*/ 146 w 146"/>
                  <a:gd name="T192" fmla="*/ 240 h 24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6" h="240">
                    <a:moveTo>
                      <a:pt x="145" y="0"/>
                    </a:moveTo>
                    <a:lnTo>
                      <a:pt x="133" y="1"/>
                    </a:lnTo>
                    <a:lnTo>
                      <a:pt x="128" y="3"/>
                    </a:lnTo>
                    <a:lnTo>
                      <a:pt x="123" y="5"/>
                    </a:lnTo>
                    <a:lnTo>
                      <a:pt x="119" y="8"/>
                    </a:lnTo>
                    <a:lnTo>
                      <a:pt x="115" y="11"/>
                    </a:lnTo>
                    <a:lnTo>
                      <a:pt x="112" y="15"/>
                    </a:lnTo>
                    <a:lnTo>
                      <a:pt x="109" y="19"/>
                    </a:lnTo>
                    <a:lnTo>
                      <a:pt x="105" y="24"/>
                    </a:lnTo>
                    <a:lnTo>
                      <a:pt x="103" y="29"/>
                    </a:lnTo>
                    <a:lnTo>
                      <a:pt x="101" y="34"/>
                    </a:lnTo>
                    <a:lnTo>
                      <a:pt x="99" y="39"/>
                    </a:lnTo>
                    <a:lnTo>
                      <a:pt x="97" y="45"/>
                    </a:lnTo>
                    <a:lnTo>
                      <a:pt x="95" y="51"/>
                    </a:lnTo>
                    <a:lnTo>
                      <a:pt x="93" y="57"/>
                    </a:lnTo>
                    <a:lnTo>
                      <a:pt x="92" y="63"/>
                    </a:lnTo>
                    <a:lnTo>
                      <a:pt x="91" y="69"/>
                    </a:lnTo>
                    <a:lnTo>
                      <a:pt x="89" y="75"/>
                    </a:lnTo>
                    <a:lnTo>
                      <a:pt x="88" y="81"/>
                    </a:lnTo>
                    <a:lnTo>
                      <a:pt x="86" y="87"/>
                    </a:lnTo>
                    <a:lnTo>
                      <a:pt x="85" y="93"/>
                    </a:lnTo>
                    <a:lnTo>
                      <a:pt x="83" y="99"/>
                    </a:lnTo>
                    <a:lnTo>
                      <a:pt x="82" y="105"/>
                    </a:lnTo>
                    <a:lnTo>
                      <a:pt x="80" y="110"/>
                    </a:lnTo>
                    <a:lnTo>
                      <a:pt x="78" y="115"/>
                    </a:lnTo>
                    <a:lnTo>
                      <a:pt x="76" y="121"/>
                    </a:lnTo>
                    <a:lnTo>
                      <a:pt x="74" y="125"/>
                    </a:lnTo>
                    <a:lnTo>
                      <a:pt x="71" y="130"/>
                    </a:lnTo>
                    <a:lnTo>
                      <a:pt x="69" y="134"/>
                    </a:lnTo>
                    <a:lnTo>
                      <a:pt x="65" y="137"/>
                    </a:lnTo>
                    <a:lnTo>
                      <a:pt x="62" y="141"/>
                    </a:lnTo>
                    <a:lnTo>
                      <a:pt x="58" y="143"/>
                    </a:lnTo>
                    <a:lnTo>
                      <a:pt x="52" y="147"/>
                    </a:lnTo>
                    <a:lnTo>
                      <a:pt x="49" y="149"/>
                    </a:lnTo>
                    <a:lnTo>
                      <a:pt x="46" y="151"/>
                    </a:lnTo>
                    <a:lnTo>
                      <a:pt x="43" y="153"/>
                    </a:lnTo>
                    <a:lnTo>
                      <a:pt x="39" y="155"/>
                    </a:lnTo>
                    <a:lnTo>
                      <a:pt x="37" y="157"/>
                    </a:lnTo>
                    <a:lnTo>
                      <a:pt x="34" y="159"/>
                    </a:lnTo>
                    <a:lnTo>
                      <a:pt x="31" y="161"/>
                    </a:lnTo>
                    <a:lnTo>
                      <a:pt x="28" y="163"/>
                    </a:lnTo>
                    <a:lnTo>
                      <a:pt x="25" y="166"/>
                    </a:lnTo>
                    <a:lnTo>
                      <a:pt x="23" y="168"/>
                    </a:lnTo>
                    <a:lnTo>
                      <a:pt x="21" y="171"/>
                    </a:lnTo>
                    <a:lnTo>
                      <a:pt x="18" y="173"/>
                    </a:lnTo>
                    <a:lnTo>
                      <a:pt x="16" y="176"/>
                    </a:lnTo>
                    <a:lnTo>
                      <a:pt x="14" y="179"/>
                    </a:lnTo>
                    <a:lnTo>
                      <a:pt x="12" y="181"/>
                    </a:lnTo>
                    <a:lnTo>
                      <a:pt x="10" y="184"/>
                    </a:lnTo>
                    <a:lnTo>
                      <a:pt x="8" y="187"/>
                    </a:lnTo>
                    <a:lnTo>
                      <a:pt x="7" y="191"/>
                    </a:lnTo>
                    <a:lnTo>
                      <a:pt x="5" y="194"/>
                    </a:lnTo>
                    <a:lnTo>
                      <a:pt x="4" y="197"/>
                    </a:lnTo>
                    <a:lnTo>
                      <a:pt x="3" y="201"/>
                    </a:lnTo>
                    <a:lnTo>
                      <a:pt x="2" y="204"/>
                    </a:lnTo>
                    <a:lnTo>
                      <a:pt x="1" y="208"/>
                    </a:lnTo>
                    <a:lnTo>
                      <a:pt x="1" y="212"/>
                    </a:lnTo>
                    <a:lnTo>
                      <a:pt x="0" y="216"/>
                    </a:lnTo>
                    <a:lnTo>
                      <a:pt x="0" y="220"/>
                    </a:lnTo>
                    <a:lnTo>
                      <a:pt x="1" y="225"/>
                    </a:lnTo>
                    <a:lnTo>
                      <a:pt x="1" y="229"/>
                    </a:lnTo>
                    <a:lnTo>
                      <a:pt x="1" y="233"/>
                    </a:lnTo>
                    <a:lnTo>
                      <a:pt x="3" y="23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5453" y="1734"/>
                <a:ext cx="272" cy="474"/>
              </a:xfrm>
              <a:custGeom>
                <a:avLst/>
                <a:gdLst>
                  <a:gd name="T0" fmla="*/ 4605 w 232"/>
                  <a:gd name="T1" fmla="*/ 202 h 420"/>
                  <a:gd name="T2" fmla="*/ 4412 w 232"/>
                  <a:gd name="T3" fmla="*/ 369 h 420"/>
                  <a:gd name="T4" fmla="*/ 4184 w 232"/>
                  <a:gd name="T5" fmla="*/ 493 h 420"/>
                  <a:gd name="T6" fmla="*/ 3948 w 232"/>
                  <a:gd name="T7" fmla="*/ 606 h 420"/>
                  <a:gd name="T8" fmla="*/ 3672 w 232"/>
                  <a:gd name="T9" fmla="*/ 684 h 420"/>
                  <a:gd name="T10" fmla="*/ 3391 w 232"/>
                  <a:gd name="T11" fmla="*/ 758 h 420"/>
                  <a:gd name="T12" fmla="*/ 3079 w 232"/>
                  <a:gd name="T13" fmla="*/ 802 h 420"/>
                  <a:gd name="T14" fmla="*/ 2760 w 232"/>
                  <a:gd name="T15" fmla="*/ 855 h 420"/>
                  <a:gd name="T16" fmla="*/ 2467 w 232"/>
                  <a:gd name="T17" fmla="*/ 905 h 420"/>
                  <a:gd name="T18" fmla="*/ 2158 w 232"/>
                  <a:gd name="T19" fmla="*/ 963 h 420"/>
                  <a:gd name="T20" fmla="*/ 1897 w 232"/>
                  <a:gd name="T21" fmla="*/ 1018 h 420"/>
                  <a:gd name="T22" fmla="*/ 1599 w 232"/>
                  <a:gd name="T23" fmla="*/ 1089 h 420"/>
                  <a:gd name="T24" fmla="*/ 1339 w 232"/>
                  <a:gd name="T25" fmla="*/ 1173 h 420"/>
                  <a:gd name="T26" fmla="*/ 1142 w 232"/>
                  <a:gd name="T27" fmla="*/ 1297 h 420"/>
                  <a:gd name="T28" fmla="*/ 974 w 232"/>
                  <a:gd name="T29" fmla="*/ 1436 h 420"/>
                  <a:gd name="T30" fmla="*/ 831 w 232"/>
                  <a:gd name="T31" fmla="*/ 1618 h 420"/>
                  <a:gd name="T32" fmla="*/ 796 w 232"/>
                  <a:gd name="T33" fmla="*/ 1718 h 420"/>
                  <a:gd name="T34" fmla="*/ 709 w 232"/>
                  <a:gd name="T35" fmla="*/ 1817 h 420"/>
                  <a:gd name="T36" fmla="*/ 679 w 232"/>
                  <a:gd name="T37" fmla="*/ 1939 h 420"/>
                  <a:gd name="T38" fmla="*/ 589 w 232"/>
                  <a:gd name="T39" fmla="*/ 2061 h 420"/>
                  <a:gd name="T40" fmla="*/ 502 w 232"/>
                  <a:gd name="T41" fmla="*/ 2196 h 420"/>
                  <a:gd name="T42" fmla="*/ 421 w 232"/>
                  <a:gd name="T43" fmla="*/ 2356 h 420"/>
                  <a:gd name="T44" fmla="*/ 320 w 232"/>
                  <a:gd name="T45" fmla="*/ 2535 h 420"/>
                  <a:gd name="T46" fmla="*/ 233 w 232"/>
                  <a:gd name="T47" fmla="*/ 2680 h 420"/>
                  <a:gd name="T48" fmla="*/ 195 w 232"/>
                  <a:gd name="T49" fmla="*/ 2832 h 420"/>
                  <a:gd name="T50" fmla="*/ 121 w 232"/>
                  <a:gd name="T51" fmla="*/ 2966 h 420"/>
                  <a:gd name="T52" fmla="*/ 75 w 232"/>
                  <a:gd name="T53" fmla="*/ 3115 h 420"/>
                  <a:gd name="T54" fmla="*/ 1 w 232"/>
                  <a:gd name="T55" fmla="*/ 3232 h 420"/>
                  <a:gd name="T56" fmla="*/ 0 w 232"/>
                  <a:gd name="T57" fmla="*/ 3344 h 420"/>
                  <a:gd name="T58" fmla="*/ 0 w 232"/>
                  <a:gd name="T59" fmla="*/ 3434 h 420"/>
                  <a:gd name="T60" fmla="*/ 0 w 232"/>
                  <a:gd name="T61" fmla="*/ 3493 h 420"/>
                  <a:gd name="T62" fmla="*/ 88 w 232"/>
                  <a:gd name="T63" fmla="*/ 3543 h 420"/>
                  <a:gd name="T64" fmla="*/ 142 w 232"/>
                  <a:gd name="T65" fmla="*/ 3563 h 420"/>
                  <a:gd name="T66" fmla="*/ 229 w 232"/>
                  <a:gd name="T67" fmla="*/ 3607 h 420"/>
                  <a:gd name="T68" fmla="*/ 320 w 232"/>
                  <a:gd name="T69" fmla="*/ 3645 h 420"/>
                  <a:gd name="T70" fmla="*/ 440 w 232"/>
                  <a:gd name="T71" fmla="*/ 3686 h 420"/>
                  <a:gd name="T72" fmla="*/ 592 w 232"/>
                  <a:gd name="T73" fmla="*/ 3724 h 420"/>
                  <a:gd name="T74" fmla="*/ 709 w 232"/>
                  <a:gd name="T75" fmla="*/ 3777 h 420"/>
                  <a:gd name="T76" fmla="*/ 863 w 232"/>
                  <a:gd name="T77" fmla="*/ 3832 h 420"/>
                  <a:gd name="T78" fmla="*/ 1012 w 232"/>
                  <a:gd name="T79" fmla="*/ 3876 h 420"/>
                  <a:gd name="T80" fmla="*/ 1142 w 232"/>
                  <a:gd name="T81" fmla="*/ 3926 h 420"/>
                  <a:gd name="T82" fmla="*/ 1306 w 232"/>
                  <a:gd name="T83" fmla="*/ 3971 h 420"/>
                  <a:gd name="T84" fmla="*/ 1436 w 232"/>
                  <a:gd name="T85" fmla="*/ 4018 h 420"/>
                  <a:gd name="T86" fmla="*/ 1537 w 232"/>
                  <a:gd name="T87" fmla="*/ 4059 h 420"/>
                  <a:gd name="T88" fmla="*/ 1647 w 232"/>
                  <a:gd name="T89" fmla="*/ 4113 h 420"/>
                  <a:gd name="T90" fmla="*/ 1756 w 232"/>
                  <a:gd name="T91" fmla="*/ 4140 h 420"/>
                  <a:gd name="T92" fmla="*/ 1825 w 232"/>
                  <a:gd name="T93" fmla="*/ 4181 h 42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32"/>
                  <a:gd name="T142" fmla="*/ 0 h 420"/>
                  <a:gd name="T143" fmla="*/ 232 w 232"/>
                  <a:gd name="T144" fmla="*/ 420 h 42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32" h="420">
                    <a:moveTo>
                      <a:pt x="231" y="0"/>
                    </a:moveTo>
                    <a:lnTo>
                      <a:pt x="224" y="20"/>
                    </a:lnTo>
                    <a:lnTo>
                      <a:pt x="220" y="29"/>
                    </a:lnTo>
                    <a:lnTo>
                      <a:pt x="215" y="37"/>
                    </a:lnTo>
                    <a:lnTo>
                      <a:pt x="210" y="44"/>
                    </a:lnTo>
                    <a:lnTo>
                      <a:pt x="204" y="50"/>
                    </a:lnTo>
                    <a:lnTo>
                      <a:pt x="198" y="56"/>
                    </a:lnTo>
                    <a:lnTo>
                      <a:pt x="192" y="61"/>
                    </a:lnTo>
                    <a:lnTo>
                      <a:pt x="186" y="65"/>
                    </a:lnTo>
                    <a:lnTo>
                      <a:pt x="179" y="69"/>
                    </a:lnTo>
                    <a:lnTo>
                      <a:pt x="172" y="73"/>
                    </a:lnTo>
                    <a:lnTo>
                      <a:pt x="165" y="76"/>
                    </a:lnTo>
                    <a:lnTo>
                      <a:pt x="158" y="79"/>
                    </a:lnTo>
                    <a:lnTo>
                      <a:pt x="150" y="81"/>
                    </a:lnTo>
                    <a:lnTo>
                      <a:pt x="142" y="84"/>
                    </a:lnTo>
                    <a:lnTo>
                      <a:pt x="135" y="86"/>
                    </a:lnTo>
                    <a:lnTo>
                      <a:pt x="128" y="89"/>
                    </a:lnTo>
                    <a:lnTo>
                      <a:pt x="120" y="91"/>
                    </a:lnTo>
                    <a:lnTo>
                      <a:pt x="113" y="93"/>
                    </a:lnTo>
                    <a:lnTo>
                      <a:pt x="106" y="96"/>
                    </a:lnTo>
                    <a:lnTo>
                      <a:pt x="98" y="99"/>
                    </a:lnTo>
                    <a:lnTo>
                      <a:pt x="92" y="102"/>
                    </a:lnTo>
                    <a:lnTo>
                      <a:pt x="85" y="105"/>
                    </a:lnTo>
                    <a:lnTo>
                      <a:pt x="78" y="109"/>
                    </a:lnTo>
                    <a:lnTo>
                      <a:pt x="72" y="113"/>
                    </a:lnTo>
                    <a:lnTo>
                      <a:pt x="66" y="118"/>
                    </a:lnTo>
                    <a:lnTo>
                      <a:pt x="61" y="123"/>
                    </a:lnTo>
                    <a:lnTo>
                      <a:pt x="56" y="130"/>
                    </a:lnTo>
                    <a:lnTo>
                      <a:pt x="52" y="137"/>
                    </a:lnTo>
                    <a:lnTo>
                      <a:pt x="48" y="144"/>
                    </a:lnTo>
                    <a:lnTo>
                      <a:pt x="44" y="153"/>
                    </a:lnTo>
                    <a:lnTo>
                      <a:pt x="41" y="162"/>
                    </a:lnTo>
                    <a:lnTo>
                      <a:pt x="39" y="168"/>
                    </a:lnTo>
                    <a:lnTo>
                      <a:pt x="38" y="172"/>
                    </a:lnTo>
                    <a:lnTo>
                      <a:pt x="37" y="177"/>
                    </a:lnTo>
                    <a:lnTo>
                      <a:pt x="35" y="182"/>
                    </a:lnTo>
                    <a:lnTo>
                      <a:pt x="34" y="188"/>
                    </a:lnTo>
                    <a:lnTo>
                      <a:pt x="32" y="194"/>
                    </a:lnTo>
                    <a:lnTo>
                      <a:pt x="30" y="200"/>
                    </a:lnTo>
                    <a:lnTo>
                      <a:pt x="28" y="207"/>
                    </a:lnTo>
                    <a:lnTo>
                      <a:pt x="26" y="214"/>
                    </a:lnTo>
                    <a:lnTo>
                      <a:pt x="24" y="221"/>
                    </a:lnTo>
                    <a:lnTo>
                      <a:pt x="22" y="229"/>
                    </a:lnTo>
                    <a:lnTo>
                      <a:pt x="20" y="237"/>
                    </a:lnTo>
                    <a:lnTo>
                      <a:pt x="18" y="245"/>
                    </a:lnTo>
                    <a:lnTo>
                      <a:pt x="16" y="253"/>
                    </a:lnTo>
                    <a:lnTo>
                      <a:pt x="14" y="261"/>
                    </a:lnTo>
                    <a:lnTo>
                      <a:pt x="12" y="269"/>
                    </a:lnTo>
                    <a:lnTo>
                      <a:pt x="10" y="276"/>
                    </a:lnTo>
                    <a:lnTo>
                      <a:pt x="9" y="284"/>
                    </a:lnTo>
                    <a:lnTo>
                      <a:pt x="7" y="292"/>
                    </a:lnTo>
                    <a:lnTo>
                      <a:pt x="6" y="299"/>
                    </a:lnTo>
                    <a:lnTo>
                      <a:pt x="4" y="306"/>
                    </a:lnTo>
                    <a:lnTo>
                      <a:pt x="3" y="313"/>
                    </a:lnTo>
                    <a:lnTo>
                      <a:pt x="2" y="319"/>
                    </a:lnTo>
                    <a:lnTo>
                      <a:pt x="1" y="325"/>
                    </a:lnTo>
                    <a:lnTo>
                      <a:pt x="0" y="331"/>
                    </a:lnTo>
                    <a:lnTo>
                      <a:pt x="0" y="336"/>
                    </a:lnTo>
                    <a:lnTo>
                      <a:pt x="0" y="341"/>
                    </a:lnTo>
                    <a:lnTo>
                      <a:pt x="0" y="345"/>
                    </a:lnTo>
                    <a:lnTo>
                      <a:pt x="0" y="348"/>
                    </a:lnTo>
                    <a:lnTo>
                      <a:pt x="0" y="351"/>
                    </a:lnTo>
                    <a:lnTo>
                      <a:pt x="2" y="353"/>
                    </a:lnTo>
                    <a:lnTo>
                      <a:pt x="4" y="355"/>
                    </a:lnTo>
                    <a:lnTo>
                      <a:pt x="5" y="357"/>
                    </a:lnTo>
                    <a:lnTo>
                      <a:pt x="7" y="358"/>
                    </a:lnTo>
                    <a:lnTo>
                      <a:pt x="9" y="360"/>
                    </a:lnTo>
                    <a:lnTo>
                      <a:pt x="11" y="362"/>
                    </a:lnTo>
                    <a:lnTo>
                      <a:pt x="14" y="364"/>
                    </a:lnTo>
                    <a:lnTo>
                      <a:pt x="16" y="366"/>
                    </a:lnTo>
                    <a:lnTo>
                      <a:pt x="19" y="368"/>
                    </a:lnTo>
                    <a:lnTo>
                      <a:pt x="22" y="370"/>
                    </a:lnTo>
                    <a:lnTo>
                      <a:pt x="25" y="373"/>
                    </a:lnTo>
                    <a:lnTo>
                      <a:pt x="29" y="375"/>
                    </a:lnTo>
                    <a:lnTo>
                      <a:pt x="32" y="377"/>
                    </a:lnTo>
                    <a:lnTo>
                      <a:pt x="35" y="380"/>
                    </a:lnTo>
                    <a:lnTo>
                      <a:pt x="39" y="382"/>
                    </a:lnTo>
                    <a:lnTo>
                      <a:pt x="42" y="385"/>
                    </a:lnTo>
                    <a:lnTo>
                      <a:pt x="46" y="387"/>
                    </a:lnTo>
                    <a:lnTo>
                      <a:pt x="49" y="389"/>
                    </a:lnTo>
                    <a:lnTo>
                      <a:pt x="53" y="392"/>
                    </a:lnTo>
                    <a:lnTo>
                      <a:pt x="56" y="394"/>
                    </a:lnTo>
                    <a:lnTo>
                      <a:pt x="60" y="397"/>
                    </a:lnTo>
                    <a:lnTo>
                      <a:pt x="63" y="399"/>
                    </a:lnTo>
                    <a:lnTo>
                      <a:pt x="66" y="401"/>
                    </a:lnTo>
                    <a:lnTo>
                      <a:pt x="70" y="403"/>
                    </a:lnTo>
                    <a:lnTo>
                      <a:pt x="72" y="406"/>
                    </a:lnTo>
                    <a:lnTo>
                      <a:pt x="75" y="408"/>
                    </a:lnTo>
                    <a:lnTo>
                      <a:pt x="78" y="410"/>
                    </a:lnTo>
                    <a:lnTo>
                      <a:pt x="81" y="412"/>
                    </a:lnTo>
                    <a:lnTo>
                      <a:pt x="83" y="414"/>
                    </a:lnTo>
                    <a:lnTo>
                      <a:pt x="85" y="416"/>
                    </a:lnTo>
                    <a:lnTo>
                      <a:pt x="87" y="417"/>
                    </a:lnTo>
                    <a:lnTo>
                      <a:pt x="89" y="41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31"/>
              <p:cNvSpPr>
                <a:spLocks/>
              </p:cNvSpPr>
              <p:nvPr/>
            </p:nvSpPr>
            <p:spPr bwMode="auto">
              <a:xfrm>
                <a:off x="4751" y="2024"/>
                <a:ext cx="103" cy="88"/>
              </a:xfrm>
              <a:custGeom>
                <a:avLst/>
                <a:gdLst>
                  <a:gd name="T0" fmla="*/ 0 w 88"/>
                  <a:gd name="T1" fmla="*/ 760 h 78"/>
                  <a:gd name="T2" fmla="*/ 142 w 88"/>
                  <a:gd name="T3" fmla="*/ 729 h 78"/>
                  <a:gd name="T4" fmla="*/ 198 w 88"/>
                  <a:gd name="T5" fmla="*/ 709 h 78"/>
                  <a:gd name="T6" fmla="*/ 272 w 88"/>
                  <a:gd name="T7" fmla="*/ 685 h 78"/>
                  <a:gd name="T8" fmla="*/ 332 w 88"/>
                  <a:gd name="T9" fmla="*/ 674 h 78"/>
                  <a:gd name="T10" fmla="*/ 389 w 88"/>
                  <a:gd name="T11" fmla="*/ 646 h 78"/>
                  <a:gd name="T12" fmla="*/ 435 w 88"/>
                  <a:gd name="T13" fmla="*/ 625 h 78"/>
                  <a:gd name="T14" fmla="*/ 499 w 88"/>
                  <a:gd name="T15" fmla="*/ 602 h 78"/>
                  <a:gd name="T16" fmla="*/ 576 w 88"/>
                  <a:gd name="T17" fmla="*/ 566 h 78"/>
                  <a:gd name="T18" fmla="*/ 596 w 88"/>
                  <a:gd name="T19" fmla="*/ 538 h 78"/>
                  <a:gd name="T20" fmla="*/ 624 w 88"/>
                  <a:gd name="T21" fmla="*/ 529 h 78"/>
                  <a:gd name="T22" fmla="*/ 684 w 88"/>
                  <a:gd name="T23" fmla="*/ 491 h 78"/>
                  <a:gd name="T24" fmla="*/ 730 w 88"/>
                  <a:gd name="T25" fmla="*/ 469 h 78"/>
                  <a:gd name="T26" fmla="*/ 789 w 88"/>
                  <a:gd name="T27" fmla="*/ 435 h 78"/>
                  <a:gd name="T28" fmla="*/ 817 w 88"/>
                  <a:gd name="T29" fmla="*/ 414 h 78"/>
                  <a:gd name="T30" fmla="*/ 854 w 88"/>
                  <a:gd name="T31" fmla="*/ 375 h 78"/>
                  <a:gd name="T32" fmla="*/ 895 w 88"/>
                  <a:gd name="T33" fmla="*/ 342 h 78"/>
                  <a:gd name="T34" fmla="*/ 938 w 88"/>
                  <a:gd name="T35" fmla="*/ 325 h 78"/>
                  <a:gd name="T36" fmla="*/ 967 w 88"/>
                  <a:gd name="T37" fmla="*/ 294 h 78"/>
                  <a:gd name="T38" fmla="*/ 1031 w 88"/>
                  <a:gd name="T39" fmla="*/ 261 h 78"/>
                  <a:gd name="T40" fmla="*/ 1080 w 88"/>
                  <a:gd name="T41" fmla="*/ 231 h 78"/>
                  <a:gd name="T42" fmla="*/ 1119 w 88"/>
                  <a:gd name="T43" fmla="*/ 205 h 78"/>
                  <a:gd name="T44" fmla="*/ 1165 w 88"/>
                  <a:gd name="T45" fmla="*/ 179 h 78"/>
                  <a:gd name="T46" fmla="*/ 1207 w 88"/>
                  <a:gd name="T47" fmla="*/ 159 h 78"/>
                  <a:gd name="T48" fmla="*/ 1285 w 88"/>
                  <a:gd name="T49" fmla="*/ 141 h 78"/>
                  <a:gd name="T50" fmla="*/ 1310 w 88"/>
                  <a:gd name="T51" fmla="*/ 111 h 78"/>
                  <a:gd name="T52" fmla="*/ 1369 w 88"/>
                  <a:gd name="T53" fmla="*/ 87 h 78"/>
                  <a:gd name="T54" fmla="*/ 1431 w 88"/>
                  <a:gd name="T55" fmla="*/ 68 h 78"/>
                  <a:gd name="T56" fmla="*/ 1508 w 88"/>
                  <a:gd name="T57" fmla="*/ 53 h 78"/>
                  <a:gd name="T58" fmla="*/ 1553 w 88"/>
                  <a:gd name="T59" fmla="*/ 3 h 78"/>
                  <a:gd name="T60" fmla="*/ 1654 w 88"/>
                  <a:gd name="T61" fmla="*/ 2 h 78"/>
                  <a:gd name="T62" fmla="*/ 1731 w 88"/>
                  <a:gd name="T63" fmla="*/ 0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"/>
                  <a:gd name="T97" fmla="*/ 0 h 78"/>
                  <a:gd name="T98" fmla="*/ 88 w 88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" h="78">
                    <a:moveTo>
                      <a:pt x="0" y="77"/>
                    </a:moveTo>
                    <a:lnTo>
                      <a:pt x="7" y="74"/>
                    </a:lnTo>
                    <a:lnTo>
                      <a:pt x="10" y="72"/>
                    </a:lnTo>
                    <a:lnTo>
                      <a:pt x="14" y="70"/>
                    </a:lnTo>
                    <a:lnTo>
                      <a:pt x="17" y="68"/>
                    </a:lnTo>
                    <a:lnTo>
                      <a:pt x="20" y="66"/>
                    </a:lnTo>
                    <a:lnTo>
                      <a:pt x="22" y="63"/>
                    </a:lnTo>
                    <a:lnTo>
                      <a:pt x="25" y="61"/>
                    </a:lnTo>
                    <a:lnTo>
                      <a:pt x="28" y="58"/>
                    </a:lnTo>
                    <a:lnTo>
                      <a:pt x="30" y="55"/>
                    </a:lnTo>
                    <a:lnTo>
                      <a:pt x="32" y="53"/>
                    </a:lnTo>
                    <a:lnTo>
                      <a:pt x="34" y="50"/>
                    </a:lnTo>
                    <a:lnTo>
                      <a:pt x="37" y="47"/>
                    </a:lnTo>
                    <a:lnTo>
                      <a:pt x="39" y="44"/>
                    </a:lnTo>
                    <a:lnTo>
                      <a:pt x="41" y="41"/>
                    </a:lnTo>
                    <a:lnTo>
                      <a:pt x="43" y="38"/>
                    </a:lnTo>
                    <a:lnTo>
                      <a:pt x="45" y="35"/>
                    </a:lnTo>
                    <a:lnTo>
                      <a:pt x="47" y="32"/>
                    </a:lnTo>
                    <a:lnTo>
                      <a:pt x="49" y="30"/>
                    </a:lnTo>
                    <a:lnTo>
                      <a:pt x="52" y="27"/>
                    </a:lnTo>
                    <a:lnTo>
                      <a:pt x="54" y="24"/>
                    </a:lnTo>
                    <a:lnTo>
                      <a:pt x="56" y="21"/>
                    </a:lnTo>
                    <a:lnTo>
                      <a:pt x="58" y="18"/>
                    </a:lnTo>
                    <a:lnTo>
                      <a:pt x="61" y="16"/>
                    </a:lnTo>
                    <a:lnTo>
                      <a:pt x="64" y="14"/>
                    </a:lnTo>
                    <a:lnTo>
                      <a:pt x="66" y="11"/>
                    </a:lnTo>
                    <a:lnTo>
                      <a:pt x="69" y="9"/>
                    </a:lnTo>
                    <a:lnTo>
                      <a:pt x="72" y="7"/>
                    </a:lnTo>
                    <a:lnTo>
                      <a:pt x="76" y="5"/>
                    </a:lnTo>
                    <a:lnTo>
                      <a:pt x="79" y="3"/>
                    </a:lnTo>
                    <a:lnTo>
                      <a:pt x="83" y="2"/>
                    </a:lnTo>
                    <a:lnTo>
                      <a:pt x="87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4195" y="2089"/>
                <a:ext cx="817" cy="453"/>
              </a:xfrm>
              <a:custGeom>
                <a:avLst/>
                <a:gdLst>
                  <a:gd name="T0" fmla="*/ 13664 w 698"/>
                  <a:gd name="T1" fmla="*/ 254 h 401"/>
                  <a:gd name="T2" fmla="*/ 13811 w 698"/>
                  <a:gd name="T3" fmla="*/ 470 h 401"/>
                  <a:gd name="T4" fmla="*/ 13881 w 698"/>
                  <a:gd name="T5" fmla="*/ 646 h 401"/>
                  <a:gd name="T6" fmla="*/ 13811 w 698"/>
                  <a:gd name="T7" fmla="*/ 803 h 401"/>
                  <a:gd name="T8" fmla="*/ 13664 w 698"/>
                  <a:gd name="T9" fmla="*/ 924 h 401"/>
                  <a:gd name="T10" fmla="*/ 13476 w 698"/>
                  <a:gd name="T11" fmla="*/ 1035 h 401"/>
                  <a:gd name="T12" fmla="*/ 13198 w 698"/>
                  <a:gd name="T13" fmla="*/ 1104 h 401"/>
                  <a:gd name="T14" fmla="*/ 12936 w 698"/>
                  <a:gd name="T15" fmla="*/ 1192 h 401"/>
                  <a:gd name="T16" fmla="*/ 12565 w 698"/>
                  <a:gd name="T17" fmla="*/ 1247 h 401"/>
                  <a:gd name="T18" fmla="*/ 12207 w 698"/>
                  <a:gd name="T19" fmla="*/ 1321 h 401"/>
                  <a:gd name="T20" fmla="*/ 11839 w 698"/>
                  <a:gd name="T21" fmla="*/ 1366 h 401"/>
                  <a:gd name="T22" fmla="*/ 11492 w 698"/>
                  <a:gd name="T23" fmla="*/ 1409 h 401"/>
                  <a:gd name="T24" fmla="*/ 11145 w 698"/>
                  <a:gd name="T25" fmla="*/ 1478 h 401"/>
                  <a:gd name="T26" fmla="*/ 10846 w 698"/>
                  <a:gd name="T27" fmla="*/ 1543 h 401"/>
                  <a:gd name="T28" fmla="*/ 10580 w 698"/>
                  <a:gd name="T29" fmla="*/ 1643 h 401"/>
                  <a:gd name="T30" fmla="*/ 10396 w 698"/>
                  <a:gd name="T31" fmla="*/ 1733 h 401"/>
                  <a:gd name="T32" fmla="*/ 10204 w 698"/>
                  <a:gd name="T33" fmla="*/ 1858 h 401"/>
                  <a:gd name="T34" fmla="*/ 10080 w 698"/>
                  <a:gd name="T35" fmla="*/ 1937 h 401"/>
                  <a:gd name="T36" fmla="*/ 9971 w 698"/>
                  <a:gd name="T37" fmla="*/ 2007 h 401"/>
                  <a:gd name="T38" fmla="*/ 9850 w 698"/>
                  <a:gd name="T39" fmla="*/ 2067 h 401"/>
                  <a:gd name="T40" fmla="*/ 9770 w 698"/>
                  <a:gd name="T41" fmla="*/ 2133 h 401"/>
                  <a:gd name="T42" fmla="*/ 9634 w 698"/>
                  <a:gd name="T43" fmla="*/ 2211 h 401"/>
                  <a:gd name="T44" fmla="*/ 9501 w 698"/>
                  <a:gd name="T45" fmla="*/ 2265 h 401"/>
                  <a:gd name="T46" fmla="*/ 9387 w 698"/>
                  <a:gd name="T47" fmla="*/ 2309 h 401"/>
                  <a:gd name="T48" fmla="*/ 9257 w 698"/>
                  <a:gd name="T49" fmla="*/ 2369 h 401"/>
                  <a:gd name="T50" fmla="*/ 9136 w 698"/>
                  <a:gd name="T51" fmla="*/ 2410 h 401"/>
                  <a:gd name="T52" fmla="*/ 8973 w 698"/>
                  <a:gd name="T53" fmla="*/ 2450 h 401"/>
                  <a:gd name="T54" fmla="*/ 8810 w 698"/>
                  <a:gd name="T55" fmla="*/ 2499 h 401"/>
                  <a:gd name="T56" fmla="*/ 8657 w 698"/>
                  <a:gd name="T57" fmla="*/ 2536 h 401"/>
                  <a:gd name="T58" fmla="*/ 8493 w 698"/>
                  <a:gd name="T59" fmla="*/ 2561 h 401"/>
                  <a:gd name="T60" fmla="*/ 8277 w 698"/>
                  <a:gd name="T61" fmla="*/ 2591 h 401"/>
                  <a:gd name="T62" fmla="*/ 8012 w 698"/>
                  <a:gd name="T63" fmla="*/ 2608 h 401"/>
                  <a:gd name="T64" fmla="*/ 7818 w 698"/>
                  <a:gd name="T65" fmla="*/ 2638 h 401"/>
                  <a:gd name="T66" fmla="*/ 7666 w 698"/>
                  <a:gd name="T67" fmla="*/ 2641 h 401"/>
                  <a:gd name="T68" fmla="*/ 7484 w 698"/>
                  <a:gd name="T69" fmla="*/ 2676 h 401"/>
                  <a:gd name="T70" fmla="*/ 7330 w 698"/>
                  <a:gd name="T71" fmla="*/ 2678 h 401"/>
                  <a:gd name="T72" fmla="*/ 7166 w 698"/>
                  <a:gd name="T73" fmla="*/ 2686 h 401"/>
                  <a:gd name="T74" fmla="*/ 7014 w 698"/>
                  <a:gd name="T75" fmla="*/ 2709 h 401"/>
                  <a:gd name="T76" fmla="*/ 6864 w 698"/>
                  <a:gd name="T77" fmla="*/ 2723 h 401"/>
                  <a:gd name="T78" fmla="*/ 6703 w 698"/>
                  <a:gd name="T79" fmla="*/ 2750 h 401"/>
                  <a:gd name="T80" fmla="*/ 6572 w 698"/>
                  <a:gd name="T81" fmla="*/ 2776 h 401"/>
                  <a:gd name="T82" fmla="*/ 6414 w 698"/>
                  <a:gd name="T83" fmla="*/ 2822 h 401"/>
                  <a:gd name="T84" fmla="*/ 6275 w 698"/>
                  <a:gd name="T85" fmla="*/ 2838 h 401"/>
                  <a:gd name="T86" fmla="*/ 6112 w 698"/>
                  <a:gd name="T87" fmla="*/ 2891 h 401"/>
                  <a:gd name="T88" fmla="*/ 5969 w 698"/>
                  <a:gd name="T89" fmla="*/ 2946 h 401"/>
                  <a:gd name="T90" fmla="*/ 5807 w 698"/>
                  <a:gd name="T91" fmla="*/ 3023 h 401"/>
                  <a:gd name="T92" fmla="*/ 5679 w 698"/>
                  <a:gd name="T93" fmla="*/ 3076 h 401"/>
                  <a:gd name="T94" fmla="*/ 5172 w 698"/>
                  <a:gd name="T95" fmla="*/ 3283 h 401"/>
                  <a:gd name="T96" fmla="*/ 4822 w 698"/>
                  <a:gd name="T97" fmla="*/ 3377 h 401"/>
                  <a:gd name="T98" fmla="*/ 4483 w 698"/>
                  <a:gd name="T99" fmla="*/ 3471 h 401"/>
                  <a:gd name="T100" fmla="*/ 4120 w 698"/>
                  <a:gd name="T101" fmla="*/ 3532 h 401"/>
                  <a:gd name="T102" fmla="*/ 3775 w 698"/>
                  <a:gd name="T103" fmla="*/ 3583 h 401"/>
                  <a:gd name="T104" fmla="*/ 3413 w 698"/>
                  <a:gd name="T105" fmla="*/ 3605 h 401"/>
                  <a:gd name="T106" fmla="*/ 3068 w 698"/>
                  <a:gd name="T107" fmla="*/ 3655 h 401"/>
                  <a:gd name="T108" fmla="*/ 2709 w 698"/>
                  <a:gd name="T109" fmla="*/ 3659 h 401"/>
                  <a:gd name="T110" fmla="*/ 2354 w 698"/>
                  <a:gd name="T111" fmla="*/ 3688 h 401"/>
                  <a:gd name="T112" fmla="*/ 1977 w 698"/>
                  <a:gd name="T113" fmla="*/ 3692 h 401"/>
                  <a:gd name="T114" fmla="*/ 1602 w 698"/>
                  <a:gd name="T115" fmla="*/ 3736 h 401"/>
                  <a:gd name="T116" fmla="*/ 1266 w 698"/>
                  <a:gd name="T117" fmla="*/ 3760 h 401"/>
                  <a:gd name="T118" fmla="*/ 900 w 698"/>
                  <a:gd name="T119" fmla="*/ 3835 h 401"/>
                  <a:gd name="T120" fmla="*/ 509 w 698"/>
                  <a:gd name="T121" fmla="*/ 3905 h 401"/>
                  <a:gd name="T122" fmla="*/ 194 w 698"/>
                  <a:gd name="T123" fmla="*/ 3996 h 40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8"/>
                  <a:gd name="T187" fmla="*/ 0 h 401"/>
                  <a:gd name="T188" fmla="*/ 698 w 698"/>
                  <a:gd name="T189" fmla="*/ 401 h 40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8" h="401">
                    <a:moveTo>
                      <a:pt x="673" y="0"/>
                    </a:moveTo>
                    <a:lnTo>
                      <a:pt x="687" y="24"/>
                    </a:lnTo>
                    <a:lnTo>
                      <a:pt x="691" y="36"/>
                    </a:lnTo>
                    <a:lnTo>
                      <a:pt x="694" y="46"/>
                    </a:lnTo>
                    <a:lnTo>
                      <a:pt x="696" y="55"/>
                    </a:lnTo>
                    <a:lnTo>
                      <a:pt x="697" y="64"/>
                    </a:lnTo>
                    <a:lnTo>
                      <a:pt x="696" y="72"/>
                    </a:lnTo>
                    <a:lnTo>
                      <a:pt x="694" y="79"/>
                    </a:lnTo>
                    <a:lnTo>
                      <a:pt x="691" y="85"/>
                    </a:lnTo>
                    <a:lnTo>
                      <a:pt x="687" y="91"/>
                    </a:lnTo>
                    <a:lnTo>
                      <a:pt x="683" y="97"/>
                    </a:lnTo>
                    <a:lnTo>
                      <a:pt x="677" y="102"/>
                    </a:lnTo>
                    <a:lnTo>
                      <a:pt x="671" y="106"/>
                    </a:lnTo>
                    <a:lnTo>
                      <a:pt x="664" y="110"/>
                    </a:lnTo>
                    <a:lnTo>
                      <a:pt x="657" y="114"/>
                    </a:lnTo>
                    <a:lnTo>
                      <a:pt x="649" y="118"/>
                    </a:lnTo>
                    <a:lnTo>
                      <a:pt x="640" y="121"/>
                    </a:lnTo>
                    <a:lnTo>
                      <a:pt x="631" y="124"/>
                    </a:lnTo>
                    <a:lnTo>
                      <a:pt x="623" y="127"/>
                    </a:lnTo>
                    <a:lnTo>
                      <a:pt x="613" y="130"/>
                    </a:lnTo>
                    <a:lnTo>
                      <a:pt x="604" y="132"/>
                    </a:lnTo>
                    <a:lnTo>
                      <a:pt x="595" y="135"/>
                    </a:lnTo>
                    <a:lnTo>
                      <a:pt x="586" y="138"/>
                    </a:lnTo>
                    <a:lnTo>
                      <a:pt x="577" y="140"/>
                    </a:lnTo>
                    <a:lnTo>
                      <a:pt x="569" y="143"/>
                    </a:lnTo>
                    <a:lnTo>
                      <a:pt x="560" y="146"/>
                    </a:lnTo>
                    <a:lnTo>
                      <a:pt x="552" y="150"/>
                    </a:lnTo>
                    <a:lnTo>
                      <a:pt x="545" y="153"/>
                    </a:lnTo>
                    <a:lnTo>
                      <a:pt x="538" y="157"/>
                    </a:lnTo>
                    <a:lnTo>
                      <a:pt x="532" y="161"/>
                    </a:lnTo>
                    <a:lnTo>
                      <a:pt x="527" y="166"/>
                    </a:lnTo>
                    <a:lnTo>
                      <a:pt x="522" y="171"/>
                    </a:lnTo>
                    <a:lnTo>
                      <a:pt x="516" y="179"/>
                    </a:lnTo>
                    <a:lnTo>
                      <a:pt x="513" y="183"/>
                    </a:lnTo>
                    <a:lnTo>
                      <a:pt x="510" y="186"/>
                    </a:lnTo>
                    <a:lnTo>
                      <a:pt x="507" y="190"/>
                    </a:lnTo>
                    <a:lnTo>
                      <a:pt x="504" y="194"/>
                    </a:lnTo>
                    <a:lnTo>
                      <a:pt x="501" y="198"/>
                    </a:lnTo>
                    <a:lnTo>
                      <a:pt x="498" y="201"/>
                    </a:lnTo>
                    <a:lnTo>
                      <a:pt x="495" y="204"/>
                    </a:lnTo>
                    <a:lnTo>
                      <a:pt x="493" y="208"/>
                    </a:lnTo>
                    <a:lnTo>
                      <a:pt x="490" y="211"/>
                    </a:lnTo>
                    <a:lnTo>
                      <a:pt x="487" y="214"/>
                    </a:lnTo>
                    <a:lnTo>
                      <a:pt x="484" y="217"/>
                    </a:lnTo>
                    <a:lnTo>
                      <a:pt x="481" y="220"/>
                    </a:lnTo>
                    <a:lnTo>
                      <a:pt x="478" y="223"/>
                    </a:lnTo>
                    <a:lnTo>
                      <a:pt x="475" y="226"/>
                    </a:lnTo>
                    <a:lnTo>
                      <a:pt x="472" y="228"/>
                    </a:lnTo>
                    <a:lnTo>
                      <a:pt x="469" y="231"/>
                    </a:lnTo>
                    <a:lnTo>
                      <a:pt x="465" y="233"/>
                    </a:lnTo>
                    <a:lnTo>
                      <a:pt x="462" y="236"/>
                    </a:lnTo>
                    <a:lnTo>
                      <a:pt x="459" y="238"/>
                    </a:lnTo>
                    <a:lnTo>
                      <a:pt x="455" y="240"/>
                    </a:lnTo>
                    <a:lnTo>
                      <a:pt x="451" y="242"/>
                    </a:lnTo>
                    <a:lnTo>
                      <a:pt x="447" y="244"/>
                    </a:lnTo>
                    <a:lnTo>
                      <a:pt x="443" y="246"/>
                    </a:lnTo>
                    <a:lnTo>
                      <a:pt x="439" y="248"/>
                    </a:lnTo>
                    <a:lnTo>
                      <a:pt x="435" y="250"/>
                    </a:lnTo>
                    <a:lnTo>
                      <a:pt x="431" y="251"/>
                    </a:lnTo>
                    <a:lnTo>
                      <a:pt x="426" y="253"/>
                    </a:lnTo>
                    <a:lnTo>
                      <a:pt x="421" y="254"/>
                    </a:lnTo>
                    <a:lnTo>
                      <a:pt x="416" y="256"/>
                    </a:lnTo>
                    <a:lnTo>
                      <a:pt x="411" y="257"/>
                    </a:lnTo>
                    <a:lnTo>
                      <a:pt x="402" y="258"/>
                    </a:lnTo>
                    <a:lnTo>
                      <a:pt x="397" y="259"/>
                    </a:lnTo>
                    <a:lnTo>
                      <a:pt x="393" y="260"/>
                    </a:lnTo>
                    <a:lnTo>
                      <a:pt x="389" y="261"/>
                    </a:lnTo>
                    <a:lnTo>
                      <a:pt x="385" y="261"/>
                    </a:lnTo>
                    <a:lnTo>
                      <a:pt x="380" y="262"/>
                    </a:lnTo>
                    <a:lnTo>
                      <a:pt x="376" y="263"/>
                    </a:lnTo>
                    <a:lnTo>
                      <a:pt x="372" y="263"/>
                    </a:lnTo>
                    <a:lnTo>
                      <a:pt x="368" y="264"/>
                    </a:lnTo>
                    <a:lnTo>
                      <a:pt x="364" y="265"/>
                    </a:lnTo>
                    <a:lnTo>
                      <a:pt x="360" y="265"/>
                    </a:lnTo>
                    <a:lnTo>
                      <a:pt x="356" y="266"/>
                    </a:lnTo>
                    <a:lnTo>
                      <a:pt x="353" y="267"/>
                    </a:lnTo>
                    <a:lnTo>
                      <a:pt x="349" y="268"/>
                    </a:lnTo>
                    <a:lnTo>
                      <a:pt x="345" y="269"/>
                    </a:lnTo>
                    <a:lnTo>
                      <a:pt x="341" y="270"/>
                    </a:lnTo>
                    <a:lnTo>
                      <a:pt x="337" y="271"/>
                    </a:lnTo>
                    <a:lnTo>
                      <a:pt x="334" y="272"/>
                    </a:lnTo>
                    <a:lnTo>
                      <a:pt x="330" y="274"/>
                    </a:lnTo>
                    <a:lnTo>
                      <a:pt x="326" y="275"/>
                    </a:lnTo>
                    <a:lnTo>
                      <a:pt x="323" y="277"/>
                    </a:lnTo>
                    <a:lnTo>
                      <a:pt x="319" y="279"/>
                    </a:lnTo>
                    <a:lnTo>
                      <a:pt x="315" y="281"/>
                    </a:lnTo>
                    <a:lnTo>
                      <a:pt x="311" y="283"/>
                    </a:lnTo>
                    <a:lnTo>
                      <a:pt x="307" y="285"/>
                    </a:lnTo>
                    <a:lnTo>
                      <a:pt x="304" y="288"/>
                    </a:lnTo>
                    <a:lnTo>
                      <a:pt x="300" y="291"/>
                    </a:lnTo>
                    <a:lnTo>
                      <a:pt x="296" y="294"/>
                    </a:lnTo>
                    <a:lnTo>
                      <a:pt x="292" y="297"/>
                    </a:lnTo>
                    <a:lnTo>
                      <a:pt x="288" y="300"/>
                    </a:lnTo>
                    <a:lnTo>
                      <a:pt x="285" y="304"/>
                    </a:lnTo>
                    <a:lnTo>
                      <a:pt x="268" y="318"/>
                    </a:lnTo>
                    <a:lnTo>
                      <a:pt x="260" y="324"/>
                    </a:lnTo>
                    <a:lnTo>
                      <a:pt x="251" y="330"/>
                    </a:lnTo>
                    <a:lnTo>
                      <a:pt x="243" y="334"/>
                    </a:lnTo>
                    <a:lnTo>
                      <a:pt x="234" y="339"/>
                    </a:lnTo>
                    <a:lnTo>
                      <a:pt x="225" y="342"/>
                    </a:lnTo>
                    <a:lnTo>
                      <a:pt x="217" y="346"/>
                    </a:lnTo>
                    <a:lnTo>
                      <a:pt x="208" y="348"/>
                    </a:lnTo>
                    <a:lnTo>
                      <a:pt x="199" y="351"/>
                    </a:lnTo>
                    <a:lnTo>
                      <a:pt x="190" y="353"/>
                    </a:lnTo>
                    <a:lnTo>
                      <a:pt x="181" y="354"/>
                    </a:lnTo>
                    <a:lnTo>
                      <a:pt x="172" y="356"/>
                    </a:lnTo>
                    <a:lnTo>
                      <a:pt x="163" y="358"/>
                    </a:lnTo>
                    <a:lnTo>
                      <a:pt x="154" y="359"/>
                    </a:lnTo>
                    <a:lnTo>
                      <a:pt x="145" y="360"/>
                    </a:lnTo>
                    <a:lnTo>
                      <a:pt x="136" y="361"/>
                    </a:lnTo>
                    <a:lnTo>
                      <a:pt x="127" y="362"/>
                    </a:lnTo>
                    <a:lnTo>
                      <a:pt x="118" y="363"/>
                    </a:lnTo>
                    <a:lnTo>
                      <a:pt x="109" y="364"/>
                    </a:lnTo>
                    <a:lnTo>
                      <a:pt x="99" y="365"/>
                    </a:lnTo>
                    <a:lnTo>
                      <a:pt x="90" y="366"/>
                    </a:lnTo>
                    <a:lnTo>
                      <a:pt x="81" y="368"/>
                    </a:lnTo>
                    <a:lnTo>
                      <a:pt x="72" y="370"/>
                    </a:lnTo>
                    <a:lnTo>
                      <a:pt x="63" y="372"/>
                    </a:lnTo>
                    <a:lnTo>
                      <a:pt x="53" y="374"/>
                    </a:lnTo>
                    <a:lnTo>
                      <a:pt x="45" y="378"/>
                    </a:lnTo>
                    <a:lnTo>
                      <a:pt x="35" y="381"/>
                    </a:lnTo>
                    <a:lnTo>
                      <a:pt x="26" y="385"/>
                    </a:lnTo>
                    <a:lnTo>
                      <a:pt x="17" y="389"/>
                    </a:lnTo>
                    <a:lnTo>
                      <a:pt x="9" y="394"/>
                    </a:lnTo>
                    <a:lnTo>
                      <a:pt x="0" y="40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33"/>
              <p:cNvSpPr>
                <a:spLocks/>
              </p:cNvSpPr>
              <p:nvPr/>
            </p:nvSpPr>
            <p:spPr bwMode="auto">
              <a:xfrm>
                <a:off x="4139" y="1003"/>
                <a:ext cx="216" cy="699"/>
              </a:xfrm>
              <a:custGeom>
                <a:avLst/>
                <a:gdLst>
                  <a:gd name="T0" fmla="*/ 89 w 184"/>
                  <a:gd name="T1" fmla="*/ 110 h 620"/>
                  <a:gd name="T2" fmla="*/ 143 w 184"/>
                  <a:gd name="T3" fmla="*/ 254 h 620"/>
                  <a:gd name="T4" fmla="*/ 231 w 184"/>
                  <a:gd name="T5" fmla="*/ 409 h 620"/>
                  <a:gd name="T6" fmla="*/ 286 w 184"/>
                  <a:gd name="T7" fmla="*/ 558 h 620"/>
                  <a:gd name="T8" fmla="*/ 366 w 184"/>
                  <a:gd name="T9" fmla="*/ 740 h 620"/>
                  <a:gd name="T10" fmla="*/ 438 w 184"/>
                  <a:gd name="T11" fmla="*/ 901 h 620"/>
                  <a:gd name="T12" fmla="*/ 514 w 184"/>
                  <a:gd name="T13" fmla="*/ 1060 h 620"/>
                  <a:gd name="T14" fmla="*/ 603 w 184"/>
                  <a:gd name="T15" fmla="*/ 1204 h 620"/>
                  <a:gd name="T16" fmla="*/ 724 w 184"/>
                  <a:gd name="T17" fmla="*/ 1319 h 620"/>
                  <a:gd name="T18" fmla="*/ 880 w 184"/>
                  <a:gd name="T19" fmla="*/ 1433 h 620"/>
                  <a:gd name="T20" fmla="*/ 1146 w 184"/>
                  <a:gd name="T21" fmla="*/ 1530 h 620"/>
                  <a:gd name="T22" fmla="*/ 1345 w 184"/>
                  <a:gd name="T23" fmla="*/ 1594 h 620"/>
                  <a:gd name="T24" fmla="*/ 1552 w 184"/>
                  <a:gd name="T25" fmla="*/ 1623 h 620"/>
                  <a:gd name="T26" fmla="*/ 1705 w 184"/>
                  <a:gd name="T27" fmla="*/ 1675 h 620"/>
                  <a:gd name="T28" fmla="*/ 1854 w 184"/>
                  <a:gd name="T29" fmla="*/ 1696 h 620"/>
                  <a:gd name="T30" fmla="*/ 2002 w 184"/>
                  <a:gd name="T31" fmla="*/ 1725 h 620"/>
                  <a:gd name="T32" fmla="*/ 2086 w 184"/>
                  <a:gd name="T33" fmla="*/ 1763 h 620"/>
                  <a:gd name="T34" fmla="*/ 2176 w 184"/>
                  <a:gd name="T35" fmla="*/ 1849 h 620"/>
                  <a:gd name="T36" fmla="*/ 2259 w 184"/>
                  <a:gd name="T37" fmla="*/ 1931 h 620"/>
                  <a:gd name="T38" fmla="*/ 2290 w 184"/>
                  <a:gd name="T39" fmla="*/ 2054 h 620"/>
                  <a:gd name="T40" fmla="*/ 2344 w 184"/>
                  <a:gd name="T41" fmla="*/ 2236 h 620"/>
                  <a:gd name="T42" fmla="*/ 2344 w 184"/>
                  <a:gd name="T43" fmla="*/ 2471 h 620"/>
                  <a:gd name="T44" fmla="*/ 2344 w 184"/>
                  <a:gd name="T45" fmla="*/ 2622 h 620"/>
                  <a:gd name="T46" fmla="*/ 2344 w 184"/>
                  <a:gd name="T47" fmla="*/ 2767 h 620"/>
                  <a:gd name="T48" fmla="*/ 2344 w 184"/>
                  <a:gd name="T49" fmla="*/ 2886 h 620"/>
                  <a:gd name="T50" fmla="*/ 2380 w 184"/>
                  <a:gd name="T51" fmla="*/ 2993 h 620"/>
                  <a:gd name="T52" fmla="*/ 2392 w 184"/>
                  <a:gd name="T53" fmla="*/ 3120 h 620"/>
                  <a:gd name="T54" fmla="*/ 2455 w 184"/>
                  <a:gd name="T55" fmla="*/ 3212 h 620"/>
                  <a:gd name="T56" fmla="*/ 2554 w 184"/>
                  <a:gd name="T57" fmla="*/ 3321 h 620"/>
                  <a:gd name="T58" fmla="*/ 2705 w 184"/>
                  <a:gd name="T59" fmla="*/ 3443 h 620"/>
                  <a:gd name="T60" fmla="*/ 2918 w 184"/>
                  <a:gd name="T61" fmla="*/ 3585 h 620"/>
                  <a:gd name="T62" fmla="*/ 3155 w 184"/>
                  <a:gd name="T63" fmla="*/ 3692 h 620"/>
                  <a:gd name="T64" fmla="*/ 3296 w 184"/>
                  <a:gd name="T65" fmla="*/ 3744 h 620"/>
                  <a:gd name="T66" fmla="*/ 3425 w 184"/>
                  <a:gd name="T67" fmla="*/ 3782 h 620"/>
                  <a:gd name="T68" fmla="*/ 3519 w 184"/>
                  <a:gd name="T69" fmla="*/ 3792 h 620"/>
                  <a:gd name="T70" fmla="*/ 3624 w 184"/>
                  <a:gd name="T71" fmla="*/ 3799 h 620"/>
                  <a:gd name="T72" fmla="*/ 3704 w 184"/>
                  <a:gd name="T73" fmla="*/ 3812 h 620"/>
                  <a:gd name="T74" fmla="*/ 3757 w 184"/>
                  <a:gd name="T75" fmla="*/ 3849 h 620"/>
                  <a:gd name="T76" fmla="*/ 3802 w 184"/>
                  <a:gd name="T77" fmla="*/ 3901 h 620"/>
                  <a:gd name="T78" fmla="*/ 3833 w 184"/>
                  <a:gd name="T79" fmla="*/ 3969 h 620"/>
                  <a:gd name="T80" fmla="*/ 3850 w 184"/>
                  <a:gd name="T81" fmla="*/ 4080 h 620"/>
                  <a:gd name="T82" fmla="*/ 3833 w 184"/>
                  <a:gd name="T83" fmla="*/ 4298 h 620"/>
                  <a:gd name="T84" fmla="*/ 3757 w 184"/>
                  <a:gd name="T85" fmla="*/ 4471 h 620"/>
                  <a:gd name="T86" fmla="*/ 3704 w 184"/>
                  <a:gd name="T87" fmla="*/ 4637 h 620"/>
                  <a:gd name="T88" fmla="*/ 3600 w 184"/>
                  <a:gd name="T89" fmla="*/ 4807 h 620"/>
                  <a:gd name="T90" fmla="*/ 3512 w 184"/>
                  <a:gd name="T91" fmla="*/ 4966 h 620"/>
                  <a:gd name="T92" fmla="*/ 3422 w 184"/>
                  <a:gd name="T93" fmla="*/ 5137 h 620"/>
                  <a:gd name="T94" fmla="*/ 3360 w 184"/>
                  <a:gd name="T95" fmla="*/ 5305 h 620"/>
                  <a:gd name="T96" fmla="*/ 3280 w 184"/>
                  <a:gd name="T97" fmla="*/ 5469 h 620"/>
                  <a:gd name="T98" fmla="*/ 3265 w 184"/>
                  <a:gd name="T99" fmla="*/ 5656 h 620"/>
                  <a:gd name="T100" fmla="*/ 3265 w 184"/>
                  <a:gd name="T101" fmla="*/ 5847 h 620"/>
                  <a:gd name="T102" fmla="*/ 3360 w 184"/>
                  <a:gd name="T103" fmla="*/ 6046 h 6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4"/>
                  <a:gd name="T157" fmla="*/ 0 h 620"/>
                  <a:gd name="T158" fmla="*/ 184 w 184"/>
                  <a:gd name="T159" fmla="*/ 620 h 6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4" h="620">
                    <a:moveTo>
                      <a:pt x="0" y="0"/>
                    </a:moveTo>
                    <a:lnTo>
                      <a:pt x="3" y="7"/>
                    </a:lnTo>
                    <a:lnTo>
                      <a:pt x="4" y="11"/>
                    </a:lnTo>
                    <a:lnTo>
                      <a:pt x="5" y="16"/>
                    </a:lnTo>
                    <a:lnTo>
                      <a:pt x="6" y="21"/>
                    </a:lnTo>
                    <a:lnTo>
                      <a:pt x="7" y="25"/>
                    </a:lnTo>
                    <a:lnTo>
                      <a:pt x="8" y="31"/>
                    </a:lnTo>
                    <a:lnTo>
                      <a:pt x="9" y="36"/>
                    </a:lnTo>
                    <a:lnTo>
                      <a:pt x="11" y="41"/>
                    </a:lnTo>
                    <a:lnTo>
                      <a:pt x="11" y="47"/>
                    </a:lnTo>
                    <a:lnTo>
                      <a:pt x="13" y="52"/>
                    </a:lnTo>
                    <a:lnTo>
                      <a:pt x="14" y="58"/>
                    </a:lnTo>
                    <a:lnTo>
                      <a:pt x="15" y="63"/>
                    </a:lnTo>
                    <a:lnTo>
                      <a:pt x="16" y="69"/>
                    </a:lnTo>
                    <a:lnTo>
                      <a:pt x="17" y="75"/>
                    </a:lnTo>
                    <a:lnTo>
                      <a:pt x="18" y="81"/>
                    </a:lnTo>
                    <a:lnTo>
                      <a:pt x="19" y="86"/>
                    </a:lnTo>
                    <a:lnTo>
                      <a:pt x="21" y="92"/>
                    </a:lnTo>
                    <a:lnTo>
                      <a:pt x="22" y="97"/>
                    </a:lnTo>
                    <a:lnTo>
                      <a:pt x="23" y="103"/>
                    </a:lnTo>
                    <a:lnTo>
                      <a:pt x="25" y="108"/>
                    </a:lnTo>
                    <a:lnTo>
                      <a:pt x="26" y="113"/>
                    </a:lnTo>
                    <a:lnTo>
                      <a:pt x="28" y="118"/>
                    </a:lnTo>
                    <a:lnTo>
                      <a:pt x="29" y="123"/>
                    </a:lnTo>
                    <a:lnTo>
                      <a:pt x="31" y="128"/>
                    </a:lnTo>
                    <a:lnTo>
                      <a:pt x="33" y="132"/>
                    </a:lnTo>
                    <a:lnTo>
                      <a:pt x="35" y="136"/>
                    </a:lnTo>
                    <a:lnTo>
                      <a:pt x="37" y="140"/>
                    </a:lnTo>
                    <a:lnTo>
                      <a:pt x="40" y="143"/>
                    </a:lnTo>
                    <a:lnTo>
                      <a:pt x="42" y="147"/>
                    </a:lnTo>
                    <a:lnTo>
                      <a:pt x="45" y="149"/>
                    </a:lnTo>
                    <a:lnTo>
                      <a:pt x="48" y="152"/>
                    </a:lnTo>
                    <a:lnTo>
                      <a:pt x="55" y="157"/>
                    </a:lnTo>
                    <a:lnTo>
                      <a:pt x="58" y="159"/>
                    </a:lnTo>
                    <a:lnTo>
                      <a:pt x="61" y="161"/>
                    </a:lnTo>
                    <a:lnTo>
                      <a:pt x="65" y="163"/>
                    </a:lnTo>
                    <a:lnTo>
                      <a:pt x="68" y="165"/>
                    </a:lnTo>
                    <a:lnTo>
                      <a:pt x="71" y="166"/>
                    </a:lnTo>
                    <a:lnTo>
                      <a:pt x="73" y="167"/>
                    </a:lnTo>
                    <a:lnTo>
                      <a:pt x="76" y="169"/>
                    </a:lnTo>
                    <a:lnTo>
                      <a:pt x="79" y="170"/>
                    </a:lnTo>
                    <a:lnTo>
                      <a:pt x="81" y="171"/>
                    </a:lnTo>
                    <a:lnTo>
                      <a:pt x="84" y="172"/>
                    </a:lnTo>
                    <a:lnTo>
                      <a:pt x="86" y="173"/>
                    </a:lnTo>
                    <a:lnTo>
                      <a:pt x="89" y="174"/>
                    </a:lnTo>
                    <a:lnTo>
                      <a:pt x="91" y="175"/>
                    </a:lnTo>
                    <a:lnTo>
                      <a:pt x="93" y="176"/>
                    </a:lnTo>
                    <a:lnTo>
                      <a:pt x="95" y="177"/>
                    </a:lnTo>
                    <a:lnTo>
                      <a:pt x="96" y="179"/>
                    </a:lnTo>
                    <a:lnTo>
                      <a:pt x="98" y="180"/>
                    </a:lnTo>
                    <a:lnTo>
                      <a:pt x="99" y="182"/>
                    </a:lnTo>
                    <a:lnTo>
                      <a:pt x="101" y="184"/>
                    </a:lnTo>
                    <a:lnTo>
                      <a:pt x="103" y="186"/>
                    </a:lnTo>
                    <a:lnTo>
                      <a:pt x="104" y="189"/>
                    </a:lnTo>
                    <a:lnTo>
                      <a:pt x="105" y="192"/>
                    </a:lnTo>
                    <a:lnTo>
                      <a:pt x="106" y="195"/>
                    </a:lnTo>
                    <a:lnTo>
                      <a:pt x="107" y="198"/>
                    </a:lnTo>
                    <a:lnTo>
                      <a:pt x="108" y="202"/>
                    </a:lnTo>
                    <a:lnTo>
                      <a:pt x="109" y="207"/>
                    </a:lnTo>
                    <a:lnTo>
                      <a:pt x="109" y="211"/>
                    </a:lnTo>
                    <a:lnTo>
                      <a:pt x="110" y="217"/>
                    </a:lnTo>
                    <a:lnTo>
                      <a:pt x="111" y="222"/>
                    </a:lnTo>
                    <a:lnTo>
                      <a:pt x="111" y="229"/>
                    </a:lnTo>
                    <a:lnTo>
                      <a:pt x="111" y="241"/>
                    </a:lnTo>
                    <a:lnTo>
                      <a:pt x="111" y="247"/>
                    </a:lnTo>
                    <a:lnTo>
                      <a:pt x="111" y="253"/>
                    </a:lnTo>
                    <a:lnTo>
                      <a:pt x="111" y="259"/>
                    </a:lnTo>
                    <a:lnTo>
                      <a:pt x="111" y="264"/>
                    </a:lnTo>
                    <a:lnTo>
                      <a:pt x="111" y="269"/>
                    </a:lnTo>
                    <a:lnTo>
                      <a:pt x="111" y="274"/>
                    </a:lnTo>
                    <a:lnTo>
                      <a:pt x="111" y="278"/>
                    </a:lnTo>
                    <a:lnTo>
                      <a:pt x="111" y="283"/>
                    </a:lnTo>
                    <a:lnTo>
                      <a:pt x="111" y="287"/>
                    </a:lnTo>
                    <a:lnTo>
                      <a:pt x="111" y="291"/>
                    </a:lnTo>
                    <a:lnTo>
                      <a:pt x="111" y="295"/>
                    </a:lnTo>
                    <a:lnTo>
                      <a:pt x="112" y="299"/>
                    </a:lnTo>
                    <a:lnTo>
                      <a:pt x="112" y="303"/>
                    </a:lnTo>
                    <a:lnTo>
                      <a:pt x="113" y="307"/>
                    </a:lnTo>
                    <a:lnTo>
                      <a:pt x="113" y="311"/>
                    </a:lnTo>
                    <a:lnTo>
                      <a:pt x="113" y="315"/>
                    </a:lnTo>
                    <a:lnTo>
                      <a:pt x="114" y="319"/>
                    </a:lnTo>
                    <a:lnTo>
                      <a:pt x="115" y="322"/>
                    </a:lnTo>
                    <a:lnTo>
                      <a:pt x="116" y="326"/>
                    </a:lnTo>
                    <a:lnTo>
                      <a:pt x="117" y="330"/>
                    </a:lnTo>
                    <a:lnTo>
                      <a:pt x="119" y="333"/>
                    </a:lnTo>
                    <a:lnTo>
                      <a:pt x="121" y="337"/>
                    </a:lnTo>
                    <a:lnTo>
                      <a:pt x="122" y="341"/>
                    </a:lnTo>
                    <a:lnTo>
                      <a:pt x="125" y="345"/>
                    </a:lnTo>
                    <a:lnTo>
                      <a:pt x="127" y="349"/>
                    </a:lnTo>
                    <a:lnTo>
                      <a:pt x="129" y="353"/>
                    </a:lnTo>
                    <a:lnTo>
                      <a:pt x="132" y="357"/>
                    </a:lnTo>
                    <a:lnTo>
                      <a:pt x="135" y="362"/>
                    </a:lnTo>
                    <a:lnTo>
                      <a:pt x="139" y="367"/>
                    </a:lnTo>
                    <a:lnTo>
                      <a:pt x="143" y="371"/>
                    </a:lnTo>
                    <a:lnTo>
                      <a:pt x="148" y="377"/>
                    </a:lnTo>
                    <a:lnTo>
                      <a:pt x="150" y="379"/>
                    </a:lnTo>
                    <a:lnTo>
                      <a:pt x="153" y="381"/>
                    </a:lnTo>
                    <a:lnTo>
                      <a:pt x="155" y="383"/>
                    </a:lnTo>
                    <a:lnTo>
                      <a:pt x="157" y="384"/>
                    </a:lnTo>
                    <a:lnTo>
                      <a:pt x="159" y="385"/>
                    </a:lnTo>
                    <a:lnTo>
                      <a:pt x="161" y="386"/>
                    </a:lnTo>
                    <a:lnTo>
                      <a:pt x="163" y="387"/>
                    </a:lnTo>
                    <a:lnTo>
                      <a:pt x="165" y="387"/>
                    </a:lnTo>
                    <a:lnTo>
                      <a:pt x="166" y="388"/>
                    </a:lnTo>
                    <a:lnTo>
                      <a:pt x="168" y="388"/>
                    </a:lnTo>
                    <a:lnTo>
                      <a:pt x="169" y="389"/>
                    </a:lnTo>
                    <a:lnTo>
                      <a:pt x="171" y="389"/>
                    </a:lnTo>
                    <a:lnTo>
                      <a:pt x="172" y="389"/>
                    </a:lnTo>
                    <a:lnTo>
                      <a:pt x="173" y="390"/>
                    </a:lnTo>
                    <a:lnTo>
                      <a:pt x="175" y="391"/>
                    </a:lnTo>
                    <a:lnTo>
                      <a:pt x="176" y="391"/>
                    </a:lnTo>
                    <a:lnTo>
                      <a:pt x="177" y="392"/>
                    </a:lnTo>
                    <a:lnTo>
                      <a:pt x="178" y="393"/>
                    </a:lnTo>
                    <a:lnTo>
                      <a:pt x="179" y="394"/>
                    </a:lnTo>
                    <a:lnTo>
                      <a:pt x="179" y="395"/>
                    </a:lnTo>
                    <a:lnTo>
                      <a:pt x="180" y="397"/>
                    </a:lnTo>
                    <a:lnTo>
                      <a:pt x="181" y="399"/>
                    </a:lnTo>
                    <a:lnTo>
                      <a:pt x="181" y="401"/>
                    </a:lnTo>
                    <a:lnTo>
                      <a:pt x="181" y="404"/>
                    </a:lnTo>
                    <a:lnTo>
                      <a:pt x="182" y="407"/>
                    </a:lnTo>
                    <a:lnTo>
                      <a:pt x="182" y="410"/>
                    </a:lnTo>
                    <a:lnTo>
                      <a:pt x="182" y="414"/>
                    </a:lnTo>
                    <a:lnTo>
                      <a:pt x="183" y="418"/>
                    </a:lnTo>
                    <a:lnTo>
                      <a:pt x="183" y="423"/>
                    </a:lnTo>
                    <a:lnTo>
                      <a:pt x="183" y="429"/>
                    </a:lnTo>
                    <a:lnTo>
                      <a:pt x="182" y="441"/>
                    </a:lnTo>
                    <a:lnTo>
                      <a:pt x="181" y="447"/>
                    </a:lnTo>
                    <a:lnTo>
                      <a:pt x="180" y="452"/>
                    </a:lnTo>
                    <a:lnTo>
                      <a:pt x="179" y="458"/>
                    </a:lnTo>
                    <a:lnTo>
                      <a:pt x="178" y="464"/>
                    </a:lnTo>
                    <a:lnTo>
                      <a:pt x="177" y="470"/>
                    </a:lnTo>
                    <a:lnTo>
                      <a:pt x="176" y="475"/>
                    </a:lnTo>
                    <a:lnTo>
                      <a:pt x="174" y="481"/>
                    </a:lnTo>
                    <a:lnTo>
                      <a:pt x="173" y="487"/>
                    </a:lnTo>
                    <a:lnTo>
                      <a:pt x="171" y="492"/>
                    </a:lnTo>
                    <a:lnTo>
                      <a:pt x="170" y="498"/>
                    </a:lnTo>
                    <a:lnTo>
                      <a:pt x="168" y="503"/>
                    </a:lnTo>
                    <a:lnTo>
                      <a:pt x="167" y="509"/>
                    </a:lnTo>
                    <a:lnTo>
                      <a:pt x="165" y="515"/>
                    </a:lnTo>
                    <a:lnTo>
                      <a:pt x="164" y="521"/>
                    </a:lnTo>
                    <a:lnTo>
                      <a:pt x="162" y="526"/>
                    </a:lnTo>
                    <a:lnTo>
                      <a:pt x="161" y="532"/>
                    </a:lnTo>
                    <a:lnTo>
                      <a:pt x="160" y="538"/>
                    </a:lnTo>
                    <a:lnTo>
                      <a:pt x="159" y="543"/>
                    </a:lnTo>
                    <a:lnTo>
                      <a:pt x="157" y="549"/>
                    </a:lnTo>
                    <a:lnTo>
                      <a:pt x="157" y="555"/>
                    </a:lnTo>
                    <a:lnTo>
                      <a:pt x="156" y="561"/>
                    </a:lnTo>
                    <a:lnTo>
                      <a:pt x="155" y="567"/>
                    </a:lnTo>
                    <a:lnTo>
                      <a:pt x="155" y="573"/>
                    </a:lnTo>
                    <a:lnTo>
                      <a:pt x="155" y="579"/>
                    </a:lnTo>
                    <a:lnTo>
                      <a:pt x="155" y="586"/>
                    </a:lnTo>
                    <a:lnTo>
                      <a:pt x="155" y="592"/>
                    </a:lnTo>
                    <a:lnTo>
                      <a:pt x="155" y="599"/>
                    </a:lnTo>
                    <a:lnTo>
                      <a:pt x="156" y="605"/>
                    </a:lnTo>
                    <a:lnTo>
                      <a:pt x="157" y="612"/>
                    </a:lnTo>
                    <a:lnTo>
                      <a:pt x="159" y="61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34"/>
              <p:cNvSpPr>
                <a:spLocks/>
              </p:cNvSpPr>
              <p:nvPr/>
            </p:nvSpPr>
            <p:spPr bwMode="auto">
              <a:xfrm>
                <a:off x="3093" y="1726"/>
                <a:ext cx="437" cy="386"/>
              </a:xfrm>
              <a:custGeom>
                <a:avLst/>
                <a:gdLst>
                  <a:gd name="T0" fmla="*/ 227 w 373"/>
                  <a:gd name="T1" fmla="*/ 2 h 342"/>
                  <a:gd name="T2" fmla="*/ 462 w 373"/>
                  <a:gd name="T3" fmla="*/ 0 h 342"/>
                  <a:gd name="T4" fmla="*/ 743 w 373"/>
                  <a:gd name="T5" fmla="*/ 0 h 342"/>
                  <a:gd name="T6" fmla="*/ 1019 w 373"/>
                  <a:gd name="T7" fmla="*/ 47 h 342"/>
                  <a:gd name="T8" fmla="*/ 1299 w 373"/>
                  <a:gd name="T9" fmla="*/ 98 h 342"/>
                  <a:gd name="T10" fmla="*/ 1568 w 373"/>
                  <a:gd name="T11" fmla="*/ 179 h 342"/>
                  <a:gd name="T12" fmla="*/ 1837 w 373"/>
                  <a:gd name="T13" fmla="*/ 265 h 342"/>
                  <a:gd name="T14" fmla="*/ 2135 w 373"/>
                  <a:gd name="T15" fmla="*/ 380 h 342"/>
                  <a:gd name="T16" fmla="*/ 2378 w 373"/>
                  <a:gd name="T17" fmla="*/ 484 h 342"/>
                  <a:gd name="T18" fmla="*/ 2614 w 373"/>
                  <a:gd name="T19" fmla="*/ 616 h 342"/>
                  <a:gd name="T20" fmla="*/ 2834 w 373"/>
                  <a:gd name="T21" fmla="*/ 749 h 342"/>
                  <a:gd name="T22" fmla="*/ 3033 w 373"/>
                  <a:gd name="T23" fmla="*/ 860 h 342"/>
                  <a:gd name="T24" fmla="*/ 3207 w 373"/>
                  <a:gd name="T25" fmla="*/ 983 h 342"/>
                  <a:gd name="T26" fmla="*/ 3327 w 373"/>
                  <a:gd name="T27" fmla="*/ 1096 h 342"/>
                  <a:gd name="T28" fmla="*/ 3461 w 373"/>
                  <a:gd name="T29" fmla="*/ 1216 h 342"/>
                  <a:gd name="T30" fmla="*/ 3522 w 373"/>
                  <a:gd name="T31" fmla="*/ 1300 h 342"/>
                  <a:gd name="T32" fmla="*/ 3702 w 373"/>
                  <a:gd name="T33" fmla="*/ 1572 h 342"/>
                  <a:gd name="T34" fmla="*/ 3870 w 373"/>
                  <a:gd name="T35" fmla="*/ 1723 h 342"/>
                  <a:gd name="T36" fmla="*/ 4055 w 373"/>
                  <a:gd name="T37" fmla="*/ 1849 h 342"/>
                  <a:gd name="T38" fmla="*/ 4281 w 373"/>
                  <a:gd name="T39" fmla="*/ 1947 h 342"/>
                  <a:gd name="T40" fmla="*/ 4490 w 373"/>
                  <a:gd name="T41" fmla="*/ 2052 h 342"/>
                  <a:gd name="T42" fmla="*/ 4751 w 373"/>
                  <a:gd name="T43" fmla="*/ 2109 h 342"/>
                  <a:gd name="T44" fmla="*/ 5016 w 373"/>
                  <a:gd name="T45" fmla="*/ 2195 h 342"/>
                  <a:gd name="T46" fmla="*/ 5260 w 373"/>
                  <a:gd name="T47" fmla="*/ 2254 h 342"/>
                  <a:gd name="T48" fmla="*/ 5528 w 373"/>
                  <a:gd name="T49" fmla="*/ 2325 h 342"/>
                  <a:gd name="T50" fmla="*/ 5817 w 373"/>
                  <a:gd name="T51" fmla="*/ 2390 h 342"/>
                  <a:gd name="T52" fmla="*/ 6042 w 373"/>
                  <a:gd name="T53" fmla="*/ 2477 h 342"/>
                  <a:gd name="T54" fmla="*/ 6328 w 373"/>
                  <a:gd name="T55" fmla="*/ 2551 h 342"/>
                  <a:gd name="T56" fmla="*/ 6535 w 373"/>
                  <a:gd name="T57" fmla="*/ 2661 h 342"/>
                  <a:gd name="T58" fmla="*/ 6762 w 373"/>
                  <a:gd name="T59" fmla="*/ 2790 h 342"/>
                  <a:gd name="T60" fmla="*/ 6974 w 373"/>
                  <a:gd name="T61" fmla="*/ 2924 h 342"/>
                  <a:gd name="T62" fmla="*/ 7067 w 373"/>
                  <a:gd name="T63" fmla="*/ 3032 h 342"/>
                  <a:gd name="T64" fmla="*/ 7124 w 373"/>
                  <a:gd name="T65" fmla="*/ 3078 h 342"/>
                  <a:gd name="T66" fmla="*/ 7129 w 373"/>
                  <a:gd name="T67" fmla="*/ 3088 h 342"/>
                  <a:gd name="T68" fmla="*/ 7157 w 373"/>
                  <a:gd name="T69" fmla="*/ 3117 h 342"/>
                  <a:gd name="T70" fmla="*/ 7174 w 373"/>
                  <a:gd name="T71" fmla="*/ 3149 h 342"/>
                  <a:gd name="T72" fmla="*/ 7217 w 373"/>
                  <a:gd name="T73" fmla="*/ 3170 h 342"/>
                  <a:gd name="T74" fmla="*/ 7220 w 373"/>
                  <a:gd name="T75" fmla="*/ 3186 h 342"/>
                  <a:gd name="T76" fmla="*/ 7279 w 373"/>
                  <a:gd name="T77" fmla="*/ 3229 h 342"/>
                  <a:gd name="T78" fmla="*/ 7291 w 373"/>
                  <a:gd name="T79" fmla="*/ 3240 h 342"/>
                  <a:gd name="T80" fmla="*/ 7322 w 373"/>
                  <a:gd name="T81" fmla="*/ 3276 h 342"/>
                  <a:gd name="T82" fmla="*/ 7345 w 373"/>
                  <a:gd name="T83" fmla="*/ 3289 h 342"/>
                  <a:gd name="T84" fmla="*/ 7394 w 373"/>
                  <a:gd name="T85" fmla="*/ 3300 h 342"/>
                  <a:gd name="T86" fmla="*/ 7414 w 373"/>
                  <a:gd name="T87" fmla="*/ 3334 h 342"/>
                  <a:gd name="T88" fmla="*/ 7457 w 373"/>
                  <a:gd name="T89" fmla="*/ 3348 h 342"/>
                  <a:gd name="T90" fmla="*/ 7488 w 373"/>
                  <a:gd name="T91" fmla="*/ 3357 h 342"/>
                  <a:gd name="T92" fmla="*/ 7546 w 373"/>
                  <a:gd name="T93" fmla="*/ 3400 h 3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73"/>
                  <a:gd name="T142" fmla="*/ 0 h 342"/>
                  <a:gd name="T143" fmla="*/ 373 w 373"/>
                  <a:gd name="T144" fmla="*/ 342 h 34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73" h="342">
                    <a:moveTo>
                      <a:pt x="0" y="7"/>
                    </a:moveTo>
                    <a:lnTo>
                      <a:pt x="11" y="2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50" y="4"/>
                    </a:lnTo>
                    <a:lnTo>
                      <a:pt x="57" y="7"/>
                    </a:lnTo>
                    <a:lnTo>
                      <a:pt x="64" y="10"/>
                    </a:lnTo>
                    <a:lnTo>
                      <a:pt x="71" y="14"/>
                    </a:lnTo>
                    <a:lnTo>
                      <a:pt x="78" y="18"/>
                    </a:lnTo>
                    <a:lnTo>
                      <a:pt x="85" y="22"/>
                    </a:lnTo>
                    <a:lnTo>
                      <a:pt x="91" y="27"/>
                    </a:lnTo>
                    <a:lnTo>
                      <a:pt x="98" y="32"/>
                    </a:lnTo>
                    <a:lnTo>
                      <a:pt x="105" y="38"/>
                    </a:lnTo>
                    <a:lnTo>
                      <a:pt x="111" y="44"/>
                    </a:lnTo>
                    <a:lnTo>
                      <a:pt x="117" y="49"/>
                    </a:lnTo>
                    <a:lnTo>
                      <a:pt x="123" y="55"/>
                    </a:lnTo>
                    <a:lnTo>
                      <a:pt x="129" y="62"/>
                    </a:lnTo>
                    <a:lnTo>
                      <a:pt x="135" y="68"/>
                    </a:lnTo>
                    <a:lnTo>
                      <a:pt x="140" y="74"/>
                    </a:lnTo>
                    <a:lnTo>
                      <a:pt x="145" y="80"/>
                    </a:lnTo>
                    <a:lnTo>
                      <a:pt x="150" y="87"/>
                    </a:lnTo>
                    <a:lnTo>
                      <a:pt x="155" y="93"/>
                    </a:lnTo>
                    <a:lnTo>
                      <a:pt x="159" y="99"/>
                    </a:lnTo>
                    <a:lnTo>
                      <a:pt x="162" y="105"/>
                    </a:lnTo>
                    <a:lnTo>
                      <a:pt x="165" y="111"/>
                    </a:lnTo>
                    <a:lnTo>
                      <a:pt x="168" y="116"/>
                    </a:lnTo>
                    <a:lnTo>
                      <a:pt x="171" y="121"/>
                    </a:lnTo>
                    <a:lnTo>
                      <a:pt x="172" y="126"/>
                    </a:lnTo>
                    <a:lnTo>
                      <a:pt x="174" y="131"/>
                    </a:lnTo>
                    <a:lnTo>
                      <a:pt x="179" y="150"/>
                    </a:lnTo>
                    <a:lnTo>
                      <a:pt x="183" y="158"/>
                    </a:lnTo>
                    <a:lnTo>
                      <a:pt x="187" y="166"/>
                    </a:lnTo>
                    <a:lnTo>
                      <a:pt x="191" y="173"/>
                    </a:lnTo>
                    <a:lnTo>
                      <a:pt x="195" y="179"/>
                    </a:lnTo>
                    <a:lnTo>
                      <a:pt x="200" y="185"/>
                    </a:lnTo>
                    <a:lnTo>
                      <a:pt x="205" y="191"/>
                    </a:lnTo>
                    <a:lnTo>
                      <a:pt x="211" y="196"/>
                    </a:lnTo>
                    <a:lnTo>
                      <a:pt x="216" y="200"/>
                    </a:lnTo>
                    <a:lnTo>
                      <a:pt x="222" y="205"/>
                    </a:lnTo>
                    <a:lnTo>
                      <a:pt x="228" y="209"/>
                    </a:lnTo>
                    <a:lnTo>
                      <a:pt x="234" y="212"/>
                    </a:lnTo>
                    <a:lnTo>
                      <a:pt x="241" y="216"/>
                    </a:lnTo>
                    <a:lnTo>
                      <a:pt x="247" y="220"/>
                    </a:lnTo>
                    <a:lnTo>
                      <a:pt x="254" y="223"/>
                    </a:lnTo>
                    <a:lnTo>
                      <a:pt x="260" y="226"/>
                    </a:lnTo>
                    <a:lnTo>
                      <a:pt x="267" y="230"/>
                    </a:lnTo>
                    <a:lnTo>
                      <a:pt x="273" y="233"/>
                    </a:lnTo>
                    <a:lnTo>
                      <a:pt x="280" y="236"/>
                    </a:lnTo>
                    <a:lnTo>
                      <a:pt x="287" y="240"/>
                    </a:lnTo>
                    <a:lnTo>
                      <a:pt x="293" y="244"/>
                    </a:lnTo>
                    <a:lnTo>
                      <a:pt x="299" y="248"/>
                    </a:lnTo>
                    <a:lnTo>
                      <a:pt x="305" y="252"/>
                    </a:lnTo>
                    <a:lnTo>
                      <a:pt x="312" y="256"/>
                    </a:lnTo>
                    <a:lnTo>
                      <a:pt x="317" y="262"/>
                    </a:lnTo>
                    <a:lnTo>
                      <a:pt x="323" y="267"/>
                    </a:lnTo>
                    <a:lnTo>
                      <a:pt x="329" y="273"/>
                    </a:lnTo>
                    <a:lnTo>
                      <a:pt x="334" y="279"/>
                    </a:lnTo>
                    <a:lnTo>
                      <a:pt x="339" y="286"/>
                    </a:lnTo>
                    <a:lnTo>
                      <a:pt x="344" y="294"/>
                    </a:lnTo>
                    <a:lnTo>
                      <a:pt x="348" y="302"/>
                    </a:lnTo>
                    <a:lnTo>
                      <a:pt x="349" y="305"/>
                    </a:lnTo>
                    <a:lnTo>
                      <a:pt x="350" y="306"/>
                    </a:lnTo>
                    <a:lnTo>
                      <a:pt x="351" y="308"/>
                    </a:lnTo>
                    <a:lnTo>
                      <a:pt x="351" y="309"/>
                    </a:lnTo>
                    <a:lnTo>
                      <a:pt x="352" y="310"/>
                    </a:lnTo>
                    <a:lnTo>
                      <a:pt x="352" y="311"/>
                    </a:lnTo>
                    <a:lnTo>
                      <a:pt x="353" y="313"/>
                    </a:lnTo>
                    <a:lnTo>
                      <a:pt x="353" y="314"/>
                    </a:lnTo>
                    <a:lnTo>
                      <a:pt x="354" y="315"/>
                    </a:lnTo>
                    <a:lnTo>
                      <a:pt x="355" y="316"/>
                    </a:lnTo>
                    <a:lnTo>
                      <a:pt x="356" y="318"/>
                    </a:lnTo>
                    <a:lnTo>
                      <a:pt x="356" y="319"/>
                    </a:lnTo>
                    <a:lnTo>
                      <a:pt x="357" y="320"/>
                    </a:lnTo>
                    <a:lnTo>
                      <a:pt x="358" y="322"/>
                    </a:lnTo>
                    <a:lnTo>
                      <a:pt x="359" y="323"/>
                    </a:lnTo>
                    <a:lnTo>
                      <a:pt x="359" y="324"/>
                    </a:lnTo>
                    <a:lnTo>
                      <a:pt x="360" y="325"/>
                    </a:lnTo>
                    <a:lnTo>
                      <a:pt x="361" y="326"/>
                    </a:lnTo>
                    <a:lnTo>
                      <a:pt x="361" y="328"/>
                    </a:lnTo>
                    <a:lnTo>
                      <a:pt x="362" y="329"/>
                    </a:lnTo>
                    <a:lnTo>
                      <a:pt x="363" y="330"/>
                    </a:lnTo>
                    <a:lnTo>
                      <a:pt x="364" y="331"/>
                    </a:lnTo>
                    <a:lnTo>
                      <a:pt x="365" y="332"/>
                    </a:lnTo>
                    <a:lnTo>
                      <a:pt x="365" y="333"/>
                    </a:lnTo>
                    <a:lnTo>
                      <a:pt x="366" y="334"/>
                    </a:lnTo>
                    <a:lnTo>
                      <a:pt x="367" y="336"/>
                    </a:lnTo>
                    <a:lnTo>
                      <a:pt x="368" y="336"/>
                    </a:lnTo>
                    <a:lnTo>
                      <a:pt x="369" y="338"/>
                    </a:lnTo>
                    <a:lnTo>
                      <a:pt x="370" y="338"/>
                    </a:lnTo>
                    <a:lnTo>
                      <a:pt x="371" y="340"/>
                    </a:lnTo>
                    <a:lnTo>
                      <a:pt x="372" y="34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35"/>
              <p:cNvSpPr>
                <a:spLocks/>
              </p:cNvSpPr>
              <p:nvPr/>
            </p:nvSpPr>
            <p:spPr bwMode="auto">
              <a:xfrm>
                <a:off x="5594" y="3466"/>
                <a:ext cx="131" cy="215"/>
              </a:xfrm>
              <a:custGeom>
                <a:avLst/>
                <a:gdLst>
                  <a:gd name="T0" fmla="*/ 2172 w 112"/>
                  <a:gd name="T1" fmla="*/ 0 h 191"/>
                  <a:gd name="T2" fmla="*/ 1894 w 112"/>
                  <a:gd name="T3" fmla="*/ 1 h 191"/>
                  <a:gd name="T4" fmla="*/ 1764 w 112"/>
                  <a:gd name="T5" fmla="*/ 3 h 191"/>
                  <a:gd name="T6" fmla="*/ 1673 w 112"/>
                  <a:gd name="T7" fmla="*/ 53 h 191"/>
                  <a:gd name="T8" fmla="*/ 1546 w 112"/>
                  <a:gd name="T9" fmla="*/ 77 h 191"/>
                  <a:gd name="T10" fmla="*/ 1464 w 112"/>
                  <a:gd name="T11" fmla="*/ 124 h 191"/>
                  <a:gd name="T12" fmla="*/ 1364 w 112"/>
                  <a:gd name="T13" fmla="*/ 158 h 191"/>
                  <a:gd name="T14" fmla="*/ 1280 w 112"/>
                  <a:gd name="T15" fmla="*/ 201 h 191"/>
                  <a:gd name="T16" fmla="*/ 1183 w 112"/>
                  <a:gd name="T17" fmla="*/ 253 h 191"/>
                  <a:gd name="T18" fmla="*/ 1160 w 112"/>
                  <a:gd name="T19" fmla="*/ 305 h 191"/>
                  <a:gd name="T20" fmla="*/ 1070 w 112"/>
                  <a:gd name="T21" fmla="*/ 362 h 191"/>
                  <a:gd name="T22" fmla="*/ 997 w 112"/>
                  <a:gd name="T23" fmla="*/ 418 h 191"/>
                  <a:gd name="T24" fmla="*/ 942 w 112"/>
                  <a:gd name="T25" fmla="*/ 473 h 191"/>
                  <a:gd name="T26" fmla="*/ 894 w 112"/>
                  <a:gd name="T27" fmla="*/ 548 h 191"/>
                  <a:gd name="T28" fmla="*/ 848 w 112"/>
                  <a:gd name="T29" fmla="*/ 621 h 191"/>
                  <a:gd name="T30" fmla="*/ 787 w 112"/>
                  <a:gd name="T31" fmla="*/ 695 h 191"/>
                  <a:gd name="T32" fmla="*/ 728 w 112"/>
                  <a:gd name="T33" fmla="*/ 759 h 191"/>
                  <a:gd name="T34" fmla="*/ 698 w 112"/>
                  <a:gd name="T35" fmla="*/ 828 h 191"/>
                  <a:gd name="T36" fmla="*/ 673 w 112"/>
                  <a:gd name="T37" fmla="*/ 908 h 191"/>
                  <a:gd name="T38" fmla="*/ 620 w 112"/>
                  <a:gd name="T39" fmla="*/ 991 h 191"/>
                  <a:gd name="T40" fmla="*/ 588 w 112"/>
                  <a:gd name="T41" fmla="*/ 1065 h 191"/>
                  <a:gd name="T42" fmla="*/ 530 w 112"/>
                  <a:gd name="T43" fmla="*/ 1134 h 191"/>
                  <a:gd name="T44" fmla="*/ 492 w 112"/>
                  <a:gd name="T45" fmla="*/ 1213 h 191"/>
                  <a:gd name="T46" fmla="*/ 453 w 112"/>
                  <a:gd name="T47" fmla="*/ 1291 h 191"/>
                  <a:gd name="T48" fmla="*/ 421 w 112"/>
                  <a:gd name="T49" fmla="*/ 1365 h 191"/>
                  <a:gd name="T50" fmla="*/ 360 w 112"/>
                  <a:gd name="T51" fmla="*/ 1423 h 191"/>
                  <a:gd name="T52" fmla="*/ 315 w 112"/>
                  <a:gd name="T53" fmla="*/ 1494 h 191"/>
                  <a:gd name="T54" fmla="*/ 263 w 112"/>
                  <a:gd name="T55" fmla="*/ 1570 h 191"/>
                  <a:gd name="T56" fmla="*/ 197 w 112"/>
                  <a:gd name="T57" fmla="*/ 1636 h 191"/>
                  <a:gd name="T58" fmla="*/ 140 w 112"/>
                  <a:gd name="T59" fmla="*/ 1682 h 191"/>
                  <a:gd name="T60" fmla="*/ 88 w 112"/>
                  <a:gd name="T61" fmla="*/ 1746 h 191"/>
                  <a:gd name="T62" fmla="*/ 0 w 112"/>
                  <a:gd name="T63" fmla="*/ 1802 h 19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2"/>
                  <a:gd name="T97" fmla="*/ 0 h 191"/>
                  <a:gd name="T98" fmla="*/ 112 w 112"/>
                  <a:gd name="T99" fmla="*/ 191 h 19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2" h="191">
                    <a:moveTo>
                      <a:pt x="111" y="0"/>
                    </a:moveTo>
                    <a:lnTo>
                      <a:pt x="97" y="1"/>
                    </a:lnTo>
                    <a:lnTo>
                      <a:pt x="90" y="3"/>
                    </a:lnTo>
                    <a:lnTo>
                      <a:pt x="85" y="5"/>
                    </a:lnTo>
                    <a:lnTo>
                      <a:pt x="79" y="8"/>
                    </a:lnTo>
                    <a:lnTo>
                      <a:pt x="74" y="12"/>
                    </a:lnTo>
                    <a:lnTo>
                      <a:pt x="70" y="16"/>
                    </a:lnTo>
                    <a:lnTo>
                      <a:pt x="65" y="21"/>
                    </a:lnTo>
                    <a:lnTo>
                      <a:pt x="61" y="26"/>
                    </a:lnTo>
                    <a:lnTo>
                      <a:pt x="58" y="32"/>
                    </a:lnTo>
                    <a:lnTo>
                      <a:pt x="54" y="38"/>
                    </a:lnTo>
                    <a:lnTo>
                      <a:pt x="51" y="44"/>
                    </a:lnTo>
                    <a:lnTo>
                      <a:pt x="48" y="51"/>
                    </a:lnTo>
                    <a:lnTo>
                      <a:pt x="45" y="58"/>
                    </a:lnTo>
                    <a:lnTo>
                      <a:pt x="43" y="66"/>
                    </a:lnTo>
                    <a:lnTo>
                      <a:pt x="40" y="73"/>
                    </a:lnTo>
                    <a:lnTo>
                      <a:pt x="38" y="81"/>
                    </a:lnTo>
                    <a:lnTo>
                      <a:pt x="36" y="88"/>
                    </a:lnTo>
                    <a:lnTo>
                      <a:pt x="34" y="96"/>
                    </a:lnTo>
                    <a:lnTo>
                      <a:pt x="32" y="104"/>
                    </a:lnTo>
                    <a:lnTo>
                      <a:pt x="30" y="112"/>
                    </a:lnTo>
                    <a:lnTo>
                      <a:pt x="27" y="120"/>
                    </a:lnTo>
                    <a:lnTo>
                      <a:pt x="25" y="128"/>
                    </a:lnTo>
                    <a:lnTo>
                      <a:pt x="23" y="136"/>
                    </a:lnTo>
                    <a:lnTo>
                      <a:pt x="21" y="144"/>
                    </a:lnTo>
                    <a:lnTo>
                      <a:pt x="18" y="151"/>
                    </a:lnTo>
                    <a:lnTo>
                      <a:pt x="16" y="158"/>
                    </a:lnTo>
                    <a:lnTo>
                      <a:pt x="13" y="166"/>
                    </a:lnTo>
                    <a:lnTo>
                      <a:pt x="10" y="172"/>
                    </a:lnTo>
                    <a:lnTo>
                      <a:pt x="7" y="178"/>
                    </a:lnTo>
                    <a:lnTo>
                      <a:pt x="4" y="184"/>
                    </a:lnTo>
                    <a:lnTo>
                      <a:pt x="0" y="19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36"/>
              <p:cNvSpPr>
                <a:spLocks/>
              </p:cNvSpPr>
              <p:nvPr/>
            </p:nvSpPr>
            <p:spPr bwMode="auto">
              <a:xfrm>
                <a:off x="4974" y="2860"/>
                <a:ext cx="334" cy="79"/>
              </a:xfrm>
              <a:custGeom>
                <a:avLst/>
                <a:gdLst>
                  <a:gd name="T0" fmla="*/ 0 w 286"/>
                  <a:gd name="T1" fmla="*/ 3 h 70"/>
                  <a:gd name="T2" fmla="*/ 319 w 286"/>
                  <a:gd name="T3" fmla="*/ 1 h 70"/>
                  <a:gd name="T4" fmla="*/ 489 w 286"/>
                  <a:gd name="T5" fmla="*/ 0 h 70"/>
                  <a:gd name="T6" fmla="*/ 656 w 286"/>
                  <a:gd name="T7" fmla="*/ 0 h 70"/>
                  <a:gd name="T8" fmla="*/ 810 w 286"/>
                  <a:gd name="T9" fmla="*/ 1 h 70"/>
                  <a:gd name="T10" fmla="*/ 988 w 286"/>
                  <a:gd name="T11" fmla="*/ 2 h 70"/>
                  <a:gd name="T12" fmla="*/ 1154 w 286"/>
                  <a:gd name="T13" fmla="*/ 3 h 70"/>
                  <a:gd name="T14" fmla="*/ 1344 w 286"/>
                  <a:gd name="T15" fmla="*/ 53 h 70"/>
                  <a:gd name="T16" fmla="*/ 1507 w 286"/>
                  <a:gd name="T17" fmla="*/ 68 h 70"/>
                  <a:gd name="T18" fmla="*/ 1664 w 286"/>
                  <a:gd name="T19" fmla="*/ 98 h 70"/>
                  <a:gd name="T20" fmla="*/ 1833 w 286"/>
                  <a:gd name="T21" fmla="*/ 128 h 70"/>
                  <a:gd name="T22" fmla="*/ 2002 w 286"/>
                  <a:gd name="T23" fmla="*/ 144 h 70"/>
                  <a:gd name="T24" fmla="*/ 2160 w 286"/>
                  <a:gd name="T25" fmla="*/ 184 h 70"/>
                  <a:gd name="T26" fmla="*/ 2338 w 286"/>
                  <a:gd name="T27" fmla="*/ 226 h 70"/>
                  <a:gd name="T28" fmla="*/ 2506 w 286"/>
                  <a:gd name="T29" fmla="*/ 255 h 70"/>
                  <a:gd name="T30" fmla="*/ 2695 w 286"/>
                  <a:gd name="T31" fmla="*/ 290 h 70"/>
                  <a:gd name="T32" fmla="*/ 2860 w 286"/>
                  <a:gd name="T33" fmla="*/ 327 h 70"/>
                  <a:gd name="T34" fmla="*/ 3033 w 286"/>
                  <a:gd name="T35" fmla="*/ 367 h 70"/>
                  <a:gd name="T36" fmla="*/ 3188 w 286"/>
                  <a:gd name="T37" fmla="*/ 398 h 70"/>
                  <a:gd name="T38" fmla="*/ 3380 w 286"/>
                  <a:gd name="T39" fmla="*/ 429 h 70"/>
                  <a:gd name="T40" fmla="*/ 3542 w 286"/>
                  <a:gd name="T41" fmla="*/ 469 h 70"/>
                  <a:gd name="T42" fmla="*/ 3714 w 286"/>
                  <a:gd name="T43" fmla="*/ 493 h 70"/>
                  <a:gd name="T44" fmla="*/ 3901 w 286"/>
                  <a:gd name="T45" fmla="*/ 529 h 70"/>
                  <a:gd name="T46" fmla="*/ 4075 w 286"/>
                  <a:gd name="T47" fmla="*/ 556 h 70"/>
                  <a:gd name="T48" fmla="*/ 4221 w 286"/>
                  <a:gd name="T49" fmla="*/ 595 h 70"/>
                  <a:gd name="T50" fmla="*/ 4410 w 286"/>
                  <a:gd name="T51" fmla="*/ 606 h 70"/>
                  <a:gd name="T52" fmla="*/ 4567 w 286"/>
                  <a:gd name="T53" fmla="*/ 630 h 70"/>
                  <a:gd name="T54" fmla="*/ 4759 w 286"/>
                  <a:gd name="T55" fmla="*/ 646 h 70"/>
                  <a:gd name="T56" fmla="*/ 4922 w 286"/>
                  <a:gd name="T57" fmla="*/ 672 h 70"/>
                  <a:gd name="T58" fmla="*/ 5078 w 286"/>
                  <a:gd name="T59" fmla="*/ 674 h 70"/>
                  <a:gd name="T60" fmla="*/ 5256 w 286"/>
                  <a:gd name="T61" fmla="*/ 684 h 70"/>
                  <a:gd name="T62" fmla="*/ 5430 w 286"/>
                  <a:gd name="T63" fmla="*/ 684 h 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6"/>
                  <a:gd name="T97" fmla="*/ 0 h 70"/>
                  <a:gd name="T98" fmla="*/ 286 w 286"/>
                  <a:gd name="T99" fmla="*/ 70 h 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6" h="70">
                    <a:moveTo>
                      <a:pt x="0" y="3"/>
                    </a:moveTo>
                    <a:lnTo>
                      <a:pt x="17" y="1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3" y="1"/>
                    </a:lnTo>
                    <a:lnTo>
                      <a:pt x="52" y="2"/>
                    </a:lnTo>
                    <a:lnTo>
                      <a:pt x="61" y="3"/>
                    </a:lnTo>
                    <a:lnTo>
                      <a:pt x="70" y="5"/>
                    </a:lnTo>
                    <a:lnTo>
                      <a:pt x="79" y="7"/>
                    </a:lnTo>
                    <a:lnTo>
                      <a:pt x="88" y="10"/>
                    </a:lnTo>
                    <a:lnTo>
                      <a:pt x="96" y="13"/>
                    </a:lnTo>
                    <a:lnTo>
                      <a:pt x="105" y="15"/>
                    </a:lnTo>
                    <a:lnTo>
                      <a:pt x="114" y="19"/>
                    </a:lnTo>
                    <a:lnTo>
                      <a:pt x="123" y="22"/>
                    </a:lnTo>
                    <a:lnTo>
                      <a:pt x="132" y="25"/>
                    </a:lnTo>
                    <a:lnTo>
                      <a:pt x="141" y="29"/>
                    </a:lnTo>
                    <a:lnTo>
                      <a:pt x="150" y="33"/>
                    </a:lnTo>
                    <a:lnTo>
                      <a:pt x="159" y="36"/>
                    </a:lnTo>
                    <a:lnTo>
                      <a:pt x="168" y="40"/>
                    </a:lnTo>
                    <a:lnTo>
                      <a:pt x="177" y="43"/>
                    </a:lnTo>
                    <a:lnTo>
                      <a:pt x="186" y="47"/>
                    </a:lnTo>
                    <a:lnTo>
                      <a:pt x="195" y="50"/>
                    </a:lnTo>
                    <a:lnTo>
                      <a:pt x="204" y="53"/>
                    </a:lnTo>
                    <a:lnTo>
                      <a:pt x="213" y="56"/>
                    </a:lnTo>
                    <a:lnTo>
                      <a:pt x="222" y="59"/>
                    </a:lnTo>
                    <a:lnTo>
                      <a:pt x="231" y="61"/>
                    </a:lnTo>
                    <a:lnTo>
                      <a:pt x="240" y="64"/>
                    </a:lnTo>
                    <a:lnTo>
                      <a:pt x="249" y="65"/>
                    </a:lnTo>
                    <a:lnTo>
                      <a:pt x="258" y="67"/>
                    </a:lnTo>
                    <a:lnTo>
                      <a:pt x="267" y="68"/>
                    </a:lnTo>
                    <a:lnTo>
                      <a:pt x="276" y="69"/>
                    </a:lnTo>
                    <a:lnTo>
                      <a:pt x="285" y="6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 flipV="1">
                <a:off x="5047" y="2745"/>
                <a:ext cx="38" cy="10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Freeform 38"/>
              <p:cNvSpPr>
                <a:spLocks/>
              </p:cNvSpPr>
              <p:nvPr/>
            </p:nvSpPr>
            <p:spPr bwMode="auto">
              <a:xfrm>
                <a:off x="3269" y="1174"/>
                <a:ext cx="428" cy="442"/>
              </a:xfrm>
              <a:custGeom>
                <a:avLst/>
                <a:gdLst>
                  <a:gd name="T0" fmla="*/ 192 w 366"/>
                  <a:gd name="T1" fmla="*/ 3741 h 392"/>
                  <a:gd name="T2" fmla="*/ 331 w 366"/>
                  <a:gd name="T3" fmla="*/ 3671 h 392"/>
                  <a:gd name="T4" fmla="*/ 499 w 366"/>
                  <a:gd name="T5" fmla="*/ 3597 h 392"/>
                  <a:gd name="T6" fmla="*/ 683 w 366"/>
                  <a:gd name="T7" fmla="*/ 3519 h 392"/>
                  <a:gd name="T8" fmla="*/ 848 w 366"/>
                  <a:gd name="T9" fmla="*/ 3459 h 392"/>
                  <a:gd name="T10" fmla="*/ 994 w 366"/>
                  <a:gd name="T11" fmla="*/ 3382 h 392"/>
                  <a:gd name="T12" fmla="*/ 1161 w 366"/>
                  <a:gd name="T13" fmla="*/ 3318 h 392"/>
                  <a:gd name="T14" fmla="*/ 1302 w 366"/>
                  <a:gd name="T15" fmla="*/ 3252 h 392"/>
                  <a:gd name="T16" fmla="*/ 1461 w 366"/>
                  <a:gd name="T17" fmla="*/ 3179 h 392"/>
                  <a:gd name="T18" fmla="*/ 1588 w 366"/>
                  <a:gd name="T19" fmla="*/ 3088 h 392"/>
                  <a:gd name="T20" fmla="*/ 1708 w 366"/>
                  <a:gd name="T21" fmla="*/ 2999 h 392"/>
                  <a:gd name="T22" fmla="*/ 1811 w 366"/>
                  <a:gd name="T23" fmla="*/ 2911 h 392"/>
                  <a:gd name="T24" fmla="*/ 1946 w 366"/>
                  <a:gd name="T25" fmla="*/ 2813 h 392"/>
                  <a:gd name="T26" fmla="*/ 2010 w 366"/>
                  <a:gd name="T27" fmla="*/ 2695 h 392"/>
                  <a:gd name="T28" fmla="*/ 2089 w 366"/>
                  <a:gd name="T29" fmla="*/ 2561 h 392"/>
                  <a:gd name="T30" fmla="*/ 2172 w 366"/>
                  <a:gd name="T31" fmla="*/ 2429 h 392"/>
                  <a:gd name="T32" fmla="*/ 2222 w 366"/>
                  <a:gd name="T33" fmla="*/ 2286 h 392"/>
                  <a:gd name="T34" fmla="*/ 2248 w 366"/>
                  <a:gd name="T35" fmla="*/ 2194 h 392"/>
                  <a:gd name="T36" fmla="*/ 2287 w 366"/>
                  <a:gd name="T37" fmla="*/ 2127 h 392"/>
                  <a:gd name="T38" fmla="*/ 2335 w 366"/>
                  <a:gd name="T39" fmla="*/ 2053 h 392"/>
                  <a:gd name="T40" fmla="*/ 2360 w 366"/>
                  <a:gd name="T41" fmla="*/ 1987 h 392"/>
                  <a:gd name="T42" fmla="*/ 2397 w 366"/>
                  <a:gd name="T43" fmla="*/ 1944 h 392"/>
                  <a:gd name="T44" fmla="*/ 2464 w 366"/>
                  <a:gd name="T45" fmla="*/ 1906 h 392"/>
                  <a:gd name="T46" fmla="*/ 2515 w 366"/>
                  <a:gd name="T47" fmla="*/ 1855 h 392"/>
                  <a:gd name="T48" fmla="*/ 2541 w 366"/>
                  <a:gd name="T49" fmla="*/ 1821 h 392"/>
                  <a:gd name="T50" fmla="*/ 2649 w 366"/>
                  <a:gd name="T51" fmla="*/ 1768 h 392"/>
                  <a:gd name="T52" fmla="*/ 2731 w 366"/>
                  <a:gd name="T53" fmla="*/ 1756 h 392"/>
                  <a:gd name="T54" fmla="*/ 2803 w 366"/>
                  <a:gd name="T55" fmla="*/ 1712 h 392"/>
                  <a:gd name="T56" fmla="*/ 2897 w 366"/>
                  <a:gd name="T57" fmla="*/ 1676 h 392"/>
                  <a:gd name="T58" fmla="*/ 3024 w 366"/>
                  <a:gd name="T59" fmla="*/ 1643 h 392"/>
                  <a:gd name="T60" fmla="*/ 3160 w 366"/>
                  <a:gd name="T61" fmla="*/ 1612 h 392"/>
                  <a:gd name="T62" fmla="*/ 3471 w 366"/>
                  <a:gd name="T63" fmla="*/ 1547 h 392"/>
                  <a:gd name="T64" fmla="*/ 3695 w 366"/>
                  <a:gd name="T65" fmla="*/ 1486 h 392"/>
                  <a:gd name="T66" fmla="*/ 3955 w 366"/>
                  <a:gd name="T67" fmla="*/ 1437 h 392"/>
                  <a:gd name="T68" fmla="*/ 4171 w 366"/>
                  <a:gd name="T69" fmla="*/ 1391 h 392"/>
                  <a:gd name="T70" fmla="*/ 4437 w 366"/>
                  <a:gd name="T71" fmla="*/ 1372 h 392"/>
                  <a:gd name="T72" fmla="*/ 4703 w 366"/>
                  <a:gd name="T73" fmla="*/ 1318 h 392"/>
                  <a:gd name="T74" fmla="*/ 4955 w 366"/>
                  <a:gd name="T75" fmla="*/ 1274 h 392"/>
                  <a:gd name="T76" fmla="*/ 5207 w 366"/>
                  <a:gd name="T77" fmla="*/ 1228 h 392"/>
                  <a:gd name="T78" fmla="*/ 5451 w 366"/>
                  <a:gd name="T79" fmla="*/ 1181 h 392"/>
                  <a:gd name="T80" fmla="*/ 5704 w 366"/>
                  <a:gd name="T81" fmla="*/ 1130 h 392"/>
                  <a:gd name="T82" fmla="*/ 5919 w 366"/>
                  <a:gd name="T83" fmla="*/ 1079 h 392"/>
                  <a:gd name="T84" fmla="*/ 6149 w 366"/>
                  <a:gd name="T85" fmla="*/ 1009 h 392"/>
                  <a:gd name="T86" fmla="*/ 6402 w 366"/>
                  <a:gd name="T87" fmla="*/ 929 h 392"/>
                  <a:gd name="T88" fmla="*/ 6595 w 366"/>
                  <a:gd name="T89" fmla="*/ 855 h 392"/>
                  <a:gd name="T90" fmla="*/ 6791 w 366"/>
                  <a:gd name="T91" fmla="*/ 758 h 392"/>
                  <a:gd name="T92" fmla="*/ 6940 w 366"/>
                  <a:gd name="T93" fmla="*/ 668 h 392"/>
                  <a:gd name="T94" fmla="*/ 7029 w 366"/>
                  <a:gd name="T95" fmla="*/ 553 h 392"/>
                  <a:gd name="T96" fmla="*/ 7078 w 366"/>
                  <a:gd name="T97" fmla="*/ 525 h 392"/>
                  <a:gd name="T98" fmla="*/ 7120 w 366"/>
                  <a:gd name="T99" fmla="*/ 469 h 392"/>
                  <a:gd name="T100" fmla="*/ 7143 w 366"/>
                  <a:gd name="T101" fmla="*/ 413 h 392"/>
                  <a:gd name="T102" fmla="*/ 7143 w 366"/>
                  <a:gd name="T103" fmla="*/ 369 h 392"/>
                  <a:gd name="T104" fmla="*/ 7143 w 366"/>
                  <a:gd name="T105" fmla="*/ 325 h 392"/>
                  <a:gd name="T106" fmla="*/ 7120 w 366"/>
                  <a:gd name="T107" fmla="*/ 258 h 392"/>
                  <a:gd name="T108" fmla="*/ 7078 w 366"/>
                  <a:gd name="T109" fmla="*/ 228 h 392"/>
                  <a:gd name="T110" fmla="*/ 7029 w 366"/>
                  <a:gd name="T111" fmla="*/ 180 h 392"/>
                  <a:gd name="T112" fmla="*/ 6985 w 366"/>
                  <a:gd name="T113" fmla="*/ 159 h 392"/>
                  <a:gd name="T114" fmla="*/ 6919 w 366"/>
                  <a:gd name="T115" fmla="*/ 125 h 392"/>
                  <a:gd name="T116" fmla="*/ 6837 w 366"/>
                  <a:gd name="T117" fmla="*/ 87 h 392"/>
                  <a:gd name="T118" fmla="*/ 6775 w 366"/>
                  <a:gd name="T119" fmla="*/ 60 h 392"/>
                  <a:gd name="T120" fmla="*/ 6670 w 366"/>
                  <a:gd name="T121" fmla="*/ 3 h 392"/>
                  <a:gd name="T122" fmla="*/ 6557 w 366"/>
                  <a:gd name="T123" fmla="*/ 1 h 39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6"/>
                  <a:gd name="T187" fmla="*/ 0 h 392"/>
                  <a:gd name="T188" fmla="*/ 366 w 366"/>
                  <a:gd name="T189" fmla="*/ 392 h 39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6" h="392">
                    <a:moveTo>
                      <a:pt x="0" y="391"/>
                    </a:moveTo>
                    <a:lnTo>
                      <a:pt x="9" y="382"/>
                    </a:lnTo>
                    <a:lnTo>
                      <a:pt x="13" y="378"/>
                    </a:lnTo>
                    <a:lnTo>
                      <a:pt x="17" y="375"/>
                    </a:lnTo>
                    <a:lnTo>
                      <a:pt x="22" y="371"/>
                    </a:lnTo>
                    <a:lnTo>
                      <a:pt x="26" y="367"/>
                    </a:lnTo>
                    <a:lnTo>
                      <a:pt x="30" y="363"/>
                    </a:lnTo>
                    <a:lnTo>
                      <a:pt x="35" y="360"/>
                    </a:lnTo>
                    <a:lnTo>
                      <a:pt x="39" y="357"/>
                    </a:lnTo>
                    <a:lnTo>
                      <a:pt x="43" y="353"/>
                    </a:lnTo>
                    <a:lnTo>
                      <a:pt x="47" y="35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9" y="339"/>
                    </a:lnTo>
                    <a:lnTo>
                      <a:pt x="63" y="336"/>
                    </a:lnTo>
                    <a:lnTo>
                      <a:pt x="67" y="332"/>
                    </a:lnTo>
                    <a:lnTo>
                      <a:pt x="71" y="328"/>
                    </a:lnTo>
                    <a:lnTo>
                      <a:pt x="74" y="325"/>
                    </a:lnTo>
                    <a:lnTo>
                      <a:pt x="78" y="321"/>
                    </a:lnTo>
                    <a:lnTo>
                      <a:pt x="81" y="316"/>
                    </a:lnTo>
                    <a:lnTo>
                      <a:pt x="84" y="312"/>
                    </a:lnTo>
                    <a:lnTo>
                      <a:pt x="87" y="307"/>
                    </a:lnTo>
                    <a:lnTo>
                      <a:pt x="90" y="303"/>
                    </a:lnTo>
                    <a:lnTo>
                      <a:pt x="93" y="298"/>
                    </a:lnTo>
                    <a:lnTo>
                      <a:pt x="96" y="293"/>
                    </a:lnTo>
                    <a:lnTo>
                      <a:pt x="99" y="287"/>
                    </a:lnTo>
                    <a:lnTo>
                      <a:pt x="101" y="281"/>
                    </a:lnTo>
                    <a:lnTo>
                      <a:pt x="103" y="275"/>
                    </a:lnTo>
                    <a:lnTo>
                      <a:pt x="105" y="269"/>
                    </a:lnTo>
                    <a:lnTo>
                      <a:pt x="107" y="262"/>
                    </a:lnTo>
                    <a:lnTo>
                      <a:pt x="109" y="255"/>
                    </a:lnTo>
                    <a:lnTo>
                      <a:pt x="111" y="248"/>
                    </a:lnTo>
                    <a:lnTo>
                      <a:pt x="113" y="238"/>
                    </a:lnTo>
                    <a:lnTo>
                      <a:pt x="114" y="233"/>
                    </a:lnTo>
                    <a:lnTo>
                      <a:pt x="115" y="229"/>
                    </a:lnTo>
                    <a:lnTo>
                      <a:pt x="115" y="225"/>
                    </a:lnTo>
                    <a:lnTo>
                      <a:pt x="117" y="221"/>
                    </a:lnTo>
                    <a:lnTo>
                      <a:pt x="117" y="217"/>
                    </a:lnTo>
                    <a:lnTo>
                      <a:pt x="118" y="214"/>
                    </a:lnTo>
                    <a:lnTo>
                      <a:pt x="119" y="210"/>
                    </a:lnTo>
                    <a:lnTo>
                      <a:pt x="120" y="207"/>
                    </a:lnTo>
                    <a:lnTo>
                      <a:pt x="121" y="204"/>
                    </a:lnTo>
                    <a:lnTo>
                      <a:pt x="122" y="201"/>
                    </a:lnTo>
                    <a:lnTo>
                      <a:pt x="123" y="199"/>
                    </a:lnTo>
                    <a:lnTo>
                      <a:pt x="125" y="196"/>
                    </a:lnTo>
                    <a:lnTo>
                      <a:pt x="126" y="194"/>
                    </a:lnTo>
                    <a:lnTo>
                      <a:pt x="127" y="192"/>
                    </a:lnTo>
                    <a:lnTo>
                      <a:pt x="128" y="190"/>
                    </a:lnTo>
                    <a:lnTo>
                      <a:pt x="130" y="187"/>
                    </a:lnTo>
                    <a:lnTo>
                      <a:pt x="131" y="186"/>
                    </a:lnTo>
                    <a:lnTo>
                      <a:pt x="133" y="184"/>
                    </a:lnTo>
                    <a:lnTo>
                      <a:pt x="135" y="182"/>
                    </a:lnTo>
                    <a:lnTo>
                      <a:pt x="137" y="180"/>
                    </a:lnTo>
                    <a:lnTo>
                      <a:pt x="139" y="178"/>
                    </a:lnTo>
                    <a:lnTo>
                      <a:pt x="141" y="177"/>
                    </a:lnTo>
                    <a:lnTo>
                      <a:pt x="144" y="175"/>
                    </a:lnTo>
                    <a:lnTo>
                      <a:pt x="147" y="173"/>
                    </a:lnTo>
                    <a:lnTo>
                      <a:pt x="149" y="171"/>
                    </a:lnTo>
                    <a:lnTo>
                      <a:pt x="152" y="169"/>
                    </a:lnTo>
                    <a:lnTo>
                      <a:pt x="155" y="168"/>
                    </a:lnTo>
                    <a:lnTo>
                      <a:pt x="159" y="166"/>
                    </a:lnTo>
                    <a:lnTo>
                      <a:pt x="162" y="164"/>
                    </a:lnTo>
                    <a:lnTo>
                      <a:pt x="166" y="162"/>
                    </a:lnTo>
                    <a:lnTo>
                      <a:pt x="177" y="157"/>
                    </a:lnTo>
                    <a:lnTo>
                      <a:pt x="183" y="154"/>
                    </a:lnTo>
                    <a:lnTo>
                      <a:pt x="189" y="152"/>
                    </a:lnTo>
                    <a:lnTo>
                      <a:pt x="195" y="149"/>
                    </a:lnTo>
                    <a:lnTo>
                      <a:pt x="202" y="147"/>
                    </a:lnTo>
                    <a:lnTo>
                      <a:pt x="208" y="145"/>
                    </a:lnTo>
                    <a:lnTo>
                      <a:pt x="214" y="143"/>
                    </a:lnTo>
                    <a:lnTo>
                      <a:pt x="221" y="141"/>
                    </a:lnTo>
                    <a:lnTo>
                      <a:pt x="227" y="139"/>
                    </a:lnTo>
                    <a:lnTo>
                      <a:pt x="234" y="137"/>
                    </a:lnTo>
                    <a:lnTo>
                      <a:pt x="240" y="135"/>
                    </a:lnTo>
                    <a:lnTo>
                      <a:pt x="247" y="132"/>
                    </a:lnTo>
                    <a:lnTo>
                      <a:pt x="253" y="130"/>
                    </a:lnTo>
                    <a:lnTo>
                      <a:pt x="260" y="128"/>
                    </a:lnTo>
                    <a:lnTo>
                      <a:pt x="266" y="126"/>
                    </a:lnTo>
                    <a:lnTo>
                      <a:pt x="273" y="123"/>
                    </a:lnTo>
                    <a:lnTo>
                      <a:pt x="279" y="121"/>
                    </a:lnTo>
                    <a:lnTo>
                      <a:pt x="285" y="118"/>
                    </a:lnTo>
                    <a:lnTo>
                      <a:pt x="292" y="115"/>
                    </a:lnTo>
                    <a:lnTo>
                      <a:pt x="298" y="113"/>
                    </a:lnTo>
                    <a:lnTo>
                      <a:pt x="304" y="109"/>
                    </a:lnTo>
                    <a:lnTo>
                      <a:pt x="310" y="106"/>
                    </a:lnTo>
                    <a:lnTo>
                      <a:pt x="315" y="103"/>
                    </a:lnTo>
                    <a:lnTo>
                      <a:pt x="321" y="99"/>
                    </a:lnTo>
                    <a:lnTo>
                      <a:pt x="327" y="95"/>
                    </a:lnTo>
                    <a:lnTo>
                      <a:pt x="332" y="91"/>
                    </a:lnTo>
                    <a:lnTo>
                      <a:pt x="337" y="87"/>
                    </a:lnTo>
                    <a:lnTo>
                      <a:pt x="342" y="82"/>
                    </a:lnTo>
                    <a:lnTo>
                      <a:pt x="347" y="77"/>
                    </a:lnTo>
                    <a:lnTo>
                      <a:pt x="352" y="72"/>
                    </a:lnTo>
                    <a:lnTo>
                      <a:pt x="356" y="67"/>
                    </a:lnTo>
                    <a:lnTo>
                      <a:pt x="359" y="61"/>
                    </a:lnTo>
                    <a:lnTo>
                      <a:pt x="360" y="57"/>
                    </a:lnTo>
                    <a:lnTo>
                      <a:pt x="361" y="55"/>
                    </a:lnTo>
                    <a:lnTo>
                      <a:pt x="362" y="52"/>
                    </a:lnTo>
                    <a:lnTo>
                      <a:pt x="363" y="49"/>
                    </a:lnTo>
                    <a:lnTo>
                      <a:pt x="364" y="47"/>
                    </a:lnTo>
                    <a:lnTo>
                      <a:pt x="364" y="44"/>
                    </a:lnTo>
                    <a:lnTo>
                      <a:pt x="365" y="41"/>
                    </a:lnTo>
                    <a:lnTo>
                      <a:pt x="365" y="39"/>
                    </a:lnTo>
                    <a:lnTo>
                      <a:pt x="365" y="37"/>
                    </a:lnTo>
                    <a:lnTo>
                      <a:pt x="365" y="34"/>
                    </a:lnTo>
                    <a:lnTo>
                      <a:pt x="365" y="32"/>
                    </a:lnTo>
                    <a:lnTo>
                      <a:pt x="364" y="30"/>
                    </a:lnTo>
                    <a:lnTo>
                      <a:pt x="364" y="27"/>
                    </a:lnTo>
                    <a:lnTo>
                      <a:pt x="363" y="25"/>
                    </a:lnTo>
                    <a:lnTo>
                      <a:pt x="362" y="23"/>
                    </a:lnTo>
                    <a:lnTo>
                      <a:pt x="361" y="21"/>
                    </a:lnTo>
                    <a:lnTo>
                      <a:pt x="360" y="19"/>
                    </a:lnTo>
                    <a:lnTo>
                      <a:pt x="359" y="17"/>
                    </a:lnTo>
                    <a:lnTo>
                      <a:pt x="357" y="16"/>
                    </a:lnTo>
                    <a:lnTo>
                      <a:pt x="356" y="14"/>
                    </a:lnTo>
                    <a:lnTo>
                      <a:pt x="354" y="12"/>
                    </a:lnTo>
                    <a:lnTo>
                      <a:pt x="353" y="11"/>
                    </a:lnTo>
                    <a:lnTo>
                      <a:pt x="350" y="9"/>
                    </a:lnTo>
                    <a:lnTo>
                      <a:pt x="348" y="8"/>
                    </a:lnTo>
                    <a:lnTo>
                      <a:pt x="346" y="6"/>
                    </a:lnTo>
                    <a:lnTo>
                      <a:pt x="343" y="5"/>
                    </a:lnTo>
                    <a:lnTo>
                      <a:pt x="341" y="3"/>
                    </a:lnTo>
                    <a:lnTo>
                      <a:pt x="338" y="2"/>
                    </a:lnTo>
                    <a:lnTo>
                      <a:pt x="335" y="1"/>
                    </a:lnTo>
                    <a:lnTo>
                      <a:pt x="333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39"/>
              <p:cNvSpPr>
                <a:spLocks/>
              </p:cNvSpPr>
              <p:nvPr/>
            </p:nvSpPr>
            <p:spPr bwMode="auto">
              <a:xfrm>
                <a:off x="3398" y="1523"/>
                <a:ext cx="604" cy="362"/>
              </a:xfrm>
              <a:custGeom>
                <a:avLst/>
                <a:gdLst>
                  <a:gd name="T0" fmla="*/ 372 w 516"/>
                  <a:gd name="T1" fmla="*/ 1624 h 321"/>
                  <a:gd name="T2" fmla="*/ 698 w 516"/>
                  <a:gd name="T3" fmla="*/ 1562 h 321"/>
                  <a:gd name="T4" fmla="*/ 967 w 516"/>
                  <a:gd name="T5" fmla="*/ 1492 h 321"/>
                  <a:gd name="T6" fmla="*/ 1207 w 516"/>
                  <a:gd name="T7" fmla="*/ 1385 h 321"/>
                  <a:gd name="T8" fmla="*/ 1413 w 516"/>
                  <a:gd name="T9" fmla="*/ 1277 h 321"/>
                  <a:gd name="T10" fmla="*/ 1597 w 516"/>
                  <a:gd name="T11" fmla="*/ 1154 h 321"/>
                  <a:gd name="T12" fmla="*/ 1765 w 516"/>
                  <a:gd name="T13" fmla="*/ 1023 h 321"/>
                  <a:gd name="T14" fmla="*/ 1962 w 516"/>
                  <a:gd name="T15" fmla="*/ 902 h 321"/>
                  <a:gd name="T16" fmla="*/ 2128 w 516"/>
                  <a:gd name="T17" fmla="*/ 785 h 321"/>
                  <a:gd name="T18" fmla="*/ 2354 w 516"/>
                  <a:gd name="T19" fmla="*/ 674 h 321"/>
                  <a:gd name="T20" fmla="*/ 2652 w 516"/>
                  <a:gd name="T21" fmla="*/ 594 h 321"/>
                  <a:gd name="T22" fmla="*/ 2961 w 516"/>
                  <a:gd name="T23" fmla="*/ 527 h 321"/>
                  <a:gd name="T24" fmla="*/ 3368 w 516"/>
                  <a:gd name="T25" fmla="*/ 417 h 321"/>
                  <a:gd name="T26" fmla="*/ 3849 w 516"/>
                  <a:gd name="T27" fmla="*/ 328 h 321"/>
                  <a:gd name="T28" fmla="*/ 4400 w 516"/>
                  <a:gd name="T29" fmla="*/ 229 h 321"/>
                  <a:gd name="T30" fmla="*/ 4935 w 516"/>
                  <a:gd name="T31" fmla="*/ 142 h 321"/>
                  <a:gd name="T32" fmla="*/ 5485 w 516"/>
                  <a:gd name="T33" fmla="*/ 77 h 321"/>
                  <a:gd name="T34" fmla="*/ 5987 w 516"/>
                  <a:gd name="T35" fmla="*/ 2 h 321"/>
                  <a:gd name="T36" fmla="*/ 6406 w 516"/>
                  <a:gd name="T37" fmla="*/ 0 h 321"/>
                  <a:gd name="T38" fmla="*/ 6762 w 516"/>
                  <a:gd name="T39" fmla="*/ 1 h 321"/>
                  <a:gd name="T40" fmla="*/ 6918 w 516"/>
                  <a:gd name="T41" fmla="*/ 60 h 321"/>
                  <a:gd name="T42" fmla="*/ 7191 w 516"/>
                  <a:gd name="T43" fmla="*/ 257 h 321"/>
                  <a:gd name="T44" fmla="*/ 7351 w 516"/>
                  <a:gd name="T45" fmla="*/ 430 h 321"/>
                  <a:gd name="T46" fmla="*/ 7498 w 516"/>
                  <a:gd name="T47" fmla="*/ 617 h 321"/>
                  <a:gd name="T48" fmla="*/ 7666 w 516"/>
                  <a:gd name="T49" fmla="*/ 824 h 321"/>
                  <a:gd name="T50" fmla="*/ 7815 w 516"/>
                  <a:gd name="T51" fmla="*/ 1040 h 321"/>
                  <a:gd name="T52" fmla="*/ 7960 w 516"/>
                  <a:gd name="T53" fmla="*/ 1253 h 321"/>
                  <a:gd name="T54" fmla="*/ 8146 w 516"/>
                  <a:gd name="T55" fmla="*/ 1467 h 321"/>
                  <a:gd name="T56" fmla="*/ 8325 w 516"/>
                  <a:gd name="T57" fmla="*/ 1683 h 321"/>
                  <a:gd name="T58" fmla="*/ 8522 w 516"/>
                  <a:gd name="T59" fmla="*/ 1865 h 321"/>
                  <a:gd name="T60" fmla="*/ 8760 w 516"/>
                  <a:gd name="T61" fmla="*/ 2055 h 321"/>
                  <a:gd name="T62" fmla="*/ 8969 w 516"/>
                  <a:gd name="T63" fmla="*/ 2193 h 321"/>
                  <a:gd name="T64" fmla="*/ 9094 w 516"/>
                  <a:gd name="T65" fmla="*/ 2239 h 321"/>
                  <a:gd name="T66" fmla="*/ 9217 w 516"/>
                  <a:gd name="T67" fmla="*/ 2239 h 321"/>
                  <a:gd name="T68" fmla="*/ 9346 w 516"/>
                  <a:gd name="T69" fmla="*/ 2233 h 321"/>
                  <a:gd name="T70" fmla="*/ 9458 w 516"/>
                  <a:gd name="T71" fmla="*/ 2209 h 321"/>
                  <a:gd name="T72" fmla="*/ 9547 w 516"/>
                  <a:gd name="T73" fmla="*/ 2187 h 321"/>
                  <a:gd name="T74" fmla="*/ 9656 w 516"/>
                  <a:gd name="T75" fmla="*/ 2179 h 321"/>
                  <a:gd name="T76" fmla="*/ 9775 w 516"/>
                  <a:gd name="T77" fmla="*/ 2187 h 321"/>
                  <a:gd name="T78" fmla="*/ 9892 w 516"/>
                  <a:gd name="T79" fmla="*/ 2233 h 321"/>
                  <a:gd name="T80" fmla="*/ 9998 w 516"/>
                  <a:gd name="T81" fmla="*/ 2313 h 321"/>
                  <a:gd name="T82" fmla="*/ 10118 w 516"/>
                  <a:gd name="T83" fmla="*/ 2430 h 321"/>
                  <a:gd name="T84" fmla="*/ 10165 w 516"/>
                  <a:gd name="T85" fmla="*/ 2517 h 321"/>
                  <a:gd name="T86" fmla="*/ 10183 w 516"/>
                  <a:gd name="T87" fmla="*/ 2576 h 321"/>
                  <a:gd name="T88" fmla="*/ 10205 w 516"/>
                  <a:gd name="T89" fmla="*/ 2647 h 321"/>
                  <a:gd name="T90" fmla="*/ 10205 w 516"/>
                  <a:gd name="T91" fmla="*/ 2709 h 321"/>
                  <a:gd name="T92" fmla="*/ 10205 w 516"/>
                  <a:gd name="T93" fmla="*/ 2788 h 321"/>
                  <a:gd name="T94" fmla="*/ 10183 w 516"/>
                  <a:gd name="T95" fmla="*/ 2850 h 321"/>
                  <a:gd name="T96" fmla="*/ 10183 w 516"/>
                  <a:gd name="T97" fmla="*/ 2941 h 321"/>
                  <a:gd name="T98" fmla="*/ 10205 w 516"/>
                  <a:gd name="T99" fmla="*/ 3000 h 321"/>
                  <a:gd name="T100" fmla="*/ 10209 w 516"/>
                  <a:gd name="T101" fmla="*/ 3074 h 321"/>
                  <a:gd name="T102" fmla="*/ 10269 w 516"/>
                  <a:gd name="T103" fmla="*/ 3144 h 32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6"/>
                  <a:gd name="T157" fmla="*/ 0 h 321"/>
                  <a:gd name="T158" fmla="*/ 516 w 516"/>
                  <a:gd name="T159" fmla="*/ 321 h 32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6" h="321">
                    <a:moveTo>
                      <a:pt x="0" y="168"/>
                    </a:moveTo>
                    <a:lnTo>
                      <a:pt x="13" y="167"/>
                    </a:lnTo>
                    <a:lnTo>
                      <a:pt x="19" y="166"/>
                    </a:lnTo>
                    <a:lnTo>
                      <a:pt x="25" y="164"/>
                    </a:lnTo>
                    <a:lnTo>
                      <a:pt x="30" y="162"/>
                    </a:lnTo>
                    <a:lnTo>
                      <a:pt x="35" y="160"/>
                    </a:lnTo>
                    <a:lnTo>
                      <a:pt x="40" y="158"/>
                    </a:lnTo>
                    <a:lnTo>
                      <a:pt x="45" y="155"/>
                    </a:lnTo>
                    <a:lnTo>
                      <a:pt x="49" y="152"/>
                    </a:lnTo>
                    <a:lnTo>
                      <a:pt x="53" y="149"/>
                    </a:lnTo>
                    <a:lnTo>
                      <a:pt x="57" y="146"/>
                    </a:lnTo>
                    <a:lnTo>
                      <a:pt x="61" y="142"/>
                    </a:lnTo>
                    <a:lnTo>
                      <a:pt x="64" y="138"/>
                    </a:lnTo>
                    <a:lnTo>
                      <a:pt x="68" y="134"/>
                    </a:lnTo>
                    <a:lnTo>
                      <a:pt x="71" y="130"/>
                    </a:lnTo>
                    <a:lnTo>
                      <a:pt x="74" y="126"/>
                    </a:lnTo>
                    <a:lnTo>
                      <a:pt x="77" y="122"/>
                    </a:lnTo>
                    <a:lnTo>
                      <a:pt x="80" y="118"/>
                    </a:lnTo>
                    <a:lnTo>
                      <a:pt x="83" y="114"/>
                    </a:lnTo>
                    <a:lnTo>
                      <a:pt x="86" y="109"/>
                    </a:lnTo>
                    <a:lnTo>
                      <a:pt x="89" y="105"/>
                    </a:lnTo>
                    <a:lnTo>
                      <a:pt x="92" y="100"/>
                    </a:lnTo>
                    <a:lnTo>
                      <a:pt x="95" y="96"/>
                    </a:lnTo>
                    <a:lnTo>
                      <a:pt x="98" y="92"/>
                    </a:lnTo>
                    <a:lnTo>
                      <a:pt x="101" y="88"/>
                    </a:lnTo>
                    <a:lnTo>
                      <a:pt x="104" y="84"/>
                    </a:lnTo>
                    <a:lnTo>
                      <a:pt x="108" y="80"/>
                    </a:lnTo>
                    <a:lnTo>
                      <a:pt x="111" y="76"/>
                    </a:lnTo>
                    <a:lnTo>
                      <a:pt x="114" y="72"/>
                    </a:lnTo>
                    <a:lnTo>
                      <a:pt x="118" y="69"/>
                    </a:lnTo>
                    <a:lnTo>
                      <a:pt x="122" y="66"/>
                    </a:lnTo>
                    <a:lnTo>
                      <a:pt x="126" y="63"/>
                    </a:lnTo>
                    <a:lnTo>
                      <a:pt x="133" y="59"/>
                    </a:lnTo>
                    <a:lnTo>
                      <a:pt x="137" y="57"/>
                    </a:lnTo>
                    <a:lnTo>
                      <a:pt x="142" y="54"/>
                    </a:lnTo>
                    <a:lnTo>
                      <a:pt x="148" y="52"/>
                    </a:lnTo>
                    <a:lnTo>
                      <a:pt x="154" y="49"/>
                    </a:lnTo>
                    <a:lnTo>
                      <a:pt x="161" y="46"/>
                    </a:lnTo>
                    <a:lnTo>
                      <a:pt x="169" y="43"/>
                    </a:lnTo>
                    <a:lnTo>
                      <a:pt x="176" y="40"/>
                    </a:lnTo>
                    <a:lnTo>
                      <a:pt x="185" y="37"/>
                    </a:lnTo>
                    <a:lnTo>
                      <a:pt x="193" y="34"/>
                    </a:lnTo>
                    <a:lnTo>
                      <a:pt x="202" y="30"/>
                    </a:lnTo>
                    <a:lnTo>
                      <a:pt x="211" y="27"/>
                    </a:lnTo>
                    <a:lnTo>
                      <a:pt x="220" y="24"/>
                    </a:lnTo>
                    <a:lnTo>
                      <a:pt x="230" y="21"/>
                    </a:lnTo>
                    <a:lnTo>
                      <a:pt x="239" y="18"/>
                    </a:lnTo>
                    <a:lnTo>
                      <a:pt x="248" y="15"/>
                    </a:lnTo>
                    <a:lnTo>
                      <a:pt x="258" y="13"/>
                    </a:lnTo>
                    <a:lnTo>
                      <a:pt x="267" y="10"/>
                    </a:lnTo>
                    <a:lnTo>
                      <a:pt x="276" y="8"/>
                    </a:lnTo>
                    <a:lnTo>
                      <a:pt x="284" y="6"/>
                    </a:lnTo>
                    <a:lnTo>
                      <a:pt x="293" y="4"/>
                    </a:lnTo>
                    <a:lnTo>
                      <a:pt x="301" y="2"/>
                    </a:lnTo>
                    <a:lnTo>
                      <a:pt x="309" y="1"/>
                    </a:lnTo>
                    <a:lnTo>
                      <a:pt x="316" y="0"/>
                    </a:lnTo>
                    <a:lnTo>
                      <a:pt x="322" y="0"/>
                    </a:lnTo>
                    <a:lnTo>
                      <a:pt x="328" y="0"/>
                    </a:lnTo>
                    <a:lnTo>
                      <a:pt x="334" y="0"/>
                    </a:lnTo>
                    <a:lnTo>
                      <a:pt x="339" y="1"/>
                    </a:lnTo>
                    <a:lnTo>
                      <a:pt x="343" y="2"/>
                    </a:lnTo>
                    <a:lnTo>
                      <a:pt x="346" y="4"/>
                    </a:lnTo>
                    <a:lnTo>
                      <a:pt x="348" y="6"/>
                    </a:lnTo>
                    <a:lnTo>
                      <a:pt x="355" y="15"/>
                    </a:lnTo>
                    <a:lnTo>
                      <a:pt x="358" y="20"/>
                    </a:lnTo>
                    <a:lnTo>
                      <a:pt x="361" y="26"/>
                    </a:lnTo>
                    <a:lnTo>
                      <a:pt x="364" y="32"/>
                    </a:lnTo>
                    <a:lnTo>
                      <a:pt x="366" y="37"/>
                    </a:lnTo>
                    <a:lnTo>
                      <a:pt x="369" y="44"/>
                    </a:lnTo>
                    <a:lnTo>
                      <a:pt x="372" y="50"/>
                    </a:lnTo>
                    <a:lnTo>
                      <a:pt x="374" y="56"/>
                    </a:lnTo>
                    <a:lnTo>
                      <a:pt x="377" y="63"/>
                    </a:lnTo>
                    <a:lnTo>
                      <a:pt x="380" y="70"/>
                    </a:lnTo>
                    <a:lnTo>
                      <a:pt x="382" y="77"/>
                    </a:lnTo>
                    <a:lnTo>
                      <a:pt x="385" y="84"/>
                    </a:lnTo>
                    <a:lnTo>
                      <a:pt x="387" y="91"/>
                    </a:lnTo>
                    <a:lnTo>
                      <a:pt x="390" y="98"/>
                    </a:lnTo>
                    <a:lnTo>
                      <a:pt x="392" y="106"/>
                    </a:lnTo>
                    <a:lnTo>
                      <a:pt x="395" y="113"/>
                    </a:lnTo>
                    <a:lnTo>
                      <a:pt x="398" y="120"/>
                    </a:lnTo>
                    <a:lnTo>
                      <a:pt x="400" y="128"/>
                    </a:lnTo>
                    <a:lnTo>
                      <a:pt x="403" y="135"/>
                    </a:lnTo>
                    <a:lnTo>
                      <a:pt x="406" y="142"/>
                    </a:lnTo>
                    <a:lnTo>
                      <a:pt x="408" y="150"/>
                    </a:lnTo>
                    <a:lnTo>
                      <a:pt x="411" y="157"/>
                    </a:lnTo>
                    <a:lnTo>
                      <a:pt x="414" y="164"/>
                    </a:lnTo>
                    <a:lnTo>
                      <a:pt x="418" y="171"/>
                    </a:lnTo>
                    <a:lnTo>
                      <a:pt x="421" y="178"/>
                    </a:lnTo>
                    <a:lnTo>
                      <a:pt x="424" y="184"/>
                    </a:lnTo>
                    <a:lnTo>
                      <a:pt x="428" y="191"/>
                    </a:lnTo>
                    <a:lnTo>
                      <a:pt x="431" y="197"/>
                    </a:lnTo>
                    <a:lnTo>
                      <a:pt x="435" y="204"/>
                    </a:lnTo>
                    <a:lnTo>
                      <a:pt x="439" y="210"/>
                    </a:lnTo>
                    <a:lnTo>
                      <a:pt x="443" y="216"/>
                    </a:lnTo>
                    <a:lnTo>
                      <a:pt x="448" y="221"/>
                    </a:lnTo>
                    <a:lnTo>
                      <a:pt x="450" y="224"/>
                    </a:lnTo>
                    <a:lnTo>
                      <a:pt x="453" y="225"/>
                    </a:lnTo>
                    <a:lnTo>
                      <a:pt x="455" y="227"/>
                    </a:lnTo>
                    <a:lnTo>
                      <a:pt x="457" y="228"/>
                    </a:lnTo>
                    <a:lnTo>
                      <a:pt x="459" y="228"/>
                    </a:lnTo>
                    <a:lnTo>
                      <a:pt x="461" y="228"/>
                    </a:lnTo>
                    <a:lnTo>
                      <a:pt x="463" y="228"/>
                    </a:lnTo>
                    <a:lnTo>
                      <a:pt x="465" y="228"/>
                    </a:lnTo>
                    <a:lnTo>
                      <a:pt x="467" y="228"/>
                    </a:lnTo>
                    <a:lnTo>
                      <a:pt x="469" y="227"/>
                    </a:lnTo>
                    <a:lnTo>
                      <a:pt x="470" y="227"/>
                    </a:lnTo>
                    <a:lnTo>
                      <a:pt x="472" y="226"/>
                    </a:lnTo>
                    <a:lnTo>
                      <a:pt x="474" y="225"/>
                    </a:lnTo>
                    <a:lnTo>
                      <a:pt x="476" y="224"/>
                    </a:lnTo>
                    <a:lnTo>
                      <a:pt x="478" y="224"/>
                    </a:lnTo>
                    <a:lnTo>
                      <a:pt x="479" y="223"/>
                    </a:lnTo>
                    <a:lnTo>
                      <a:pt x="481" y="222"/>
                    </a:lnTo>
                    <a:lnTo>
                      <a:pt x="483" y="222"/>
                    </a:lnTo>
                    <a:lnTo>
                      <a:pt x="484" y="222"/>
                    </a:lnTo>
                    <a:lnTo>
                      <a:pt x="486" y="222"/>
                    </a:lnTo>
                    <a:lnTo>
                      <a:pt x="488" y="222"/>
                    </a:lnTo>
                    <a:lnTo>
                      <a:pt x="490" y="223"/>
                    </a:lnTo>
                    <a:lnTo>
                      <a:pt x="492" y="224"/>
                    </a:lnTo>
                    <a:lnTo>
                      <a:pt x="494" y="225"/>
                    </a:lnTo>
                    <a:lnTo>
                      <a:pt x="496" y="227"/>
                    </a:lnTo>
                    <a:lnTo>
                      <a:pt x="498" y="229"/>
                    </a:lnTo>
                    <a:lnTo>
                      <a:pt x="500" y="232"/>
                    </a:lnTo>
                    <a:lnTo>
                      <a:pt x="502" y="235"/>
                    </a:lnTo>
                    <a:lnTo>
                      <a:pt x="504" y="239"/>
                    </a:lnTo>
                    <a:lnTo>
                      <a:pt x="507" y="244"/>
                    </a:lnTo>
                    <a:lnTo>
                      <a:pt x="508" y="248"/>
                    </a:lnTo>
                    <a:lnTo>
                      <a:pt x="509" y="250"/>
                    </a:lnTo>
                    <a:lnTo>
                      <a:pt x="510" y="252"/>
                    </a:lnTo>
                    <a:lnTo>
                      <a:pt x="510" y="255"/>
                    </a:lnTo>
                    <a:lnTo>
                      <a:pt x="510" y="257"/>
                    </a:lnTo>
                    <a:lnTo>
                      <a:pt x="511" y="260"/>
                    </a:lnTo>
                    <a:lnTo>
                      <a:pt x="511" y="262"/>
                    </a:lnTo>
                    <a:lnTo>
                      <a:pt x="511" y="264"/>
                    </a:lnTo>
                    <a:lnTo>
                      <a:pt x="512" y="266"/>
                    </a:lnTo>
                    <a:lnTo>
                      <a:pt x="512" y="269"/>
                    </a:lnTo>
                    <a:lnTo>
                      <a:pt x="512" y="272"/>
                    </a:lnTo>
                    <a:lnTo>
                      <a:pt x="512" y="274"/>
                    </a:lnTo>
                    <a:lnTo>
                      <a:pt x="512" y="276"/>
                    </a:lnTo>
                    <a:lnTo>
                      <a:pt x="512" y="279"/>
                    </a:lnTo>
                    <a:lnTo>
                      <a:pt x="512" y="282"/>
                    </a:lnTo>
                    <a:lnTo>
                      <a:pt x="512" y="284"/>
                    </a:lnTo>
                    <a:lnTo>
                      <a:pt x="511" y="286"/>
                    </a:lnTo>
                    <a:lnTo>
                      <a:pt x="511" y="289"/>
                    </a:lnTo>
                    <a:lnTo>
                      <a:pt x="511" y="291"/>
                    </a:lnTo>
                    <a:lnTo>
                      <a:pt x="511" y="294"/>
                    </a:lnTo>
                    <a:lnTo>
                      <a:pt x="511" y="296"/>
                    </a:lnTo>
                    <a:lnTo>
                      <a:pt x="511" y="299"/>
                    </a:lnTo>
                    <a:lnTo>
                      <a:pt x="512" y="301"/>
                    </a:lnTo>
                    <a:lnTo>
                      <a:pt x="512" y="304"/>
                    </a:lnTo>
                    <a:lnTo>
                      <a:pt x="512" y="306"/>
                    </a:lnTo>
                    <a:lnTo>
                      <a:pt x="512" y="308"/>
                    </a:lnTo>
                    <a:lnTo>
                      <a:pt x="512" y="311"/>
                    </a:lnTo>
                    <a:lnTo>
                      <a:pt x="513" y="313"/>
                    </a:lnTo>
                    <a:lnTo>
                      <a:pt x="513" y="316"/>
                    </a:lnTo>
                    <a:lnTo>
                      <a:pt x="514" y="318"/>
                    </a:lnTo>
                    <a:lnTo>
                      <a:pt x="515" y="32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0"/>
              <p:cNvSpPr>
                <a:spLocks/>
              </p:cNvSpPr>
              <p:nvPr/>
            </p:nvSpPr>
            <p:spPr bwMode="auto">
              <a:xfrm>
                <a:off x="3241" y="2056"/>
                <a:ext cx="177" cy="303"/>
              </a:xfrm>
              <a:custGeom>
                <a:avLst/>
                <a:gdLst>
                  <a:gd name="T0" fmla="*/ 0 w 152"/>
                  <a:gd name="T1" fmla="*/ 0 h 268"/>
                  <a:gd name="T2" fmla="*/ 141 w 152"/>
                  <a:gd name="T3" fmla="*/ 178 h 268"/>
                  <a:gd name="T4" fmla="*/ 224 w 152"/>
                  <a:gd name="T5" fmla="*/ 258 h 268"/>
                  <a:gd name="T6" fmla="*/ 314 w 152"/>
                  <a:gd name="T7" fmla="*/ 330 h 268"/>
                  <a:gd name="T8" fmla="*/ 412 w 152"/>
                  <a:gd name="T9" fmla="*/ 421 h 268"/>
                  <a:gd name="T10" fmla="*/ 496 w 152"/>
                  <a:gd name="T11" fmla="*/ 483 h 268"/>
                  <a:gd name="T12" fmla="*/ 633 w 152"/>
                  <a:gd name="T13" fmla="*/ 555 h 268"/>
                  <a:gd name="T14" fmla="*/ 702 w 152"/>
                  <a:gd name="T15" fmla="*/ 627 h 268"/>
                  <a:gd name="T16" fmla="*/ 817 w 152"/>
                  <a:gd name="T17" fmla="*/ 698 h 268"/>
                  <a:gd name="T18" fmla="*/ 913 w 152"/>
                  <a:gd name="T19" fmla="*/ 777 h 268"/>
                  <a:gd name="T20" fmla="*/ 1028 w 152"/>
                  <a:gd name="T21" fmla="*/ 859 h 268"/>
                  <a:gd name="T22" fmla="*/ 1132 w 152"/>
                  <a:gd name="T23" fmla="*/ 921 h 268"/>
                  <a:gd name="T24" fmla="*/ 1238 w 152"/>
                  <a:gd name="T25" fmla="*/ 976 h 268"/>
                  <a:gd name="T26" fmla="*/ 1354 w 152"/>
                  <a:gd name="T27" fmla="*/ 1049 h 268"/>
                  <a:gd name="T28" fmla="*/ 1452 w 152"/>
                  <a:gd name="T29" fmla="*/ 1123 h 268"/>
                  <a:gd name="T30" fmla="*/ 1577 w 152"/>
                  <a:gd name="T31" fmla="*/ 1197 h 268"/>
                  <a:gd name="T32" fmla="*/ 1669 w 152"/>
                  <a:gd name="T33" fmla="*/ 1270 h 268"/>
                  <a:gd name="T34" fmla="*/ 1773 w 152"/>
                  <a:gd name="T35" fmla="*/ 1353 h 268"/>
                  <a:gd name="T36" fmla="*/ 1859 w 152"/>
                  <a:gd name="T37" fmla="*/ 1412 h 268"/>
                  <a:gd name="T38" fmla="*/ 1969 w 152"/>
                  <a:gd name="T39" fmla="*/ 1487 h 268"/>
                  <a:gd name="T40" fmla="*/ 2065 w 152"/>
                  <a:gd name="T41" fmla="*/ 1586 h 268"/>
                  <a:gd name="T42" fmla="*/ 2153 w 152"/>
                  <a:gd name="T43" fmla="*/ 1670 h 268"/>
                  <a:gd name="T44" fmla="*/ 2240 w 152"/>
                  <a:gd name="T45" fmla="*/ 1741 h 268"/>
                  <a:gd name="T46" fmla="*/ 2316 w 152"/>
                  <a:gd name="T47" fmla="*/ 1839 h 268"/>
                  <a:gd name="T48" fmla="*/ 2371 w 152"/>
                  <a:gd name="T49" fmla="*/ 1956 h 268"/>
                  <a:gd name="T50" fmla="*/ 2449 w 152"/>
                  <a:gd name="T51" fmla="*/ 2037 h 268"/>
                  <a:gd name="T52" fmla="*/ 2507 w 152"/>
                  <a:gd name="T53" fmla="*/ 2140 h 268"/>
                  <a:gd name="T54" fmla="*/ 2575 w 152"/>
                  <a:gd name="T55" fmla="*/ 2265 h 268"/>
                  <a:gd name="T56" fmla="*/ 2627 w 152"/>
                  <a:gd name="T57" fmla="*/ 2366 h 268"/>
                  <a:gd name="T58" fmla="*/ 2652 w 152"/>
                  <a:gd name="T59" fmla="*/ 2477 h 268"/>
                  <a:gd name="T60" fmla="*/ 2697 w 152"/>
                  <a:gd name="T61" fmla="*/ 2607 h 268"/>
                  <a:gd name="T62" fmla="*/ 2730 w 152"/>
                  <a:gd name="T63" fmla="*/ 2747 h 2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2"/>
                  <a:gd name="T97" fmla="*/ 0 h 268"/>
                  <a:gd name="T98" fmla="*/ 152 w 152"/>
                  <a:gd name="T99" fmla="*/ 268 h 2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2" h="268">
                    <a:moveTo>
                      <a:pt x="0" y="0"/>
                    </a:moveTo>
                    <a:lnTo>
                      <a:pt x="8" y="17"/>
                    </a:lnTo>
                    <a:lnTo>
                      <a:pt x="13" y="25"/>
                    </a:lnTo>
                    <a:lnTo>
                      <a:pt x="18" y="32"/>
                    </a:lnTo>
                    <a:lnTo>
                      <a:pt x="23" y="40"/>
                    </a:lnTo>
                    <a:lnTo>
                      <a:pt x="28" y="47"/>
                    </a:lnTo>
                    <a:lnTo>
                      <a:pt x="34" y="54"/>
                    </a:lnTo>
                    <a:lnTo>
                      <a:pt x="39" y="61"/>
                    </a:lnTo>
                    <a:lnTo>
                      <a:pt x="45" y="68"/>
                    </a:lnTo>
                    <a:lnTo>
                      <a:pt x="51" y="75"/>
                    </a:lnTo>
                    <a:lnTo>
                      <a:pt x="57" y="82"/>
                    </a:lnTo>
                    <a:lnTo>
                      <a:pt x="63" y="89"/>
                    </a:lnTo>
                    <a:lnTo>
                      <a:pt x="69" y="95"/>
                    </a:lnTo>
                    <a:lnTo>
                      <a:pt x="75" y="102"/>
                    </a:lnTo>
                    <a:lnTo>
                      <a:pt x="81" y="109"/>
                    </a:lnTo>
                    <a:lnTo>
                      <a:pt x="87" y="116"/>
                    </a:lnTo>
                    <a:lnTo>
                      <a:pt x="92" y="123"/>
                    </a:lnTo>
                    <a:lnTo>
                      <a:pt x="98" y="131"/>
                    </a:lnTo>
                    <a:lnTo>
                      <a:pt x="103" y="138"/>
                    </a:lnTo>
                    <a:lnTo>
                      <a:pt x="109" y="145"/>
                    </a:lnTo>
                    <a:lnTo>
                      <a:pt x="114" y="153"/>
                    </a:lnTo>
                    <a:lnTo>
                      <a:pt x="119" y="162"/>
                    </a:lnTo>
                    <a:lnTo>
                      <a:pt x="124" y="170"/>
                    </a:lnTo>
                    <a:lnTo>
                      <a:pt x="128" y="179"/>
                    </a:lnTo>
                    <a:lnTo>
                      <a:pt x="132" y="189"/>
                    </a:lnTo>
                    <a:lnTo>
                      <a:pt x="136" y="198"/>
                    </a:lnTo>
                    <a:lnTo>
                      <a:pt x="139" y="208"/>
                    </a:lnTo>
                    <a:lnTo>
                      <a:pt x="143" y="219"/>
                    </a:lnTo>
                    <a:lnTo>
                      <a:pt x="145" y="230"/>
                    </a:lnTo>
                    <a:lnTo>
                      <a:pt x="147" y="241"/>
                    </a:lnTo>
                    <a:lnTo>
                      <a:pt x="149" y="254"/>
                    </a:lnTo>
                    <a:lnTo>
                      <a:pt x="151" y="26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41"/>
              <p:cNvSpPr>
                <a:spLocks/>
              </p:cNvSpPr>
              <p:nvPr/>
            </p:nvSpPr>
            <p:spPr bwMode="auto">
              <a:xfrm>
                <a:off x="3538" y="1831"/>
                <a:ext cx="281" cy="515"/>
              </a:xfrm>
              <a:custGeom>
                <a:avLst/>
                <a:gdLst>
                  <a:gd name="T0" fmla="*/ 194 w 240"/>
                  <a:gd name="T1" fmla="*/ 3685 h 457"/>
                  <a:gd name="T2" fmla="*/ 392 w 240"/>
                  <a:gd name="T3" fmla="*/ 3793 h 457"/>
                  <a:gd name="T4" fmla="*/ 674 w 240"/>
                  <a:gd name="T5" fmla="*/ 3900 h 457"/>
                  <a:gd name="T6" fmla="*/ 968 w 240"/>
                  <a:gd name="T7" fmla="*/ 3999 h 457"/>
                  <a:gd name="T8" fmla="*/ 1300 w 240"/>
                  <a:gd name="T9" fmla="*/ 4104 h 457"/>
                  <a:gd name="T10" fmla="*/ 1631 w 240"/>
                  <a:gd name="T11" fmla="*/ 4197 h 457"/>
                  <a:gd name="T12" fmla="*/ 1983 w 240"/>
                  <a:gd name="T13" fmla="*/ 4271 h 457"/>
                  <a:gd name="T14" fmla="*/ 2329 w 240"/>
                  <a:gd name="T15" fmla="*/ 4336 h 457"/>
                  <a:gd name="T16" fmla="*/ 2703 w 240"/>
                  <a:gd name="T17" fmla="*/ 4386 h 457"/>
                  <a:gd name="T18" fmla="*/ 3065 w 240"/>
                  <a:gd name="T19" fmla="*/ 4405 h 457"/>
                  <a:gd name="T20" fmla="*/ 3385 w 240"/>
                  <a:gd name="T21" fmla="*/ 4406 h 457"/>
                  <a:gd name="T22" fmla="*/ 3706 w 240"/>
                  <a:gd name="T23" fmla="*/ 4395 h 457"/>
                  <a:gd name="T24" fmla="*/ 3994 w 240"/>
                  <a:gd name="T25" fmla="*/ 4336 h 457"/>
                  <a:gd name="T26" fmla="*/ 4221 w 240"/>
                  <a:gd name="T27" fmla="*/ 4254 h 457"/>
                  <a:gd name="T28" fmla="*/ 4425 w 240"/>
                  <a:gd name="T29" fmla="*/ 4134 h 457"/>
                  <a:gd name="T30" fmla="*/ 4588 w 240"/>
                  <a:gd name="T31" fmla="*/ 3970 h 457"/>
                  <a:gd name="T32" fmla="*/ 4676 w 240"/>
                  <a:gd name="T33" fmla="*/ 3825 h 457"/>
                  <a:gd name="T34" fmla="*/ 4694 w 240"/>
                  <a:gd name="T35" fmla="*/ 3732 h 457"/>
                  <a:gd name="T36" fmla="*/ 4736 w 240"/>
                  <a:gd name="T37" fmla="*/ 3643 h 457"/>
                  <a:gd name="T38" fmla="*/ 4779 w 240"/>
                  <a:gd name="T39" fmla="*/ 3539 h 457"/>
                  <a:gd name="T40" fmla="*/ 4790 w 240"/>
                  <a:gd name="T41" fmla="*/ 3454 h 457"/>
                  <a:gd name="T42" fmla="*/ 4790 w 240"/>
                  <a:gd name="T43" fmla="*/ 3363 h 457"/>
                  <a:gd name="T44" fmla="*/ 4790 w 240"/>
                  <a:gd name="T45" fmla="*/ 3261 h 457"/>
                  <a:gd name="T46" fmla="*/ 4779 w 240"/>
                  <a:gd name="T47" fmla="*/ 3176 h 457"/>
                  <a:gd name="T48" fmla="*/ 4736 w 240"/>
                  <a:gd name="T49" fmla="*/ 3065 h 457"/>
                  <a:gd name="T50" fmla="*/ 4727 w 240"/>
                  <a:gd name="T51" fmla="*/ 2973 h 457"/>
                  <a:gd name="T52" fmla="*/ 4687 w 240"/>
                  <a:gd name="T53" fmla="*/ 2888 h 457"/>
                  <a:gd name="T54" fmla="*/ 4640 w 240"/>
                  <a:gd name="T55" fmla="*/ 2786 h 457"/>
                  <a:gd name="T56" fmla="*/ 4588 w 240"/>
                  <a:gd name="T57" fmla="*/ 2698 h 457"/>
                  <a:gd name="T58" fmla="*/ 4535 w 240"/>
                  <a:gd name="T59" fmla="*/ 2610 h 457"/>
                  <a:gd name="T60" fmla="*/ 4469 w 240"/>
                  <a:gd name="T61" fmla="*/ 2520 h 457"/>
                  <a:gd name="T62" fmla="*/ 4309 w 240"/>
                  <a:gd name="T63" fmla="*/ 2360 h 457"/>
                  <a:gd name="T64" fmla="*/ 4134 w 240"/>
                  <a:gd name="T65" fmla="*/ 2225 h 457"/>
                  <a:gd name="T66" fmla="*/ 3963 w 240"/>
                  <a:gd name="T67" fmla="*/ 2055 h 457"/>
                  <a:gd name="T68" fmla="*/ 3738 w 240"/>
                  <a:gd name="T69" fmla="*/ 1885 h 457"/>
                  <a:gd name="T70" fmla="*/ 3494 w 240"/>
                  <a:gd name="T71" fmla="*/ 1690 h 457"/>
                  <a:gd name="T72" fmla="*/ 3228 w 240"/>
                  <a:gd name="T73" fmla="*/ 1497 h 457"/>
                  <a:gd name="T74" fmla="*/ 2924 w 240"/>
                  <a:gd name="T75" fmla="*/ 1288 h 457"/>
                  <a:gd name="T76" fmla="*/ 2675 w 240"/>
                  <a:gd name="T77" fmla="*/ 1084 h 457"/>
                  <a:gd name="T78" fmla="*/ 2362 w 240"/>
                  <a:gd name="T79" fmla="*/ 888 h 457"/>
                  <a:gd name="T80" fmla="*/ 2064 w 240"/>
                  <a:gd name="T81" fmla="*/ 699 h 457"/>
                  <a:gd name="T82" fmla="*/ 1782 w 240"/>
                  <a:gd name="T83" fmla="*/ 530 h 457"/>
                  <a:gd name="T84" fmla="*/ 1506 w 240"/>
                  <a:gd name="T85" fmla="*/ 366 h 457"/>
                  <a:gd name="T86" fmla="*/ 1239 w 240"/>
                  <a:gd name="T87" fmla="*/ 227 h 457"/>
                  <a:gd name="T88" fmla="*/ 1016 w 240"/>
                  <a:gd name="T89" fmla="*/ 124 h 457"/>
                  <a:gd name="T90" fmla="*/ 801 w 240"/>
                  <a:gd name="T91" fmla="*/ 47 h 457"/>
                  <a:gd name="T92" fmla="*/ 603 w 240"/>
                  <a:gd name="T93" fmla="*/ 0 h 4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0"/>
                  <a:gd name="T142" fmla="*/ 0 h 457"/>
                  <a:gd name="T143" fmla="*/ 240 w 240"/>
                  <a:gd name="T144" fmla="*/ 457 h 4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0" h="457">
                    <a:moveTo>
                      <a:pt x="0" y="371"/>
                    </a:moveTo>
                    <a:lnTo>
                      <a:pt x="9" y="381"/>
                    </a:lnTo>
                    <a:lnTo>
                      <a:pt x="14" y="386"/>
                    </a:lnTo>
                    <a:lnTo>
                      <a:pt x="20" y="392"/>
                    </a:lnTo>
                    <a:lnTo>
                      <a:pt x="27" y="397"/>
                    </a:lnTo>
                    <a:lnTo>
                      <a:pt x="33" y="403"/>
                    </a:lnTo>
                    <a:lnTo>
                      <a:pt x="41" y="408"/>
                    </a:lnTo>
                    <a:lnTo>
                      <a:pt x="49" y="413"/>
                    </a:lnTo>
                    <a:lnTo>
                      <a:pt x="56" y="418"/>
                    </a:lnTo>
                    <a:lnTo>
                      <a:pt x="65" y="423"/>
                    </a:lnTo>
                    <a:lnTo>
                      <a:pt x="73" y="428"/>
                    </a:lnTo>
                    <a:lnTo>
                      <a:pt x="82" y="433"/>
                    </a:lnTo>
                    <a:lnTo>
                      <a:pt x="91" y="437"/>
                    </a:lnTo>
                    <a:lnTo>
                      <a:pt x="99" y="441"/>
                    </a:lnTo>
                    <a:lnTo>
                      <a:pt x="109" y="445"/>
                    </a:lnTo>
                    <a:lnTo>
                      <a:pt x="117" y="448"/>
                    </a:lnTo>
                    <a:lnTo>
                      <a:pt x="126" y="451"/>
                    </a:lnTo>
                    <a:lnTo>
                      <a:pt x="135" y="453"/>
                    </a:lnTo>
                    <a:lnTo>
                      <a:pt x="144" y="455"/>
                    </a:lnTo>
                    <a:lnTo>
                      <a:pt x="153" y="455"/>
                    </a:lnTo>
                    <a:lnTo>
                      <a:pt x="161" y="456"/>
                    </a:lnTo>
                    <a:lnTo>
                      <a:pt x="169" y="456"/>
                    </a:lnTo>
                    <a:lnTo>
                      <a:pt x="177" y="455"/>
                    </a:lnTo>
                    <a:lnTo>
                      <a:pt x="185" y="454"/>
                    </a:lnTo>
                    <a:lnTo>
                      <a:pt x="192" y="451"/>
                    </a:lnTo>
                    <a:lnTo>
                      <a:pt x="199" y="448"/>
                    </a:lnTo>
                    <a:lnTo>
                      <a:pt x="205" y="444"/>
                    </a:lnTo>
                    <a:lnTo>
                      <a:pt x="211" y="439"/>
                    </a:lnTo>
                    <a:lnTo>
                      <a:pt x="217" y="433"/>
                    </a:lnTo>
                    <a:lnTo>
                      <a:pt x="221" y="427"/>
                    </a:lnTo>
                    <a:lnTo>
                      <a:pt x="226" y="419"/>
                    </a:lnTo>
                    <a:lnTo>
                      <a:pt x="229" y="410"/>
                    </a:lnTo>
                    <a:lnTo>
                      <a:pt x="232" y="400"/>
                    </a:lnTo>
                    <a:lnTo>
                      <a:pt x="233" y="395"/>
                    </a:lnTo>
                    <a:lnTo>
                      <a:pt x="234" y="391"/>
                    </a:lnTo>
                    <a:lnTo>
                      <a:pt x="235" y="386"/>
                    </a:lnTo>
                    <a:lnTo>
                      <a:pt x="236" y="381"/>
                    </a:lnTo>
                    <a:lnTo>
                      <a:pt x="237" y="376"/>
                    </a:lnTo>
                    <a:lnTo>
                      <a:pt x="237" y="371"/>
                    </a:lnTo>
                    <a:lnTo>
                      <a:pt x="238" y="366"/>
                    </a:lnTo>
                    <a:lnTo>
                      <a:pt x="239" y="361"/>
                    </a:lnTo>
                    <a:lnTo>
                      <a:pt x="239" y="357"/>
                    </a:lnTo>
                    <a:lnTo>
                      <a:pt x="239" y="351"/>
                    </a:lnTo>
                    <a:lnTo>
                      <a:pt x="239" y="347"/>
                    </a:lnTo>
                    <a:lnTo>
                      <a:pt x="239" y="342"/>
                    </a:lnTo>
                    <a:lnTo>
                      <a:pt x="239" y="337"/>
                    </a:lnTo>
                    <a:lnTo>
                      <a:pt x="239" y="332"/>
                    </a:lnTo>
                    <a:lnTo>
                      <a:pt x="238" y="327"/>
                    </a:lnTo>
                    <a:lnTo>
                      <a:pt x="238" y="322"/>
                    </a:lnTo>
                    <a:lnTo>
                      <a:pt x="237" y="317"/>
                    </a:lnTo>
                    <a:lnTo>
                      <a:pt x="237" y="312"/>
                    </a:lnTo>
                    <a:lnTo>
                      <a:pt x="236" y="307"/>
                    </a:lnTo>
                    <a:lnTo>
                      <a:pt x="235" y="303"/>
                    </a:lnTo>
                    <a:lnTo>
                      <a:pt x="234" y="298"/>
                    </a:lnTo>
                    <a:lnTo>
                      <a:pt x="233" y="293"/>
                    </a:lnTo>
                    <a:lnTo>
                      <a:pt x="232" y="288"/>
                    </a:lnTo>
                    <a:lnTo>
                      <a:pt x="231" y="284"/>
                    </a:lnTo>
                    <a:lnTo>
                      <a:pt x="229" y="279"/>
                    </a:lnTo>
                    <a:lnTo>
                      <a:pt x="228" y="275"/>
                    </a:lnTo>
                    <a:lnTo>
                      <a:pt x="226" y="270"/>
                    </a:lnTo>
                    <a:lnTo>
                      <a:pt x="225" y="266"/>
                    </a:lnTo>
                    <a:lnTo>
                      <a:pt x="223" y="261"/>
                    </a:lnTo>
                    <a:lnTo>
                      <a:pt x="221" y="257"/>
                    </a:lnTo>
                    <a:lnTo>
                      <a:pt x="215" y="245"/>
                    </a:lnTo>
                    <a:lnTo>
                      <a:pt x="211" y="238"/>
                    </a:lnTo>
                    <a:lnTo>
                      <a:pt x="207" y="230"/>
                    </a:lnTo>
                    <a:lnTo>
                      <a:pt x="203" y="222"/>
                    </a:lnTo>
                    <a:lnTo>
                      <a:pt x="198" y="213"/>
                    </a:lnTo>
                    <a:lnTo>
                      <a:pt x="192" y="204"/>
                    </a:lnTo>
                    <a:lnTo>
                      <a:pt x="187" y="195"/>
                    </a:lnTo>
                    <a:lnTo>
                      <a:pt x="181" y="185"/>
                    </a:lnTo>
                    <a:lnTo>
                      <a:pt x="174" y="175"/>
                    </a:lnTo>
                    <a:lnTo>
                      <a:pt x="168" y="164"/>
                    </a:lnTo>
                    <a:lnTo>
                      <a:pt x="161" y="154"/>
                    </a:lnTo>
                    <a:lnTo>
                      <a:pt x="154" y="143"/>
                    </a:lnTo>
                    <a:lnTo>
                      <a:pt x="147" y="133"/>
                    </a:lnTo>
                    <a:lnTo>
                      <a:pt x="140" y="122"/>
                    </a:lnTo>
                    <a:lnTo>
                      <a:pt x="133" y="112"/>
                    </a:lnTo>
                    <a:lnTo>
                      <a:pt x="125" y="101"/>
                    </a:lnTo>
                    <a:lnTo>
                      <a:pt x="118" y="91"/>
                    </a:lnTo>
                    <a:lnTo>
                      <a:pt x="111" y="81"/>
                    </a:lnTo>
                    <a:lnTo>
                      <a:pt x="103" y="72"/>
                    </a:lnTo>
                    <a:lnTo>
                      <a:pt x="96" y="63"/>
                    </a:lnTo>
                    <a:lnTo>
                      <a:pt x="89" y="54"/>
                    </a:lnTo>
                    <a:lnTo>
                      <a:pt x="82" y="45"/>
                    </a:lnTo>
                    <a:lnTo>
                      <a:pt x="75" y="37"/>
                    </a:lnTo>
                    <a:lnTo>
                      <a:pt x="69" y="30"/>
                    </a:lnTo>
                    <a:lnTo>
                      <a:pt x="62" y="23"/>
                    </a:lnTo>
                    <a:lnTo>
                      <a:pt x="56" y="17"/>
                    </a:lnTo>
                    <a:lnTo>
                      <a:pt x="51" y="12"/>
                    </a:lnTo>
                    <a:lnTo>
                      <a:pt x="45" y="8"/>
                    </a:lnTo>
                    <a:lnTo>
                      <a:pt x="40" y="4"/>
                    </a:lnTo>
                    <a:lnTo>
                      <a:pt x="35" y="1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42"/>
              <p:cNvSpPr>
                <a:spLocks/>
              </p:cNvSpPr>
              <p:nvPr/>
            </p:nvSpPr>
            <p:spPr bwMode="auto">
              <a:xfrm>
                <a:off x="3906" y="1992"/>
                <a:ext cx="123" cy="281"/>
              </a:xfrm>
              <a:custGeom>
                <a:avLst/>
                <a:gdLst>
                  <a:gd name="T0" fmla="*/ 1 w 105"/>
                  <a:gd name="T1" fmla="*/ 0 h 249"/>
                  <a:gd name="T2" fmla="*/ 0 w 105"/>
                  <a:gd name="T3" fmla="*/ 87 h 249"/>
                  <a:gd name="T4" fmla="*/ 0 w 105"/>
                  <a:gd name="T5" fmla="*/ 128 h 249"/>
                  <a:gd name="T6" fmla="*/ 0 w 105"/>
                  <a:gd name="T7" fmla="*/ 179 h 249"/>
                  <a:gd name="T8" fmla="*/ 2 w 105"/>
                  <a:gd name="T9" fmla="*/ 226 h 249"/>
                  <a:gd name="T10" fmla="*/ 75 w 105"/>
                  <a:gd name="T11" fmla="*/ 257 h 249"/>
                  <a:gd name="T12" fmla="*/ 121 w 105"/>
                  <a:gd name="T13" fmla="*/ 299 h 249"/>
                  <a:gd name="T14" fmla="*/ 166 w 105"/>
                  <a:gd name="T15" fmla="*/ 337 h 249"/>
                  <a:gd name="T16" fmla="*/ 227 w 105"/>
                  <a:gd name="T17" fmla="*/ 380 h 249"/>
                  <a:gd name="T18" fmla="*/ 272 w 105"/>
                  <a:gd name="T19" fmla="*/ 416 h 249"/>
                  <a:gd name="T20" fmla="*/ 365 w 105"/>
                  <a:gd name="T21" fmla="*/ 467 h 249"/>
                  <a:gd name="T22" fmla="*/ 438 w 105"/>
                  <a:gd name="T23" fmla="*/ 484 h 249"/>
                  <a:gd name="T24" fmla="*/ 513 w 105"/>
                  <a:gd name="T25" fmla="*/ 529 h 249"/>
                  <a:gd name="T26" fmla="*/ 601 w 105"/>
                  <a:gd name="T27" fmla="*/ 557 h 249"/>
                  <a:gd name="T28" fmla="*/ 688 w 105"/>
                  <a:gd name="T29" fmla="*/ 597 h 249"/>
                  <a:gd name="T30" fmla="*/ 794 w 105"/>
                  <a:gd name="T31" fmla="*/ 629 h 249"/>
                  <a:gd name="T32" fmla="*/ 870 w 105"/>
                  <a:gd name="T33" fmla="*/ 674 h 249"/>
                  <a:gd name="T34" fmla="*/ 966 w 105"/>
                  <a:gd name="T35" fmla="*/ 710 h 249"/>
                  <a:gd name="T36" fmla="*/ 1051 w 105"/>
                  <a:gd name="T37" fmla="*/ 756 h 249"/>
                  <a:gd name="T38" fmla="*/ 1135 w 105"/>
                  <a:gd name="T39" fmla="*/ 784 h 249"/>
                  <a:gd name="T40" fmla="*/ 1270 w 105"/>
                  <a:gd name="T41" fmla="*/ 829 h 249"/>
                  <a:gd name="T42" fmla="*/ 1326 w 105"/>
                  <a:gd name="T43" fmla="*/ 859 h 249"/>
                  <a:gd name="T44" fmla="*/ 1401 w 105"/>
                  <a:gd name="T45" fmla="*/ 904 h 249"/>
                  <a:gd name="T46" fmla="*/ 1495 w 105"/>
                  <a:gd name="T47" fmla="*/ 946 h 249"/>
                  <a:gd name="T48" fmla="*/ 1558 w 105"/>
                  <a:gd name="T49" fmla="*/ 983 h 249"/>
                  <a:gd name="T50" fmla="*/ 1641 w 105"/>
                  <a:gd name="T51" fmla="*/ 1035 h 249"/>
                  <a:gd name="T52" fmla="*/ 1720 w 105"/>
                  <a:gd name="T53" fmla="*/ 1087 h 249"/>
                  <a:gd name="T54" fmla="*/ 1778 w 105"/>
                  <a:gd name="T55" fmla="*/ 1127 h 249"/>
                  <a:gd name="T56" fmla="*/ 1825 w 105"/>
                  <a:gd name="T57" fmla="*/ 1173 h 249"/>
                  <a:gd name="T58" fmla="*/ 1882 w 105"/>
                  <a:gd name="T59" fmla="*/ 1227 h 249"/>
                  <a:gd name="T60" fmla="*/ 1920 w 105"/>
                  <a:gd name="T61" fmla="*/ 1272 h 249"/>
                  <a:gd name="T62" fmla="*/ 1922 w 105"/>
                  <a:gd name="T63" fmla="*/ 1324 h 249"/>
                  <a:gd name="T64" fmla="*/ 1990 w 105"/>
                  <a:gd name="T65" fmla="*/ 1416 h 249"/>
                  <a:gd name="T66" fmla="*/ 1991 w 105"/>
                  <a:gd name="T67" fmla="*/ 1466 h 249"/>
                  <a:gd name="T68" fmla="*/ 2015 w 105"/>
                  <a:gd name="T69" fmla="*/ 1518 h 249"/>
                  <a:gd name="T70" fmla="*/ 2042 w 105"/>
                  <a:gd name="T71" fmla="*/ 1563 h 249"/>
                  <a:gd name="T72" fmla="*/ 2051 w 105"/>
                  <a:gd name="T73" fmla="*/ 1595 h 249"/>
                  <a:gd name="T74" fmla="*/ 2051 w 105"/>
                  <a:gd name="T75" fmla="*/ 1636 h 249"/>
                  <a:gd name="T76" fmla="*/ 2083 w 105"/>
                  <a:gd name="T77" fmla="*/ 1678 h 249"/>
                  <a:gd name="T78" fmla="*/ 2083 w 105"/>
                  <a:gd name="T79" fmla="*/ 1703 h 249"/>
                  <a:gd name="T80" fmla="*/ 2083 w 105"/>
                  <a:gd name="T81" fmla="*/ 1724 h 249"/>
                  <a:gd name="T82" fmla="*/ 2116 w 105"/>
                  <a:gd name="T83" fmla="*/ 1770 h 249"/>
                  <a:gd name="T84" fmla="*/ 2116 w 105"/>
                  <a:gd name="T85" fmla="*/ 1800 h 249"/>
                  <a:gd name="T86" fmla="*/ 2116 w 105"/>
                  <a:gd name="T87" fmla="*/ 1827 h 249"/>
                  <a:gd name="T88" fmla="*/ 2116 w 105"/>
                  <a:gd name="T89" fmla="*/ 1864 h 249"/>
                  <a:gd name="T90" fmla="*/ 2083 w 105"/>
                  <a:gd name="T91" fmla="*/ 1894 h 249"/>
                  <a:gd name="T92" fmla="*/ 2083 w 105"/>
                  <a:gd name="T93" fmla="*/ 1922 h 249"/>
                  <a:gd name="T94" fmla="*/ 2051 w 105"/>
                  <a:gd name="T95" fmla="*/ 1946 h 249"/>
                  <a:gd name="T96" fmla="*/ 2042 w 105"/>
                  <a:gd name="T97" fmla="*/ 1960 h 249"/>
                  <a:gd name="T98" fmla="*/ 2015 w 105"/>
                  <a:gd name="T99" fmla="*/ 1997 h 249"/>
                  <a:gd name="T100" fmla="*/ 2015 w 105"/>
                  <a:gd name="T101" fmla="*/ 2031 h 249"/>
                  <a:gd name="T102" fmla="*/ 1990 w 105"/>
                  <a:gd name="T103" fmla="*/ 2061 h 249"/>
                  <a:gd name="T104" fmla="*/ 1979 w 105"/>
                  <a:gd name="T105" fmla="*/ 2088 h 249"/>
                  <a:gd name="T106" fmla="*/ 1920 w 105"/>
                  <a:gd name="T107" fmla="*/ 2117 h 249"/>
                  <a:gd name="T108" fmla="*/ 1894 w 105"/>
                  <a:gd name="T109" fmla="*/ 2148 h 249"/>
                  <a:gd name="T110" fmla="*/ 1874 w 105"/>
                  <a:gd name="T111" fmla="*/ 2189 h 249"/>
                  <a:gd name="T112" fmla="*/ 1819 w 105"/>
                  <a:gd name="T113" fmla="*/ 2212 h 249"/>
                  <a:gd name="T114" fmla="*/ 1751 w 105"/>
                  <a:gd name="T115" fmla="*/ 2254 h 249"/>
                  <a:gd name="T116" fmla="*/ 1720 w 105"/>
                  <a:gd name="T117" fmla="*/ 2292 h 249"/>
                  <a:gd name="T118" fmla="*/ 1641 w 105"/>
                  <a:gd name="T119" fmla="*/ 2326 h 249"/>
                  <a:gd name="T120" fmla="*/ 1607 w 105"/>
                  <a:gd name="T121" fmla="*/ 2374 h 249"/>
                  <a:gd name="T122" fmla="*/ 1542 w 105"/>
                  <a:gd name="T123" fmla="*/ 2418 h 249"/>
                  <a:gd name="T124" fmla="*/ 1488 w 105"/>
                  <a:gd name="T125" fmla="*/ 2470 h 2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5"/>
                  <a:gd name="T190" fmla="*/ 0 h 249"/>
                  <a:gd name="T191" fmla="*/ 105 w 105"/>
                  <a:gd name="T192" fmla="*/ 249 h 24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5" h="249">
                    <a:moveTo>
                      <a:pt x="1" y="0"/>
                    </a:moveTo>
                    <a:lnTo>
                      <a:pt x="0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3" y="26"/>
                    </a:lnTo>
                    <a:lnTo>
                      <a:pt x="6" y="30"/>
                    </a:lnTo>
                    <a:lnTo>
                      <a:pt x="8" y="34"/>
                    </a:lnTo>
                    <a:lnTo>
                      <a:pt x="11" y="38"/>
                    </a:lnTo>
                    <a:lnTo>
                      <a:pt x="14" y="42"/>
                    </a:lnTo>
                    <a:lnTo>
                      <a:pt x="18" y="46"/>
                    </a:lnTo>
                    <a:lnTo>
                      <a:pt x="22" y="49"/>
                    </a:lnTo>
                    <a:lnTo>
                      <a:pt x="26" y="53"/>
                    </a:lnTo>
                    <a:lnTo>
                      <a:pt x="30" y="57"/>
                    </a:lnTo>
                    <a:lnTo>
                      <a:pt x="34" y="60"/>
                    </a:lnTo>
                    <a:lnTo>
                      <a:pt x="39" y="64"/>
                    </a:lnTo>
                    <a:lnTo>
                      <a:pt x="43" y="68"/>
                    </a:lnTo>
                    <a:lnTo>
                      <a:pt x="48" y="72"/>
                    </a:lnTo>
                    <a:lnTo>
                      <a:pt x="52" y="75"/>
                    </a:lnTo>
                    <a:lnTo>
                      <a:pt x="57" y="79"/>
                    </a:lnTo>
                    <a:lnTo>
                      <a:pt x="62" y="83"/>
                    </a:lnTo>
                    <a:lnTo>
                      <a:pt x="66" y="87"/>
                    </a:lnTo>
                    <a:lnTo>
                      <a:pt x="70" y="91"/>
                    </a:lnTo>
                    <a:lnTo>
                      <a:pt x="74" y="95"/>
                    </a:lnTo>
                    <a:lnTo>
                      <a:pt x="78" y="99"/>
                    </a:lnTo>
                    <a:lnTo>
                      <a:pt x="82" y="104"/>
                    </a:lnTo>
                    <a:lnTo>
                      <a:pt x="85" y="108"/>
                    </a:lnTo>
                    <a:lnTo>
                      <a:pt x="88" y="113"/>
                    </a:lnTo>
                    <a:lnTo>
                      <a:pt x="91" y="118"/>
                    </a:lnTo>
                    <a:lnTo>
                      <a:pt x="93" y="122"/>
                    </a:lnTo>
                    <a:lnTo>
                      <a:pt x="95" y="128"/>
                    </a:lnTo>
                    <a:lnTo>
                      <a:pt x="96" y="133"/>
                    </a:lnTo>
                    <a:lnTo>
                      <a:pt x="98" y="143"/>
                    </a:lnTo>
                    <a:lnTo>
                      <a:pt x="99" y="148"/>
                    </a:lnTo>
                    <a:lnTo>
                      <a:pt x="100" y="152"/>
                    </a:lnTo>
                    <a:lnTo>
                      <a:pt x="101" y="156"/>
                    </a:lnTo>
                    <a:lnTo>
                      <a:pt x="102" y="160"/>
                    </a:lnTo>
                    <a:lnTo>
                      <a:pt x="102" y="164"/>
                    </a:lnTo>
                    <a:lnTo>
                      <a:pt x="103" y="168"/>
                    </a:lnTo>
                    <a:lnTo>
                      <a:pt x="103" y="171"/>
                    </a:lnTo>
                    <a:lnTo>
                      <a:pt x="103" y="174"/>
                    </a:lnTo>
                    <a:lnTo>
                      <a:pt x="104" y="178"/>
                    </a:lnTo>
                    <a:lnTo>
                      <a:pt x="104" y="181"/>
                    </a:lnTo>
                    <a:lnTo>
                      <a:pt x="104" y="184"/>
                    </a:lnTo>
                    <a:lnTo>
                      <a:pt x="104" y="187"/>
                    </a:lnTo>
                    <a:lnTo>
                      <a:pt x="103" y="190"/>
                    </a:lnTo>
                    <a:lnTo>
                      <a:pt x="103" y="193"/>
                    </a:lnTo>
                    <a:lnTo>
                      <a:pt x="102" y="196"/>
                    </a:lnTo>
                    <a:lnTo>
                      <a:pt x="101" y="198"/>
                    </a:lnTo>
                    <a:lnTo>
                      <a:pt x="100" y="201"/>
                    </a:lnTo>
                    <a:lnTo>
                      <a:pt x="100" y="204"/>
                    </a:lnTo>
                    <a:lnTo>
                      <a:pt x="98" y="207"/>
                    </a:lnTo>
                    <a:lnTo>
                      <a:pt x="97" y="210"/>
                    </a:lnTo>
                    <a:lnTo>
                      <a:pt x="95" y="213"/>
                    </a:lnTo>
                    <a:lnTo>
                      <a:pt x="94" y="216"/>
                    </a:lnTo>
                    <a:lnTo>
                      <a:pt x="92" y="220"/>
                    </a:lnTo>
                    <a:lnTo>
                      <a:pt x="90" y="223"/>
                    </a:lnTo>
                    <a:lnTo>
                      <a:pt x="87" y="227"/>
                    </a:lnTo>
                    <a:lnTo>
                      <a:pt x="85" y="230"/>
                    </a:lnTo>
                    <a:lnTo>
                      <a:pt x="82" y="234"/>
                    </a:lnTo>
                    <a:lnTo>
                      <a:pt x="79" y="238"/>
                    </a:lnTo>
                    <a:lnTo>
                      <a:pt x="76" y="243"/>
                    </a:lnTo>
                    <a:lnTo>
                      <a:pt x="73" y="24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43"/>
              <p:cNvSpPr>
                <a:spLocks/>
              </p:cNvSpPr>
              <p:nvPr/>
            </p:nvSpPr>
            <p:spPr bwMode="auto">
              <a:xfrm>
                <a:off x="4019" y="1981"/>
                <a:ext cx="420" cy="195"/>
              </a:xfrm>
              <a:custGeom>
                <a:avLst/>
                <a:gdLst>
                  <a:gd name="T0" fmla="*/ 0 w 359"/>
                  <a:gd name="T1" fmla="*/ 1675 h 173"/>
                  <a:gd name="T2" fmla="*/ 121 w 359"/>
                  <a:gd name="T3" fmla="*/ 1478 h 173"/>
                  <a:gd name="T4" fmla="*/ 227 w 359"/>
                  <a:gd name="T5" fmla="*/ 1385 h 173"/>
                  <a:gd name="T6" fmla="*/ 331 w 359"/>
                  <a:gd name="T7" fmla="*/ 1296 h 173"/>
                  <a:gd name="T8" fmla="*/ 489 w 359"/>
                  <a:gd name="T9" fmla="*/ 1221 h 173"/>
                  <a:gd name="T10" fmla="*/ 620 w 359"/>
                  <a:gd name="T11" fmla="*/ 1129 h 173"/>
                  <a:gd name="T12" fmla="*/ 798 w 359"/>
                  <a:gd name="T13" fmla="*/ 1058 h 173"/>
                  <a:gd name="T14" fmla="*/ 992 w 359"/>
                  <a:gd name="T15" fmla="*/ 967 h 173"/>
                  <a:gd name="T16" fmla="*/ 1178 w 359"/>
                  <a:gd name="T17" fmla="*/ 898 h 173"/>
                  <a:gd name="T18" fmla="*/ 1423 w 359"/>
                  <a:gd name="T19" fmla="*/ 833 h 173"/>
                  <a:gd name="T20" fmla="*/ 1624 w 359"/>
                  <a:gd name="T21" fmla="*/ 759 h 173"/>
                  <a:gd name="T22" fmla="*/ 1886 w 359"/>
                  <a:gd name="T23" fmla="*/ 683 h 173"/>
                  <a:gd name="T24" fmla="*/ 2120 w 359"/>
                  <a:gd name="T25" fmla="*/ 621 h 173"/>
                  <a:gd name="T26" fmla="*/ 2395 w 359"/>
                  <a:gd name="T27" fmla="*/ 556 h 173"/>
                  <a:gd name="T28" fmla="*/ 2666 w 359"/>
                  <a:gd name="T29" fmla="*/ 520 h 173"/>
                  <a:gd name="T30" fmla="*/ 2908 w 359"/>
                  <a:gd name="T31" fmla="*/ 467 h 173"/>
                  <a:gd name="T32" fmla="*/ 3201 w 359"/>
                  <a:gd name="T33" fmla="*/ 414 h 173"/>
                  <a:gd name="T34" fmla="*/ 3475 w 359"/>
                  <a:gd name="T35" fmla="*/ 363 h 173"/>
                  <a:gd name="T36" fmla="*/ 3745 w 359"/>
                  <a:gd name="T37" fmla="*/ 322 h 173"/>
                  <a:gd name="T38" fmla="*/ 4042 w 359"/>
                  <a:gd name="T39" fmla="*/ 258 h 173"/>
                  <a:gd name="T40" fmla="*/ 4298 w 359"/>
                  <a:gd name="T41" fmla="*/ 227 h 173"/>
                  <a:gd name="T42" fmla="*/ 4590 w 359"/>
                  <a:gd name="T43" fmla="*/ 180 h 173"/>
                  <a:gd name="T44" fmla="*/ 4854 w 359"/>
                  <a:gd name="T45" fmla="*/ 158 h 173"/>
                  <a:gd name="T46" fmla="*/ 5125 w 359"/>
                  <a:gd name="T47" fmla="*/ 126 h 173"/>
                  <a:gd name="T48" fmla="*/ 5370 w 359"/>
                  <a:gd name="T49" fmla="*/ 98 h 173"/>
                  <a:gd name="T50" fmla="*/ 5654 w 359"/>
                  <a:gd name="T51" fmla="*/ 77 h 173"/>
                  <a:gd name="T52" fmla="*/ 5880 w 359"/>
                  <a:gd name="T53" fmla="*/ 53 h 173"/>
                  <a:gd name="T54" fmla="*/ 6110 w 359"/>
                  <a:gd name="T55" fmla="*/ 47 h 173"/>
                  <a:gd name="T56" fmla="*/ 6306 w 359"/>
                  <a:gd name="T57" fmla="*/ 2 h 173"/>
                  <a:gd name="T58" fmla="*/ 6509 w 359"/>
                  <a:gd name="T59" fmla="*/ 1 h 173"/>
                  <a:gd name="T60" fmla="*/ 6711 w 359"/>
                  <a:gd name="T61" fmla="*/ 0 h 173"/>
                  <a:gd name="T62" fmla="*/ 6879 w 359"/>
                  <a:gd name="T63" fmla="*/ 0 h 173"/>
                  <a:gd name="T64" fmla="*/ 6881 w 359"/>
                  <a:gd name="T65" fmla="*/ 47 h 173"/>
                  <a:gd name="T66" fmla="*/ 6936 w 359"/>
                  <a:gd name="T67" fmla="*/ 68 h 173"/>
                  <a:gd name="T68" fmla="*/ 6936 w 359"/>
                  <a:gd name="T69" fmla="*/ 87 h 173"/>
                  <a:gd name="T70" fmla="*/ 6942 w 359"/>
                  <a:gd name="T71" fmla="*/ 124 h 173"/>
                  <a:gd name="T72" fmla="*/ 6942 w 359"/>
                  <a:gd name="T73" fmla="*/ 140 h 173"/>
                  <a:gd name="T74" fmla="*/ 6956 w 359"/>
                  <a:gd name="T75" fmla="*/ 158 h 173"/>
                  <a:gd name="T76" fmla="*/ 6975 w 359"/>
                  <a:gd name="T77" fmla="*/ 178 h 173"/>
                  <a:gd name="T78" fmla="*/ 6975 w 359"/>
                  <a:gd name="T79" fmla="*/ 203 h 173"/>
                  <a:gd name="T80" fmla="*/ 6975 w 359"/>
                  <a:gd name="T81" fmla="*/ 227 h 173"/>
                  <a:gd name="T82" fmla="*/ 7005 w 359"/>
                  <a:gd name="T83" fmla="*/ 256 h 173"/>
                  <a:gd name="T84" fmla="*/ 7005 w 359"/>
                  <a:gd name="T85" fmla="*/ 286 h 173"/>
                  <a:gd name="T86" fmla="*/ 7015 w 359"/>
                  <a:gd name="T87" fmla="*/ 291 h 173"/>
                  <a:gd name="T88" fmla="*/ 7015 w 359"/>
                  <a:gd name="T89" fmla="*/ 326 h 173"/>
                  <a:gd name="T90" fmla="*/ 7015 w 359"/>
                  <a:gd name="T91" fmla="*/ 333 h 173"/>
                  <a:gd name="T92" fmla="*/ 7015 w 359"/>
                  <a:gd name="T93" fmla="*/ 370 h 173"/>
                  <a:gd name="T94" fmla="*/ 7046 w 359"/>
                  <a:gd name="T95" fmla="*/ 385 h 173"/>
                  <a:gd name="T96" fmla="*/ 7046 w 359"/>
                  <a:gd name="T97" fmla="*/ 414 h 173"/>
                  <a:gd name="T98" fmla="*/ 7046 w 359"/>
                  <a:gd name="T99" fmla="*/ 423 h 173"/>
                  <a:gd name="T100" fmla="*/ 7046 w 359"/>
                  <a:gd name="T101" fmla="*/ 467 h 173"/>
                  <a:gd name="T102" fmla="*/ 7046 w 359"/>
                  <a:gd name="T103" fmla="*/ 471 h 173"/>
                  <a:gd name="T104" fmla="*/ 7048 w 359"/>
                  <a:gd name="T105" fmla="*/ 520 h 173"/>
                  <a:gd name="T106" fmla="*/ 7048 w 359"/>
                  <a:gd name="T107" fmla="*/ 530 h 173"/>
                  <a:gd name="T108" fmla="*/ 7048 w 359"/>
                  <a:gd name="T109" fmla="*/ 551 h 173"/>
                  <a:gd name="T110" fmla="*/ 7048 w 359"/>
                  <a:gd name="T111" fmla="*/ 586 h 173"/>
                  <a:gd name="T112" fmla="*/ 7048 w 359"/>
                  <a:gd name="T113" fmla="*/ 599 h 173"/>
                  <a:gd name="T114" fmla="*/ 7046 w 359"/>
                  <a:gd name="T115" fmla="*/ 621 h 173"/>
                  <a:gd name="T116" fmla="*/ 7046 w 359"/>
                  <a:gd name="T117" fmla="*/ 632 h 173"/>
                  <a:gd name="T118" fmla="*/ 7046 w 359"/>
                  <a:gd name="T119" fmla="*/ 673 h 173"/>
                  <a:gd name="T120" fmla="*/ 7046 w 359"/>
                  <a:gd name="T121" fmla="*/ 683 h 173"/>
                  <a:gd name="T122" fmla="*/ 7046 w 359"/>
                  <a:gd name="T123" fmla="*/ 712 h 173"/>
                  <a:gd name="T124" fmla="*/ 7046 w 359"/>
                  <a:gd name="T125" fmla="*/ 745 h 17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59"/>
                  <a:gd name="T190" fmla="*/ 0 h 173"/>
                  <a:gd name="T191" fmla="*/ 359 w 359"/>
                  <a:gd name="T192" fmla="*/ 173 h 17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59" h="173">
                    <a:moveTo>
                      <a:pt x="0" y="172"/>
                    </a:moveTo>
                    <a:lnTo>
                      <a:pt x="6" y="152"/>
                    </a:lnTo>
                    <a:lnTo>
                      <a:pt x="11" y="143"/>
                    </a:lnTo>
                    <a:lnTo>
                      <a:pt x="17" y="134"/>
                    </a:lnTo>
                    <a:lnTo>
                      <a:pt x="24" y="125"/>
                    </a:lnTo>
                    <a:lnTo>
                      <a:pt x="32" y="116"/>
                    </a:lnTo>
                    <a:lnTo>
                      <a:pt x="40" y="108"/>
                    </a:lnTo>
                    <a:lnTo>
                      <a:pt x="50" y="100"/>
                    </a:lnTo>
                    <a:lnTo>
                      <a:pt x="60" y="92"/>
                    </a:lnTo>
                    <a:lnTo>
                      <a:pt x="72" y="85"/>
                    </a:lnTo>
                    <a:lnTo>
                      <a:pt x="83" y="78"/>
                    </a:lnTo>
                    <a:lnTo>
                      <a:pt x="96" y="71"/>
                    </a:lnTo>
                    <a:lnTo>
                      <a:pt x="108" y="64"/>
                    </a:lnTo>
                    <a:lnTo>
                      <a:pt x="121" y="58"/>
                    </a:lnTo>
                    <a:lnTo>
                      <a:pt x="135" y="52"/>
                    </a:lnTo>
                    <a:lnTo>
                      <a:pt x="148" y="47"/>
                    </a:lnTo>
                    <a:lnTo>
                      <a:pt x="162" y="42"/>
                    </a:lnTo>
                    <a:lnTo>
                      <a:pt x="176" y="36"/>
                    </a:lnTo>
                    <a:lnTo>
                      <a:pt x="190" y="32"/>
                    </a:lnTo>
                    <a:lnTo>
                      <a:pt x="205" y="27"/>
                    </a:lnTo>
                    <a:lnTo>
                      <a:pt x="219" y="23"/>
                    </a:lnTo>
                    <a:lnTo>
                      <a:pt x="233" y="19"/>
                    </a:lnTo>
                    <a:lnTo>
                      <a:pt x="246" y="16"/>
                    </a:lnTo>
                    <a:lnTo>
                      <a:pt x="260" y="13"/>
                    </a:lnTo>
                    <a:lnTo>
                      <a:pt x="273" y="10"/>
                    </a:lnTo>
                    <a:lnTo>
                      <a:pt x="286" y="8"/>
                    </a:lnTo>
                    <a:lnTo>
                      <a:pt x="298" y="5"/>
                    </a:lnTo>
                    <a:lnTo>
                      <a:pt x="309" y="4"/>
                    </a:lnTo>
                    <a:lnTo>
                      <a:pt x="320" y="2"/>
                    </a:lnTo>
                    <a:lnTo>
                      <a:pt x="330" y="1"/>
                    </a:lnTo>
                    <a:lnTo>
                      <a:pt x="340" y="0"/>
                    </a:lnTo>
                    <a:lnTo>
                      <a:pt x="349" y="0"/>
                    </a:lnTo>
                    <a:lnTo>
                      <a:pt x="350" y="4"/>
                    </a:lnTo>
                    <a:lnTo>
                      <a:pt x="351" y="7"/>
                    </a:lnTo>
                    <a:lnTo>
                      <a:pt x="351" y="9"/>
                    </a:lnTo>
                    <a:lnTo>
                      <a:pt x="352" y="12"/>
                    </a:lnTo>
                    <a:lnTo>
                      <a:pt x="352" y="14"/>
                    </a:lnTo>
                    <a:lnTo>
                      <a:pt x="353" y="16"/>
                    </a:lnTo>
                    <a:lnTo>
                      <a:pt x="354" y="18"/>
                    </a:lnTo>
                    <a:lnTo>
                      <a:pt x="354" y="21"/>
                    </a:lnTo>
                    <a:lnTo>
                      <a:pt x="354" y="23"/>
                    </a:lnTo>
                    <a:lnTo>
                      <a:pt x="355" y="26"/>
                    </a:lnTo>
                    <a:lnTo>
                      <a:pt x="355" y="28"/>
                    </a:lnTo>
                    <a:lnTo>
                      <a:pt x="356" y="30"/>
                    </a:lnTo>
                    <a:lnTo>
                      <a:pt x="356" y="33"/>
                    </a:lnTo>
                    <a:lnTo>
                      <a:pt x="356" y="35"/>
                    </a:lnTo>
                    <a:lnTo>
                      <a:pt x="356" y="38"/>
                    </a:lnTo>
                    <a:lnTo>
                      <a:pt x="357" y="40"/>
                    </a:lnTo>
                    <a:lnTo>
                      <a:pt x="357" y="42"/>
                    </a:lnTo>
                    <a:lnTo>
                      <a:pt x="357" y="44"/>
                    </a:lnTo>
                    <a:lnTo>
                      <a:pt x="357" y="47"/>
                    </a:lnTo>
                    <a:lnTo>
                      <a:pt x="357" y="49"/>
                    </a:lnTo>
                    <a:lnTo>
                      <a:pt x="358" y="52"/>
                    </a:lnTo>
                    <a:lnTo>
                      <a:pt x="358" y="54"/>
                    </a:lnTo>
                    <a:lnTo>
                      <a:pt x="358" y="57"/>
                    </a:lnTo>
                    <a:lnTo>
                      <a:pt x="358" y="59"/>
                    </a:lnTo>
                    <a:lnTo>
                      <a:pt x="358" y="62"/>
                    </a:lnTo>
                    <a:lnTo>
                      <a:pt x="357" y="64"/>
                    </a:lnTo>
                    <a:lnTo>
                      <a:pt x="357" y="66"/>
                    </a:lnTo>
                    <a:lnTo>
                      <a:pt x="357" y="69"/>
                    </a:lnTo>
                    <a:lnTo>
                      <a:pt x="357" y="71"/>
                    </a:lnTo>
                    <a:lnTo>
                      <a:pt x="357" y="74"/>
                    </a:lnTo>
                    <a:lnTo>
                      <a:pt x="357" y="7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4"/>
              <p:cNvSpPr>
                <a:spLocks/>
              </p:cNvSpPr>
              <p:nvPr/>
            </p:nvSpPr>
            <p:spPr bwMode="auto">
              <a:xfrm>
                <a:off x="4557" y="1034"/>
                <a:ext cx="260" cy="888"/>
              </a:xfrm>
              <a:custGeom>
                <a:avLst/>
                <a:gdLst>
                  <a:gd name="T0" fmla="*/ 2810 w 222"/>
                  <a:gd name="T1" fmla="*/ 98 h 787"/>
                  <a:gd name="T2" fmla="*/ 2550 w 222"/>
                  <a:gd name="T3" fmla="*/ 255 h 787"/>
                  <a:gd name="T4" fmla="*/ 2418 w 222"/>
                  <a:gd name="T5" fmla="*/ 416 h 787"/>
                  <a:gd name="T6" fmla="*/ 2333 w 222"/>
                  <a:gd name="T7" fmla="*/ 627 h 787"/>
                  <a:gd name="T8" fmla="*/ 2333 w 222"/>
                  <a:gd name="T9" fmla="*/ 853 h 787"/>
                  <a:gd name="T10" fmla="*/ 2382 w 222"/>
                  <a:gd name="T11" fmla="*/ 1088 h 787"/>
                  <a:gd name="T12" fmla="*/ 2399 w 222"/>
                  <a:gd name="T13" fmla="*/ 1305 h 787"/>
                  <a:gd name="T14" fmla="*/ 2399 w 222"/>
                  <a:gd name="T15" fmla="*/ 1529 h 787"/>
                  <a:gd name="T16" fmla="*/ 2331 w 222"/>
                  <a:gd name="T17" fmla="*/ 1765 h 787"/>
                  <a:gd name="T18" fmla="*/ 2205 w 222"/>
                  <a:gd name="T19" fmla="*/ 1955 h 787"/>
                  <a:gd name="T20" fmla="*/ 1980 w 222"/>
                  <a:gd name="T21" fmla="*/ 2115 h 787"/>
                  <a:gd name="T22" fmla="*/ 1859 w 222"/>
                  <a:gd name="T23" fmla="*/ 2193 h 787"/>
                  <a:gd name="T24" fmla="*/ 1691 w 222"/>
                  <a:gd name="T25" fmla="*/ 2249 h 787"/>
                  <a:gd name="T26" fmla="*/ 1531 w 222"/>
                  <a:gd name="T27" fmla="*/ 2320 h 787"/>
                  <a:gd name="T28" fmla="*/ 1373 w 222"/>
                  <a:gd name="T29" fmla="*/ 2386 h 787"/>
                  <a:gd name="T30" fmla="*/ 1220 w 222"/>
                  <a:gd name="T31" fmla="*/ 2474 h 787"/>
                  <a:gd name="T32" fmla="*/ 1101 w 222"/>
                  <a:gd name="T33" fmla="*/ 2552 h 787"/>
                  <a:gd name="T34" fmla="*/ 1012 w 222"/>
                  <a:gd name="T35" fmla="*/ 2653 h 787"/>
                  <a:gd name="T36" fmla="*/ 969 w 222"/>
                  <a:gd name="T37" fmla="*/ 2764 h 787"/>
                  <a:gd name="T38" fmla="*/ 1012 w 222"/>
                  <a:gd name="T39" fmla="*/ 2880 h 787"/>
                  <a:gd name="T40" fmla="*/ 1101 w 222"/>
                  <a:gd name="T41" fmla="*/ 3023 h 787"/>
                  <a:gd name="T42" fmla="*/ 1240 w 222"/>
                  <a:gd name="T43" fmla="*/ 3157 h 787"/>
                  <a:gd name="T44" fmla="*/ 1388 w 222"/>
                  <a:gd name="T45" fmla="*/ 3250 h 787"/>
                  <a:gd name="T46" fmla="*/ 1531 w 222"/>
                  <a:gd name="T47" fmla="*/ 3332 h 787"/>
                  <a:gd name="T48" fmla="*/ 1674 w 222"/>
                  <a:gd name="T49" fmla="*/ 3393 h 787"/>
                  <a:gd name="T50" fmla="*/ 1818 w 222"/>
                  <a:gd name="T51" fmla="*/ 3463 h 787"/>
                  <a:gd name="T52" fmla="*/ 1904 w 222"/>
                  <a:gd name="T53" fmla="*/ 3544 h 787"/>
                  <a:gd name="T54" fmla="*/ 1992 w 222"/>
                  <a:gd name="T55" fmla="*/ 3623 h 787"/>
                  <a:gd name="T56" fmla="*/ 2071 w 222"/>
                  <a:gd name="T57" fmla="*/ 3718 h 787"/>
                  <a:gd name="T58" fmla="*/ 2100 w 222"/>
                  <a:gd name="T59" fmla="*/ 3858 h 787"/>
                  <a:gd name="T60" fmla="*/ 2071 w 222"/>
                  <a:gd name="T61" fmla="*/ 4010 h 787"/>
                  <a:gd name="T62" fmla="*/ 2034 w 222"/>
                  <a:gd name="T63" fmla="*/ 4153 h 787"/>
                  <a:gd name="T64" fmla="*/ 1980 w 222"/>
                  <a:gd name="T65" fmla="*/ 4303 h 787"/>
                  <a:gd name="T66" fmla="*/ 1921 w 222"/>
                  <a:gd name="T67" fmla="*/ 4503 h 787"/>
                  <a:gd name="T68" fmla="*/ 1859 w 222"/>
                  <a:gd name="T69" fmla="*/ 4728 h 787"/>
                  <a:gd name="T70" fmla="*/ 1768 w 222"/>
                  <a:gd name="T71" fmla="*/ 4974 h 787"/>
                  <a:gd name="T72" fmla="*/ 1701 w 222"/>
                  <a:gd name="T73" fmla="*/ 5231 h 787"/>
                  <a:gd name="T74" fmla="*/ 1626 w 222"/>
                  <a:gd name="T75" fmla="*/ 5469 h 787"/>
                  <a:gd name="T76" fmla="*/ 1556 w 222"/>
                  <a:gd name="T77" fmla="*/ 5662 h 787"/>
                  <a:gd name="T78" fmla="*/ 1493 w 222"/>
                  <a:gd name="T79" fmla="*/ 5818 h 787"/>
                  <a:gd name="T80" fmla="*/ 1444 w 222"/>
                  <a:gd name="T81" fmla="*/ 5933 h 787"/>
                  <a:gd name="T82" fmla="*/ 1289 w 222"/>
                  <a:gd name="T83" fmla="*/ 6020 h 787"/>
                  <a:gd name="T84" fmla="*/ 1101 w 222"/>
                  <a:gd name="T85" fmla="*/ 6074 h 787"/>
                  <a:gd name="T86" fmla="*/ 930 w 222"/>
                  <a:gd name="T87" fmla="*/ 6098 h 787"/>
                  <a:gd name="T88" fmla="*/ 772 w 222"/>
                  <a:gd name="T89" fmla="*/ 6098 h 787"/>
                  <a:gd name="T90" fmla="*/ 601 w 222"/>
                  <a:gd name="T91" fmla="*/ 6098 h 787"/>
                  <a:gd name="T92" fmla="*/ 459 w 222"/>
                  <a:gd name="T93" fmla="*/ 6098 h 787"/>
                  <a:gd name="T94" fmla="*/ 335 w 222"/>
                  <a:gd name="T95" fmla="*/ 6114 h 787"/>
                  <a:gd name="T96" fmla="*/ 227 w 222"/>
                  <a:gd name="T97" fmla="*/ 6169 h 787"/>
                  <a:gd name="T98" fmla="*/ 121 w 222"/>
                  <a:gd name="T99" fmla="*/ 6239 h 787"/>
                  <a:gd name="T100" fmla="*/ 2 w 222"/>
                  <a:gd name="T101" fmla="*/ 6350 h 787"/>
                  <a:gd name="T102" fmla="*/ 0 w 222"/>
                  <a:gd name="T103" fmla="*/ 6515 h 787"/>
                  <a:gd name="T104" fmla="*/ 88 w 222"/>
                  <a:gd name="T105" fmla="*/ 6817 h 787"/>
                  <a:gd name="T106" fmla="*/ 319 w 222"/>
                  <a:gd name="T107" fmla="*/ 7040 h 787"/>
                  <a:gd name="T108" fmla="*/ 686 w 222"/>
                  <a:gd name="T109" fmla="*/ 7210 h 787"/>
                  <a:gd name="T110" fmla="*/ 1172 w 222"/>
                  <a:gd name="T111" fmla="*/ 7387 h 787"/>
                  <a:gd name="T112" fmla="*/ 1691 w 222"/>
                  <a:gd name="T113" fmla="*/ 7527 h 787"/>
                  <a:gd name="T114" fmla="*/ 2278 w 222"/>
                  <a:gd name="T115" fmla="*/ 7641 h 787"/>
                  <a:gd name="T116" fmla="*/ 2840 w 222"/>
                  <a:gd name="T117" fmla="*/ 7725 h 787"/>
                  <a:gd name="T118" fmla="*/ 3420 w 222"/>
                  <a:gd name="T119" fmla="*/ 7784 h 787"/>
                  <a:gd name="T120" fmla="*/ 3895 w 222"/>
                  <a:gd name="T121" fmla="*/ 7790 h 787"/>
                  <a:gd name="T122" fmla="*/ 4320 w 222"/>
                  <a:gd name="T123" fmla="*/ 7779 h 7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22"/>
                  <a:gd name="T187" fmla="*/ 0 h 787"/>
                  <a:gd name="T188" fmla="*/ 222 w 222"/>
                  <a:gd name="T189" fmla="*/ 787 h 7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22" h="787">
                    <a:moveTo>
                      <a:pt x="158" y="0"/>
                    </a:moveTo>
                    <a:lnTo>
                      <a:pt x="144" y="6"/>
                    </a:lnTo>
                    <a:lnTo>
                      <a:pt x="139" y="10"/>
                    </a:lnTo>
                    <a:lnTo>
                      <a:pt x="134" y="15"/>
                    </a:lnTo>
                    <a:lnTo>
                      <a:pt x="130" y="19"/>
                    </a:lnTo>
                    <a:lnTo>
                      <a:pt x="126" y="25"/>
                    </a:lnTo>
                    <a:lnTo>
                      <a:pt x="124" y="30"/>
                    </a:lnTo>
                    <a:lnTo>
                      <a:pt x="122" y="36"/>
                    </a:lnTo>
                    <a:lnTo>
                      <a:pt x="120" y="42"/>
                    </a:lnTo>
                    <a:lnTo>
                      <a:pt x="118" y="49"/>
                    </a:lnTo>
                    <a:lnTo>
                      <a:pt x="117" y="56"/>
                    </a:lnTo>
                    <a:lnTo>
                      <a:pt x="117" y="63"/>
                    </a:lnTo>
                    <a:lnTo>
                      <a:pt x="116" y="70"/>
                    </a:lnTo>
                    <a:lnTo>
                      <a:pt x="116" y="77"/>
                    </a:lnTo>
                    <a:lnTo>
                      <a:pt x="117" y="85"/>
                    </a:lnTo>
                    <a:lnTo>
                      <a:pt x="117" y="93"/>
                    </a:lnTo>
                    <a:lnTo>
                      <a:pt x="117" y="101"/>
                    </a:lnTo>
                    <a:lnTo>
                      <a:pt x="118" y="109"/>
                    </a:lnTo>
                    <a:lnTo>
                      <a:pt x="118" y="116"/>
                    </a:lnTo>
                    <a:lnTo>
                      <a:pt x="119" y="124"/>
                    </a:lnTo>
                    <a:lnTo>
                      <a:pt x="119" y="132"/>
                    </a:lnTo>
                    <a:lnTo>
                      <a:pt x="119" y="140"/>
                    </a:lnTo>
                    <a:lnTo>
                      <a:pt x="119" y="148"/>
                    </a:lnTo>
                    <a:lnTo>
                      <a:pt x="119" y="155"/>
                    </a:lnTo>
                    <a:lnTo>
                      <a:pt x="118" y="163"/>
                    </a:lnTo>
                    <a:lnTo>
                      <a:pt x="118" y="170"/>
                    </a:lnTo>
                    <a:lnTo>
                      <a:pt x="116" y="177"/>
                    </a:lnTo>
                    <a:lnTo>
                      <a:pt x="114" y="185"/>
                    </a:lnTo>
                    <a:lnTo>
                      <a:pt x="112" y="191"/>
                    </a:lnTo>
                    <a:lnTo>
                      <a:pt x="110" y="198"/>
                    </a:lnTo>
                    <a:lnTo>
                      <a:pt x="106" y="204"/>
                    </a:lnTo>
                    <a:lnTo>
                      <a:pt x="102" y="210"/>
                    </a:lnTo>
                    <a:lnTo>
                      <a:pt x="98" y="214"/>
                    </a:lnTo>
                    <a:lnTo>
                      <a:pt x="96" y="216"/>
                    </a:lnTo>
                    <a:lnTo>
                      <a:pt x="94" y="218"/>
                    </a:lnTo>
                    <a:lnTo>
                      <a:pt x="92" y="221"/>
                    </a:lnTo>
                    <a:lnTo>
                      <a:pt x="89" y="223"/>
                    </a:lnTo>
                    <a:lnTo>
                      <a:pt x="86" y="225"/>
                    </a:lnTo>
                    <a:lnTo>
                      <a:pt x="84" y="227"/>
                    </a:lnTo>
                    <a:lnTo>
                      <a:pt x="81" y="229"/>
                    </a:lnTo>
                    <a:lnTo>
                      <a:pt x="78" y="231"/>
                    </a:lnTo>
                    <a:lnTo>
                      <a:pt x="76" y="234"/>
                    </a:lnTo>
                    <a:lnTo>
                      <a:pt x="73" y="236"/>
                    </a:lnTo>
                    <a:lnTo>
                      <a:pt x="70" y="239"/>
                    </a:lnTo>
                    <a:lnTo>
                      <a:pt x="68" y="241"/>
                    </a:lnTo>
                    <a:lnTo>
                      <a:pt x="65" y="244"/>
                    </a:lnTo>
                    <a:lnTo>
                      <a:pt x="63" y="246"/>
                    </a:lnTo>
                    <a:lnTo>
                      <a:pt x="61" y="249"/>
                    </a:lnTo>
                    <a:lnTo>
                      <a:pt x="58" y="252"/>
                    </a:lnTo>
                    <a:lnTo>
                      <a:pt x="56" y="255"/>
                    </a:lnTo>
                    <a:lnTo>
                      <a:pt x="55" y="258"/>
                    </a:lnTo>
                    <a:lnTo>
                      <a:pt x="53" y="261"/>
                    </a:lnTo>
                    <a:lnTo>
                      <a:pt x="52" y="264"/>
                    </a:lnTo>
                    <a:lnTo>
                      <a:pt x="50" y="267"/>
                    </a:lnTo>
                    <a:lnTo>
                      <a:pt x="50" y="271"/>
                    </a:lnTo>
                    <a:lnTo>
                      <a:pt x="49" y="275"/>
                    </a:lnTo>
                    <a:lnTo>
                      <a:pt x="49" y="279"/>
                    </a:lnTo>
                    <a:lnTo>
                      <a:pt x="49" y="283"/>
                    </a:lnTo>
                    <a:lnTo>
                      <a:pt x="49" y="287"/>
                    </a:lnTo>
                    <a:lnTo>
                      <a:pt x="50" y="291"/>
                    </a:lnTo>
                    <a:lnTo>
                      <a:pt x="51" y="296"/>
                    </a:lnTo>
                    <a:lnTo>
                      <a:pt x="53" y="300"/>
                    </a:lnTo>
                    <a:lnTo>
                      <a:pt x="55" y="305"/>
                    </a:lnTo>
                    <a:lnTo>
                      <a:pt x="58" y="313"/>
                    </a:lnTo>
                    <a:lnTo>
                      <a:pt x="60" y="316"/>
                    </a:lnTo>
                    <a:lnTo>
                      <a:pt x="62" y="319"/>
                    </a:lnTo>
                    <a:lnTo>
                      <a:pt x="65" y="323"/>
                    </a:lnTo>
                    <a:lnTo>
                      <a:pt x="67" y="325"/>
                    </a:lnTo>
                    <a:lnTo>
                      <a:pt x="69" y="328"/>
                    </a:lnTo>
                    <a:lnTo>
                      <a:pt x="72" y="331"/>
                    </a:lnTo>
                    <a:lnTo>
                      <a:pt x="74" y="333"/>
                    </a:lnTo>
                    <a:lnTo>
                      <a:pt x="76" y="335"/>
                    </a:lnTo>
                    <a:lnTo>
                      <a:pt x="79" y="338"/>
                    </a:lnTo>
                    <a:lnTo>
                      <a:pt x="81" y="340"/>
                    </a:lnTo>
                    <a:lnTo>
                      <a:pt x="83" y="342"/>
                    </a:lnTo>
                    <a:lnTo>
                      <a:pt x="86" y="345"/>
                    </a:lnTo>
                    <a:lnTo>
                      <a:pt x="88" y="347"/>
                    </a:lnTo>
                    <a:lnTo>
                      <a:pt x="90" y="349"/>
                    </a:lnTo>
                    <a:lnTo>
                      <a:pt x="92" y="352"/>
                    </a:lnTo>
                    <a:lnTo>
                      <a:pt x="94" y="354"/>
                    </a:lnTo>
                    <a:lnTo>
                      <a:pt x="95" y="357"/>
                    </a:lnTo>
                    <a:lnTo>
                      <a:pt x="97" y="359"/>
                    </a:lnTo>
                    <a:lnTo>
                      <a:pt x="98" y="363"/>
                    </a:lnTo>
                    <a:lnTo>
                      <a:pt x="100" y="365"/>
                    </a:lnTo>
                    <a:lnTo>
                      <a:pt x="101" y="369"/>
                    </a:lnTo>
                    <a:lnTo>
                      <a:pt x="102" y="372"/>
                    </a:lnTo>
                    <a:lnTo>
                      <a:pt x="103" y="376"/>
                    </a:lnTo>
                    <a:lnTo>
                      <a:pt x="104" y="380"/>
                    </a:lnTo>
                    <a:lnTo>
                      <a:pt x="104" y="384"/>
                    </a:lnTo>
                    <a:lnTo>
                      <a:pt x="104" y="389"/>
                    </a:lnTo>
                    <a:lnTo>
                      <a:pt x="104" y="393"/>
                    </a:lnTo>
                    <a:lnTo>
                      <a:pt x="104" y="399"/>
                    </a:lnTo>
                    <a:lnTo>
                      <a:pt x="103" y="404"/>
                    </a:lnTo>
                    <a:lnTo>
                      <a:pt x="102" y="410"/>
                    </a:lnTo>
                    <a:lnTo>
                      <a:pt x="101" y="415"/>
                    </a:lnTo>
                    <a:lnTo>
                      <a:pt x="101" y="419"/>
                    </a:lnTo>
                    <a:lnTo>
                      <a:pt x="100" y="423"/>
                    </a:lnTo>
                    <a:lnTo>
                      <a:pt x="99" y="429"/>
                    </a:lnTo>
                    <a:lnTo>
                      <a:pt x="98" y="434"/>
                    </a:lnTo>
                    <a:lnTo>
                      <a:pt x="98" y="441"/>
                    </a:lnTo>
                    <a:lnTo>
                      <a:pt x="97" y="447"/>
                    </a:lnTo>
                    <a:lnTo>
                      <a:pt x="96" y="454"/>
                    </a:lnTo>
                    <a:lnTo>
                      <a:pt x="94" y="462"/>
                    </a:lnTo>
                    <a:lnTo>
                      <a:pt x="94" y="469"/>
                    </a:lnTo>
                    <a:lnTo>
                      <a:pt x="92" y="477"/>
                    </a:lnTo>
                    <a:lnTo>
                      <a:pt x="91" y="485"/>
                    </a:lnTo>
                    <a:lnTo>
                      <a:pt x="90" y="494"/>
                    </a:lnTo>
                    <a:lnTo>
                      <a:pt x="88" y="502"/>
                    </a:lnTo>
                    <a:lnTo>
                      <a:pt x="87" y="511"/>
                    </a:lnTo>
                    <a:lnTo>
                      <a:pt x="86" y="519"/>
                    </a:lnTo>
                    <a:lnTo>
                      <a:pt x="85" y="527"/>
                    </a:lnTo>
                    <a:lnTo>
                      <a:pt x="84" y="535"/>
                    </a:lnTo>
                    <a:lnTo>
                      <a:pt x="82" y="543"/>
                    </a:lnTo>
                    <a:lnTo>
                      <a:pt x="81" y="551"/>
                    </a:lnTo>
                    <a:lnTo>
                      <a:pt x="80" y="558"/>
                    </a:lnTo>
                    <a:lnTo>
                      <a:pt x="78" y="565"/>
                    </a:lnTo>
                    <a:lnTo>
                      <a:pt x="78" y="571"/>
                    </a:lnTo>
                    <a:lnTo>
                      <a:pt x="76" y="577"/>
                    </a:lnTo>
                    <a:lnTo>
                      <a:pt x="75" y="583"/>
                    </a:lnTo>
                    <a:lnTo>
                      <a:pt x="74" y="587"/>
                    </a:lnTo>
                    <a:lnTo>
                      <a:pt x="74" y="592"/>
                    </a:lnTo>
                    <a:lnTo>
                      <a:pt x="72" y="595"/>
                    </a:lnTo>
                    <a:lnTo>
                      <a:pt x="72" y="598"/>
                    </a:lnTo>
                    <a:lnTo>
                      <a:pt x="71" y="600"/>
                    </a:lnTo>
                    <a:lnTo>
                      <a:pt x="71" y="601"/>
                    </a:lnTo>
                    <a:lnTo>
                      <a:pt x="64" y="607"/>
                    </a:lnTo>
                    <a:lnTo>
                      <a:pt x="61" y="609"/>
                    </a:lnTo>
                    <a:lnTo>
                      <a:pt x="58" y="611"/>
                    </a:lnTo>
                    <a:lnTo>
                      <a:pt x="55" y="612"/>
                    </a:lnTo>
                    <a:lnTo>
                      <a:pt x="52" y="613"/>
                    </a:lnTo>
                    <a:lnTo>
                      <a:pt x="49" y="614"/>
                    </a:lnTo>
                    <a:lnTo>
                      <a:pt x="46" y="615"/>
                    </a:lnTo>
                    <a:lnTo>
                      <a:pt x="44" y="615"/>
                    </a:lnTo>
                    <a:lnTo>
                      <a:pt x="41" y="615"/>
                    </a:lnTo>
                    <a:lnTo>
                      <a:pt x="38" y="615"/>
                    </a:lnTo>
                    <a:lnTo>
                      <a:pt x="35" y="615"/>
                    </a:lnTo>
                    <a:lnTo>
                      <a:pt x="33" y="615"/>
                    </a:lnTo>
                    <a:lnTo>
                      <a:pt x="30" y="615"/>
                    </a:lnTo>
                    <a:lnTo>
                      <a:pt x="28" y="615"/>
                    </a:lnTo>
                    <a:lnTo>
                      <a:pt x="26" y="615"/>
                    </a:lnTo>
                    <a:lnTo>
                      <a:pt x="23" y="615"/>
                    </a:lnTo>
                    <a:lnTo>
                      <a:pt x="21" y="616"/>
                    </a:lnTo>
                    <a:lnTo>
                      <a:pt x="19" y="616"/>
                    </a:lnTo>
                    <a:lnTo>
                      <a:pt x="17" y="617"/>
                    </a:lnTo>
                    <a:lnTo>
                      <a:pt x="15" y="618"/>
                    </a:lnTo>
                    <a:lnTo>
                      <a:pt x="13" y="619"/>
                    </a:lnTo>
                    <a:lnTo>
                      <a:pt x="11" y="621"/>
                    </a:lnTo>
                    <a:lnTo>
                      <a:pt x="9" y="623"/>
                    </a:lnTo>
                    <a:lnTo>
                      <a:pt x="8" y="625"/>
                    </a:lnTo>
                    <a:lnTo>
                      <a:pt x="6" y="628"/>
                    </a:lnTo>
                    <a:lnTo>
                      <a:pt x="5" y="631"/>
                    </a:lnTo>
                    <a:lnTo>
                      <a:pt x="4" y="635"/>
                    </a:lnTo>
                    <a:lnTo>
                      <a:pt x="2" y="640"/>
                    </a:lnTo>
                    <a:lnTo>
                      <a:pt x="1" y="645"/>
                    </a:lnTo>
                    <a:lnTo>
                      <a:pt x="0" y="651"/>
                    </a:lnTo>
                    <a:lnTo>
                      <a:pt x="0" y="658"/>
                    </a:lnTo>
                    <a:lnTo>
                      <a:pt x="0" y="673"/>
                    </a:lnTo>
                    <a:lnTo>
                      <a:pt x="1" y="681"/>
                    </a:lnTo>
                    <a:lnTo>
                      <a:pt x="4" y="688"/>
                    </a:lnTo>
                    <a:lnTo>
                      <a:pt x="7" y="695"/>
                    </a:lnTo>
                    <a:lnTo>
                      <a:pt x="11" y="702"/>
                    </a:lnTo>
                    <a:lnTo>
                      <a:pt x="16" y="709"/>
                    </a:lnTo>
                    <a:lnTo>
                      <a:pt x="22" y="715"/>
                    </a:lnTo>
                    <a:lnTo>
                      <a:pt x="28" y="722"/>
                    </a:lnTo>
                    <a:lnTo>
                      <a:pt x="34" y="728"/>
                    </a:lnTo>
                    <a:lnTo>
                      <a:pt x="42" y="734"/>
                    </a:lnTo>
                    <a:lnTo>
                      <a:pt x="50" y="739"/>
                    </a:lnTo>
                    <a:lnTo>
                      <a:pt x="58" y="745"/>
                    </a:lnTo>
                    <a:lnTo>
                      <a:pt x="66" y="750"/>
                    </a:lnTo>
                    <a:lnTo>
                      <a:pt x="75" y="755"/>
                    </a:lnTo>
                    <a:lnTo>
                      <a:pt x="84" y="759"/>
                    </a:lnTo>
                    <a:lnTo>
                      <a:pt x="94" y="763"/>
                    </a:lnTo>
                    <a:lnTo>
                      <a:pt x="103" y="767"/>
                    </a:lnTo>
                    <a:lnTo>
                      <a:pt x="113" y="771"/>
                    </a:lnTo>
                    <a:lnTo>
                      <a:pt x="122" y="774"/>
                    </a:lnTo>
                    <a:lnTo>
                      <a:pt x="132" y="777"/>
                    </a:lnTo>
                    <a:lnTo>
                      <a:pt x="142" y="779"/>
                    </a:lnTo>
                    <a:lnTo>
                      <a:pt x="151" y="781"/>
                    </a:lnTo>
                    <a:lnTo>
                      <a:pt x="160" y="783"/>
                    </a:lnTo>
                    <a:lnTo>
                      <a:pt x="169" y="785"/>
                    </a:lnTo>
                    <a:lnTo>
                      <a:pt x="178" y="785"/>
                    </a:lnTo>
                    <a:lnTo>
                      <a:pt x="186" y="786"/>
                    </a:lnTo>
                    <a:lnTo>
                      <a:pt x="194" y="786"/>
                    </a:lnTo>
                    <a:lnTo>
                      <a:pt x="202" y="786"/>
                    </a:lnTo>
                    <a:lnTo>
                      <a:pt x="209" y="785"/>
                    </a:lnTo>
                    <a:lnTo>
                      <a:pt x="215" y="784"/>
                    </a:lnTo>
                    <a:lnTo>
                      <a:pt x="221" y="78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45"/>
              <p:cNvSpPr>
                <a:spLocks/>
              </p:cNvSpPr>
              <p:nvPr/>
            </p:nvSpPr>
            <p:spPr bwMode="auto">
              <a:xfrm>
                <a:off x="4424" y="1076"/>
                <a:ext cx="116" cy="196"/>
              </a:xfrm>
              <a:custGeom>
                <a:avLst/>
                <a:gdLst>
                  <a:gd name="T0" fmla="*/ 1021 w 99"/>
                  <a:gd name="T1" fmla="*/ 1664 h 174"/>
                  <a:gd name="T2" fmla="*/ 1089 w 99"/>
                  <a:gd name="T3" fmla="*/ 1551 h 174"/>
                  <a:gd name="T4" fmla="*/ 1089 w 99"/>
                  <a:gd name="T5" fmla="*/ 1493 h 174"/>
                  <a:gd name="T6" fmla="*/ 1089 w 99"/>
                  <a:gd name="T7" fmla="*/ 1435 h 174"/>
                  <a:gd name="T8" fmla="*/ 1089 w 99"/>
                  <a:gd name="T9" fmla="*/ 1387 h 174"/>
                  <a:gd name="T10" fmla="*/ 1053 w 99"/>
                  <a:gd name="T11" fmla="*/ 1347 h 174"/>
                  <a:gd name="T12" fmla="*/ 1021 w 99"/>
                  <a:gd name="T13" fmla="*/ 1293 h 174"/>
                  <a:gd name="T14" fmla="*/ 1001 w 99"/>
                  <a:gd name="T15" fmla="*/ 1244 h 174"/>
                  <a:gd name="T16" fmla="*/ 943 w 99"/>
                  <a:gd name="T17" fmla="*/ 1214 h 174"/>
                  <a:gd name="T18" fmla="*/ 899 w 99"/>
                  <a:gd name="T19" fmla="*/ 1162 h 174"/>
                  <a:gd name="T20" fmla="*/ 854 w 99"/>
                  <a:gd name="T21" fmla="*/ 1128 h 174"/>
                  <a:gd name="T22" fmla="*/ 805 w 99"/>
                  <a:gd name="T23" fmla="*/ 1085 h 174"/>
                  <a:gd name="T24" fmla="*/ 729 w 99"/>
                  <a:gd name="T25" fmla="*/ 1052 h 174"/>
                  <a:gd name="T26" fmla="*/ 687 w 99"/>
                  <a:gd name="T27" fmla="*/ 1001 h 174"/>
                  <a:gd name="T28" fmla="*/ 601 w 99"/>
                  <a:gd name="T29" fmla="*/ 963 h 174"/>
                  <a:gd name="T30" fmla="*/ 513 w 99"/>
                  <a:gd name="T31" fmla="*/ 917 h 174"/>
                  <a:gd name="T32" fmla="*/ 462 w 99"/>
                  <a:gd name="T33" fmla="*/ 889 h 174"/>
                  <a:gd name="T34" fmla="*/ 394 w 99"/>
                  <a:gd name="T35" fmla="*/ 850 h 174"/>
                  <a:gd name="T36" fmla="*/ 336 w 99"/>
                  <a:gd name="T37" fmla="*/ 813 h 174"/>
                  <a:gd name="T38" fmla="*/ 272 w 99"/>
                  <a:gd name="T39" fmla="*/ 760 h 174"/>
                  <a:gd name="T40" fmla="*/ 228 w 99"/>
                  <a:gd name="T41" fmla="*/ 736 h 174"/>
                  <a:gd name="T42" fmla="*/ 166 w 99"/>
                  <a:gd name="T43" fmla="*/ 675 h 174"/>
                  <a:gd name="T44" fmla="*/ 121 w 99"/>
                  <a:gd name="T45" fmla="*/ 641 h 174"/>
                  <a:gd name="T46" fmla="*/ 88 w 99"/>
                  <a:gd name="T47" fmla="*/ 598 h 174"/>
                  <a:gd name="T48" fmla="*/ 2 w 99"/>
                  <a:gd name="T49" fmla="*/ 551 h 174"/>
                  <a:gd name="T50" fmla="*/ 1 w 99"/>
                  <a:gd name="T51" fmla="*/ 520 h 174"/>
                  <a:gd name="T52" fmla="*/ 0 w 99"/>
                  <a:gd name="T53" fmla="*/ 469 h 174"/>
                  <a:gd name="T54" fmla="*/ 0 w 99"/>
                  <a:gd name="T55" fmla="*/ 416 h 174"/>
                  <a:gd name="T56" fmla="*/ 0 w 99"/>
                  <a:gd name="T57" fmla="*/ 369 h 174"/>
                  <a:gd name="T58" fmla="*/ 0 w 99"/>
                  <a:gd name="T59" fmla="*/ 305 h 174"/>
                  <a:gd name="T60" fmla="*/ 1 w 99"/>
                  <a:gd name="T61" fmla="*/ 255 h 174"/>
                  <a:gd name="T62" fmla="*/ 75 w 99"/>
                  <a:gd name="T63" fmla="*/ 201 h 174"/>
                  <a:gd name="T64" fmla="*/ 166 w 99"/>
                  <a:gd name="T65" fmla="*/ 178 h 174"/>
                  <a:gd name="T66" fmla="*/ 228 w 99"/>
                  <a:gd name="T67" fmla="*/ 178 h 174"/>
                  <a:gd name="T68" fmla="*/ 272 w 99"/>
                  <a:gd name="T69" fmla="*/ 158 h 174"/>
                  <a:gd name="T70" fmla="*/ 336 w 99"/>
                  <a:gd name="T71" fmla="*/ 158 h 174"/>
                  <a:gd name="T72" fmla="*/ 394 w 99"/>
                  <a:gd name="T73" fmla="*/ 142 h 174"/>
                  <a:gd name="T74" fmla="*/ 462 w 99"/>
                  <a:gd name="T75" fmla="*/ 140 h 174"/>
                  <a:gd name="T76" fmla="*/ 513 w 99"/>
                  <a:gd name="T77" fmla="*/ 126 h 174"/>
                  <a:gd name="T78" fmla="*/ 591 w 99"/>
                  <a:gd name="T79" fmla="*/ 124 h 174"/>
                  <a:gd name="T80" fmla="*/ 634 w 99"/>
                  <a:gd name="T81" fmla="*/ 110 h 174"/>
                  <a:gd name="T82" fmla="*/ 704 w 99"/>
                  <a:gd name="T83" fmla="*/ 98 h 174"/>
                  <a:gd name="T84" fmla="*/ 793 w 99"/>
                  <a:gd name="T85" fmla="*/ 87 h 174"/>
                  <a:gd name="T86" fmla="*/ 811 w 99"/>
                  <a:gd name="T87" fmla="*/ 77 h 174"/>
                  <a:gd name="T88" fmla="*/ 899 w 99"/>
                  <a:gd name="T89" fmla="*/ 68 h 174"/>
                  <a:gd name="T90" fmla="*/ 943 w 99"/>
                  <a:gd name="T91" fmla="*/ 60 h 174"/>
                  <a:gd name="T92" fmla="*/ 1021 w 99"/>
                  <a:gd name="T93" fmla="*/ 60 h 174"/>
                  <a:gd name="T94" fmla="*/ 1053 w 99"/>
                  <a:gd name="T95" fmla="*/ 53 h 174"/>
                  <a:gd name="T96" fmla="*/ 1113 w 99"/>
                  <a:gd name="T97" fmla="*/ 47 h 174"/>
                  <a:gd name="T98" fmla="*/ 1186 w 99"/>
                  <a:gd name="T99" fmla="*/ 3 h 174"/>
                  <a:gd name="T100" fmla="*/ 1234 w 99"/>
                  <a:gd name="T101" fmla="*/ 3 h 174"/>
                  <a:gd name="T102" fmla="*/ 1304 w 99"/>
                  <a:gd name="T103" fmla="*/ 2 h 174"/>
                  <a:gd name="T104" fmla="*/ 1374 w 99"/>
                  <a:gd name="T105" fmla="*/ 2 h 174"/>
                  <a:gd name="T106" fmla="*/ 1405 w 99"/>
                  <a:gd name="T107" fmla="*/ 1 h 174"/>
                  <a:gd name="T108" fmla="*/ 1495 w 99"/>
                  <a:gd name="T109" fmla="*/ 1 h 174"/>
                  <a:gd name="T110" fmla="*/ 1553 w 99"/>
                  <a:gd name="T111" fmla="*/ 1 h 174"/>
                  <a:gd name="T112" fmla="*/ 1610 w 99"/>
                  <a:gd name="T113" fmla="*/ 0 h 174"/>
                  <a:gd name="T114" fmla="*/ 1646 w 99"/>
                  <a:gd name="T115" fmla="*/ 0 h 174"/>
                  <a:gd name="T116" fmla="*/ 1752 w 99"/>
                  <a:gd name="T117" fmla="*/ 0 h 174"/>
                  <a:gd name="T118" fmla="*/ 1790 w 99"/>
                  <a:gd name="T119" fmla="*/ 0 h 174"/>
                  <a:gd name="T120" fmla="*/ 1876 w 99"/>
                  <a:gd name="T121" fmla="*/ 1 h 174"/>
                  <a:gd name="T122" fmla="*/ 1924 w 99"/>
                  <a:gd name="T123" fmla="*/ 1 h 174"/>
                  <a:gd name="T124" fmla="*/ 1993 w 99"/>
                  <a:gd name="T125" fmla="*/ 2 h 17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"/>
                  <a:gd name="T190" fmla="*/ 0 h 174"/>
                  <a:gd name="T191" fmla="*/ 99 w 99"/>
                  <a:gd name="T192" fmla="*/ 174 h 17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" h="174">
                    <a:moveTo>
                      <a:pt x="50" y="173"/>
                    </a:moveTo>
                    <a:lnTo>
                      <a:pt x="53" y="161"/>
                    </a:lnTo>
                    <a:lnTo>
                      <a:pt x="53" y="155"/>
                    </a:lnTo>
                    <a:lnTo>
                      <a:pt x="53" y="150"/>
                    </a:lnTo>
                    <a:lnTo>
                      <a:pt x="53" y="145"/>
                    </a:lnTo>
                    <a:lnTo>
                      <a:pt x="52" y="140"/>
                    </a:lnTo>
                    <a:lnTo>
                      <a:pt x="50" y="135"/>
                    </a:lnTo>
                    <a:lnTo>
                      <a:pt x="49" y="130"/>
                    </a:lnTo>
                    <a:lnTo>
                      <a:pt x="46" y="126"/>
                    </a:lnTo>
                    <a:lnTo>
                      <a:pt x="44" y="121"/>
                    </a:lnTo>
                    <a:lnTo>
                      <a:pt x="42" y="117"/>
                    </a:lnTo>
                    <a:lnTo>
                      <a:pt x="39" y="113"/>
                    </a:lnTo>
                    <a:lnTo>
                      <a:pt x="36" y="109"/>
                    </a:lnTo>
                    <a:lnTo>
                      <a:pt x="33" y="104"/>
                    </a:lnTo>
                    <a:lnTo>
                      <a:pt x="30" y="100"/>
                    </a:lnTo>
                    <a:lnTo>
                      <a:pt x="26" y="96"/>
                    </a:lnTo>
                    <a:lnTo>
                      <a:pt x="23" y="92"/>
                    </a:lnTo>
                    <a:lnTo>
                      <a:pt x="20" y="88"/>
                    </a:lnTo>
                    <a:lnTo>
                      <a:pt x="17" y="84"/>
                    </a:lnTo>
                    <a:lnTo>
                      <a:pt x="14" y="80"/>
                    </a:lnTo>
                    <a:lnTo>
                      <a:pt x="11" y="76"/>
                    </a:lnTo>
                    <a:lnTo>
                      <a:pt x="8" y="71"/>
                    </a:lnTo>
                    <a:lnTo>
                      <a:pt x="6" y="67"/>
                    </a:lnTo>
                    <a:lnTo>
                      <a:pt x="4" y="62"/>
                    </a:lnTo>
                    <a:lnTo>
                      <a:pt x="2" y="58"/>
                    </a:lnTo>
                    <a:lnTo>
                      <a:pt x="1" y="53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3" y="20"/>
                    </a:lnTo>
                    <a:lnTo>
                      <a:pt x="8" y="18"/>
                    </a:lnTo>
                    <a:lnTo>
                      <a:pt x="11" y="18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20" y="15"/>
                    </a:lnTo>
                    <a:lnTo>
                      <a:pt x="23" y="14"/>
                    </a:lnTo>
                    <a:lnTo>
                      <a:pt x="26" y="13"/>
                    </a:lnTo>
                    <a:lnTo>
                      <a:pt x="29" y="12"/>
                    </a:lnTo>
                    <a:lnTo>
                      <a:pt x="32" y="11"/>
                    </a:lnTo>
                    <a:lnTo>
                      <a:pt x="35" y="10"/>
                    </a:lnTo>
                    <a:lnTo>
                      <a:pt x="38" y="9"/>
                    </a:lnTo>
                    <a:lnTo>
                      <a:pt x="40" y="8"/>
                    </a:lnTo>
                    <a:lnTo>
                      <a:pt x="44" y="7"/>
                    </a:lnTo>
                    <a:lnTo>
                      <a:pt x="46" y="6"/>
                    </a:lnTo>
                    <a:lnTo>
                      <a:pt x="50" y="6"/>
                    </a:lnTo>
                    <a:lnTo>
                      <a:pt x="52" y="5"/>
                    </a:lnTo>
                    <a:lnTo>
                      <a:pt x="55" y="4"/>
                    </a:lnTo>
                    <a:lnTo>
                      <a:pt x="58" y="3"/>
                    </a:lnTo>
                    <a:lnTo>
                      <a:pt x="61" y="3"/>
                    </a:lnTo>
                    <a:lnTo>
                      <a:pt x="64" y="2"/>
                    </a:lnTo>
                    <a:lnTo>
                      <a:pt x="67" y="2"/>
                    </a:lnTo>
                    <a:lnTo>
                      <a:pt x="70" y="1"/>
                    </a:lnTo>
                    <a:lnTo>
                      <a:pt x="73" y="1"/>
                    </a:lnTo>
                    <a:lnTo>
                      <a:pt x="76" y="1"/>
                    </a:lnTo>
                    <a:lnTo>
                      <a:pt x="79" y="0"/>
                    </a:lnTo>
                    <a:lnTo>
                      <a:pt x="82" y="0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2" y="1"/>
                    </a:lnTo>
                    <a:lnTo>
                      <a:pt x="95" y="1"/>
                    </a:lnTo>
                    <a:lnTo>
                      <a:pt x="98" y="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46"/>
              <p:cNvSpPr>
                <a:spLocks/>
              </p:cNvSpPr>
              <p:nvPr/>
            </p:nvSpPr>
            <p:spPr bwMode="auto">
              <a:xfrm>
                <a:off x="4130" y="2715"/>
                <a:ext cx="556" cy="246"/>
              </a:xfrm>
              <a:custGeom>
                <a:avLst/>
                <a:gdLst>
                  <a:gd name="T0" fmla="*/ 9312 w 475"/>
                  <a:gd name="T1" fmla="*/ 2149 h 218"/>
                  <a:gd name="T2" fmla="*/ 9416 w 475"/>
                  <a:gd name="T3" fmla="*/ 1847 h 218"/>
                  <a:gd name="T4" fmla="*/ 9458 w 475"/>
                  <a:gd name="T5" fmla="*/ 1719 h 218"/>
                  <a:gd name="T6" fmla="*/ 9416 w 475"/>
                  <a:gd name="T7" fmla="*/ 1598 h 218"/>
                  <a:gd name="T8" fmla="*/ 9379 w 475"/>
                  <a:gd name="T9" fmla="*/ 1495 h 218"/>
                  <a:gd name="T10" fmla="*/ 9317 w 475"/>
                  <a:gd name="T11" fmla="*/ 1391 h 218"/>
                  <a:gd name="T12" fmla="*/ 9247 w 475"/>
                  <a:gd name="T13" fmla="*/ 1323 h 218"/>
                  <a:gd name="T14" fmla="*/ 9146 w 475"/>
                  <a:gd name="T15" fmla="*/ 1233 h 218"/>
                  <a:gd name="T16" fmla="*/ 9007 w 475"/>
                  <a:gd name="T17" fmla="*/ 1172 h 218"/>
                  <a:gd name="T18" fmla="*/ 8874 w 475"/>
                  <a:gd name="T19" fmla="*/ 1126 h 218"/>
                  <a:gd name="T20" fmla="*/ 8717 w 475"/>
                  <a:gd name="T21" fmla="*/ 1087 h 218"/>
                  <a:gd name="T22" fmla="*/ 8521 w 475"/>
                  <a:gd name="T23" fmla="*/ 1027 h 218"/>
                  <a:gd name="T24" fmla="*/ 8351 w 475"/>
                  <a:gd name="T25" fmla="*/ 998 h 218"/>
                  <a:gd name="T26" fmla="*/ 8145 w 475"/>
                  <a:gd name="T27" fmla="*/ 964 h 218"/>
                  <a:gd name="T28" fmla="*/ 7916 w 475"/>
                  <a:gd name="T29" fmla="*/ 946 h 218"/>
                  <a:gd name="T30" fmla="*/ 7710 w 475"/>
                  <a:gd name="T31" fmla="*/ 921 h 218"/>
                  <a:gd name="T32" fmla="*/ 7483 w 475"/>
                  <a:gd name="T33" fmla="*/ 910 h 218"/>
                  <a:gd name="T34" fmla="*/ 7257 w 475"/>
                  <a:gd name="T35" fmla="*/ 904 h 218"/>
                  <a:gd name="T36" fmla="*/ 7008 w 475"/>
                  <a:gd name="T37" fmla="*/ 902 h 218"/>
                  <a:gd name="T38" fmla="*/ 6796 w 475"/>
                  <a:gd name="T39" fmla="*/ 884 h 218"/>
                  <a:gd name="T40" fmla="*/ 6549 w 475"/>
                  <a:gd name="T41" fmla="*/ 884 h 218"/>
                  <a:gd name="T42" fmla="*/ 6309 w 475"/>
                  <a:gd name="T43" fmla="*/ 871 h 218"/>
                  <a:gd name="T44" fmla="*/ 6076 w 475"/>
                  <a:gd name="T45" fmla="*/ 871 h 218"/>
                  <a:gd name="T46" fmla="*/ 5856 w 475"/>
                  <a:gd name="T47" fmla="*/ 859 h 218"/>
                  <a:gd name="T48" fmla="*/ 5627 w 475"/>
                  <a:gd name="T49" fmla="*/ 859 h 218"/>
                  <a:gd name="T50" fmla="*/ 5462 w 475"/>
                  <a:gd name="T51" fmla="*/ 854 h 218"/>
                  <a:gd name="T52" fmla="*/ 5247 w 475"/>
                  <a:gd name="T53" fmla="*/ 853 h 218"/>
                  <a:gd name="T54" fmla="*/ 5038 w 475"/>
                  <a:gd name="T55" fmla="*/ 838 h 218"/>
                  <a:gd name="T56" fmla="*/ 4872 w 475"/>
                  <a:gd name="T57" fmla="*/ 816 h 218"/>
                  <a:gd name="T58" fmla="*/ 4686 w 475"/>
                  <a:gd name="T59" fmla="*/ 799 h 218"/>
                  <a:gd name="T60" fmla="*/ 4571 w 475"/>
                  <a:gd name="T61" fmla="*/ 761 h 218"/>
                  <a:gd name="T62" fmla="*/ 4419 w 475"/>
                  <a:gd name="T63" fmla="*/ 743 h 218"/>
                  <a:gd name="T64" fmla="*/ 4208 w 475"/>
                  <a:gd name="T65" fmla="*/ 671 h 218"/>
                  <a:gd name="T66" fmla="*/ 4084 w 475"/>
                  <a:gd name="T67" fmla="*/ 629 h 218"/>
                  <a:gd name="T68" fmla="*/ 3986 w 475"/>
                  <a:gd name="T69" fmla="*/ 597 h 218"/>
                  <a:gd name="T70" fmla="*/ 3849 w 475"/>
                  <a:gd name="T71" fmla="*/ 557 h 218"/>
                  <a:gd name="T72" fmla="*/ 3722 w 475"/>
                  <a:gd name="T73" fmla="*/ 529 h 218"/>
                  <a:gd name="T74" fmla="*/ 3595 w 475"/>
                  <a:gd name="T75" fmla="*/ 483 h 218"/>
                  <a:gd name="T76" fmla="*/ 3466 w 475"/>
                  <a:gd name="T77" fmla="*/ 446 h 218"/>
                  <a:gd name="T78" fmla="*/ 3313 w 475"/>
                  <a:gd name="T79" fmla="*/ 414 h 218"/>
                  <a:gd name="T80" fmla="*/ 3171 w 475"/>
                  <a:gd name="T81" fmla="*/ 379 h 218"/>
                  <a:gd name="T82" fmla="*/ 3013 w 475"/>
                  <a:gd name="T83" fmla="*/ 336 h 218"/>
                  <a:gd name="T84" fmla="*/ 2909 w 475"/>
                  <a:gd name="T85" fmla="*/ 304 h 218"/>
                  <a:gd name="T86" fmla="*/ 2717 w 475"/>
                  <a:gd name="T87" fmla="*/ 264 h 218"/>
                  <a:gd name="T88" fmla="*/ 2574 w 475"/>
                  <a:gd name="T89" fmla="*/ 234 h 218"/>
                  <a:gd name="T90" fmla="*/ 2418 w 475"/>
                  <a:gd name="T91" fmla="*/ 207 h 218"/>
                  <a:gd name="T92" fmla="*/ 2297 w 475"/>
                  <a:gd name="T93" fmla="*/ 162 h 218"/>
                  <a:gd name="T94" fmla="*/ 2125 w 475"/>
                  <a:gd name="T95" fmla="*/ 144 h 218"/>
                  <a:gd name="T96" fmla="*/ 1977 w 475"/>
                  <a:gd name="T97" fmla="*/ 125 h 218"/>
                  <a:gd name="T98" fmla="*/ 1818 w 475"/>
                  <a:gd name="T99" fmla="*/ 87 h 218"/>
                  <a:gd name="T100" fmla="*/ 1676 w 475"/>
                  <a:gd name="T101" fmla="*/ 68 h 218"/>
                  <a:gd name="T102" fmla="*/ 1533 w 475"/>
                  <a:gd name="T103" fmla="*/ 53 h 218"/>
                  <a:gd name="T104" fmla="*/ 1371 w 475"/>
                  <a:gd name="T105" fmla="*/ 3 h 218"/>
                  <a:gd name="T106" fmla="*/ 1207 w 475"/>
                  <a:gd name="T107" fmla="*/ 2 h 218"/>
                  <a:gd name="T108" fmla="*/ 1082 w 475"/>
                  <a:gd name="T109" fmla="*/ 1 h 218"/>
                  <a:gd name="T110" fmla="*/ 938 w 475"/>
                  <a:gd name="T111" fmla="*/ 0 h 218"/>
                  <a:gd name="T112" fmla="*/ 801 w 475"/>
                  <a:gd name="T113" fmla="*/ 0 h 218"/>
                  <a:gd name="T114" fmla="*/ 674 w 475"/>
                  <a:gd name="T115" fmla="*/ 0 h 218"/>
                  <a:gd name="T116" fmla="*/ 509 w 475"/>
                  <a:gd name="T117" fmla="*/ 0 h 218"/>
                  <a:gd name="T118" fmla="*/ 372 w 475"/>
                  <a:gd name="T119" fmla="*/ 1 h 218"/>
                  <a:gd name="T120" fmla="*/ 266 w 475"/>
                  <a:gd name="T121" fmla="*/ 2 h 218"/>
                  <a:gd name="T122" fmla="*/ 121 w 475"/>
                  <a:gd name="T123" fmla="*/ 47 h 218"/>
                  <a:gd name="T124" fmla="*/ 0 w 475"/>
                  <a:gd name="T125" fmla="*/ 68 h 2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75"/>
                  <a:gd name="T190" fmla="*/ 0 h 218"/>
                  <a:gd name="T191" fmla="*/ 475 w 475"/>
                  <a:gd name="T192" fmla="*/ 218 h 2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75" h="218">
                    <a:moveTo>
                      <a:pt x="467" y="217"/>
                    </a:moveTo>
                    <a:lnTo>
                      <a:pt x="473" y="186"/>
                    </a:lnTo>
                    <a:lnTo>
                      <a:pt x="474" y="173"/>
                    </a:lnTo>
                    <a:lnTo>
                      <a:pt x="473" y="161"/>
                    </a:lnTo>
                    <a:lnTo>
                      <a:pt x="471" y="151"/>
                    </a:lnTo>
                    <a:lnTo>
                      <a:pt x="468" y="141"/>
                    </a:lnTo>
                    <a:lnTo>
                      <a:pt x="464" y="133"/>
                    </a:lnTo>
                    <a:lnTo>
                      <a:pt x="459" y="125"/>
                    </a:lnTo>
                    <a:lnTo>
                      <a:pt x="452" y="118"/>
                    </a:lnTo>
                    <a:lnTo>
                      <a:pt x="445" y="113"/>
                    </a:lnTo>
                    <a:lnTo>
                      <a:pt x="437" y="108"/>
                    </a:lnTo>
                    <a:lnTo>
                      <a:pt x="428" y="104"/>
                    </a:lnTo>
                    <a:lnTo>
                      <a:pt x="419" y="100"/>
                    </a:lnTo>
                    <a:lnTo>
                      <a:pt x="408" y="97"/>
                    </a:lnTo>
                    <a:lnTo>
                      <a:pt x="398" y="95"/>
                    </a:lnTo>
                    <a:lnTo>
                      <a:pt x="387" y="93"/>
                    </a:lnTo>
                    <a:lnTo>
                      <a:pt x="375" y="92"/>
                    </a:lnTo>
                    <a:lnTo>
                      <a:pt x="364" y="91"/>
                    </a:lnTo>
                    <a:lnTo>
                      <a:pt x="352" y="90"/>
                    </a:lnTo>
                    <a:lnTo>
                      <a:pt x="341" y="89"/>
                    </a:lnTo>
                    <a:lnTo>
                      <a:pt x="329" y="89"/>
                    </a:lnTo>
                    <a:lnTo>
                      <a:pt x="317" y="88"/>
                    </a:lnTo>
                    <a:lnTo>
                      <a:pt x="305" y="88"/>
                    </a:lnTo>
                    <a:lnTo>
                      <a:pt x="294" y="87"/>
                    </a:lnTo>
                    <a:lnTo>
                      <a:pt x="283" y="87"/>
                    </a:lnTo>
                    <a:lnTo>
                      <a:pt x="273" y="86"/>
                    </a:lnTo>
                    <a:lnTo>
                      <a:pt x="263" y="85"/>
                    </a:lnTo>
                    <a:lnTo>
                      <a:pt x="253" y="84"/>
                    </a:lnTo>
                    <a:lnTo>
                      <a:pt x="244" y="82"/>
                    </a:lnTo>
                    <a:lnTo>
                      <a:pt x="236" y="80"/>
                    </a:lnTo>
                    <a:lnTo>
                      <a:pt x="229" y="77"/>
                    </a:lnTo>
                    <a:lnTo>
                      <a:pt x="222" y="74"/>
                    </a:lnTo>
                    <a:lnTo>
                      <a:pt x="211" y="67"/>
                    </a:lnTo>
                    <a:lnTo>
                      <a:pt x="205" y="64"/>
                    </a:lnTo>
                    <a:lnTo>
                      <a:pt x="199" y="60"/>
                    </a:lnTo>
                    <a:lnTo>
                      <a:pt x="193" y="57"/>
                    </a:lnTo>
                    <a:lnTo>
                      <a:pt x="187" y="53"/>
                    </a:lnTo>
                    <a:lnTo>
                      <a:pt x="180" y="49"/>
                    </a:lnTo>
                    <a:lnTo>
                      <a:pt x="173" y="45"/>
                    </a:lnTo>
                    <a:lnTo>
                      <a:pt x="167" y="41"/>
                    </a:lnTo>
                    <a:lnTo>
                      <a:pt x="159" y="38"/>
                    </a:lnTo>
                    <a:lnTo>
                      <a:pt x="152" y="34"/>
                    </a:lnTo>
                    <a:lnTo>
                      <a:pt x="145" y="31"/>
                    </a:lnTo>
                    <a:lnTo>
                      <a:pt x="137" y="27"/>
                    </a:lnTo>
                    <a:lnTo>
                      <a:pt x="130" y="24"/>
                    </a:lnTo>
                    <a:lnTo>
                      <a:pt x="122" y="21"/>
                    </a:lnTo>
                    <a:lnTo>
                      <a:pt x="115" y="17"/>
                    </a:lnTo>
                    <a:lnTo>
                      <a:pt x="107" y="15"/>
                    </a:lnTo>
                    <a:lnTo>
                      <a:pt x="99" y="12"/>
                    </a:lnTo>
                    <a:lnTo>
                      <a:pt x="92" y="9"/>
                    </a:lnTo>
                    <a:lnTo>
                      <a:pt x="84" y="7"/>
                    </a:lnTo>
                    <a:lnTo>
                      <a:pt x="77" y="5"/>
                    </a:lnTo>
                    <a:lnTo>
                      <a:pt x="69" y="3"/>
                    </a:lnTo>
                    <a:lnTo>
                      <a:pt x="61" y="2"/>
                    </a:lnTo>
                    <a:lnTo>
                      <a:pt x="54" y="1"/>
                    </a:lnTo>
                    <a:lnTo>
                      <a:pt x="47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3" y="2"/>
                    </a:lnTo>
                    <a:lnTo>
                      <a:pt x="6" y="4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47"/>
              <p:cNvSpPr>
                <a:spLocks/>
              </p:cNvSpPr>
              <p:nvPr/>
            </p:nvSpPr>
            <p:spPr bwMode="auto">
              <a:xfrm>
                <a:off x="4538" y="2572"/>
                <a:ext cx="631" cy="175"/>
              </a:xfrm>
              <a:custGeom>
                <a:avLst/>
                <a:gdLst>
                  <a:gd name="T0" fmla="*/ 166 w 539"/>
                  <a:gd name="T1" fmla="*/ 203 h 155"/>
                  <a:gd name="T2" fmla="*/ 372 w 539"/>
                  <a:gd name="T3" fmla="*/ 313 h 155"/>
                  <a:gd name="T4" fmla="*/ 629 w 539"/>
                  <a:gd name="T5" fmla="*/ 432 h 155"/>
                  <a:gd name="T6" fmla="*/ 938 w 539"/>
                  <a:gd name="T7" fmla="*/ 557 h 155"/>
                  <a:gd name="T8" fmla="*/ 1267 w 539"/>
                  <a:gd name="T9" fmla="*/ 683 h 155"/>
                  <a:gd name="T10" fmla="*/ 1619 w 539"/>
                  <a:gd name="T11" fmla="*/ 807 h 155"/>
                  <a:gd name="T12" fmla="*/ 1982 w 539"/>
                  <a:gd name="T13" fmla="*/ 940 h 155"/>
                  <a:gd name="T14" fmla="*/ 2355 w 539"/>
                  <a:gd name="T15" fmla="*/ 1061 h 155"/>
                  <a:gd name="T16" fmla="*/ 2720 w 539"/>
                  <a:gd name="T17" fmla="*/ 1174 h 155"/>
                  <a:gd name="T18" fmla="*/ 3125 w 539"/>
                  <a:gd name="T19" fmla="*/ 1287 h 155"/>
                  <a:gd name="T20" fmla="*/ 3493 w 539"/>
                  <a:gd name="T21" fmla="*/ 1363 h 155"/>
                  <a:gd name="T22" fmla="*/ 3870 w 539"/>
                  <a:gd name="T23" fmla="*/ 1451 h 155"/>
                  <a:gd name="T24" fmla="*/ 4191 w 539"/>
                  <a:gd name="T25" fmla="*/ 1503 h 155"/>
                  <a:gd name="T26" fmla="*/ 4531 w 539"/>
                  <a:gd name="T27" fmla="*/ 1532 h 155"/>
                  <a:gd name="T28" fmla="*/ 4809 w 539"/>
                  <a:gd name="T29" fmla="*/ 1539 h 155"/>
                  <a:gd name="T30" fmla="*/ 5049 w 539"/>
                  <a:gd name="T31" fmla="*/ 1532 h 155"/>
                  <a:gd name="T32" fmla="*/ 5396 w 539"/>
                  <a:gd name="T33" fmla="*/ 1464 h 155"/>
                  <a:gd name="T34" fmla="*/ 5577 w 539"/>
                  <a:gd name="T35" fmla="*/ 1391 h 155"/>
                  <a:gd name="T36" fmla="*/ 5733 w 539"/>
                  <a:gd name="T37" fmla="*/ 1303 h 155"/>
                  <a:gd name="T38" fmla="*/ 5869 w 539"/>
                  <a:gd name="T39" fmla="*/ 1228 h 155"/>
                  <a:gd name="T40" fmla="*/ 5973 w 539"/>
                  <a:gd name="T41" fmla="*/ 1109 h 155"/>
                  <a:gd name="T42" fmla="*/ 6063 w 539"/>
                  <a:gd name="T43" fmla="*/ 1010 h 155"/>
                  <a:gd name="T44" fmla="*/ 6174 w 539"/>
                  <a:gd name="T45" fmla="*/ 895 h 155"/>
                  <a:gd name="T46" fmla="*/ 6285 w 539"/>
                  <a:gd name="T47" fmla="*/ 778 h 155"/>
                  <a:gd name="T48" fmla="*/ 6367 w 539"/>
                  <a:gd name="T49" fmla="*/ 675 h 155"/>
                  <a:gd name="T50" fmla="*/ 6488 w 539"/>
                  <a:gd name="T51" fmla="*/ 561 h 155"/>
                  <a:gd name="T52" fmla="*/ 6635 w 539"/>
                  <a:gd name="T53" fmla="*/ 475 h 155"/>
                  <a:gd name="T54" fmla="*/ 6771 w 539"/>
                  <a:gd name="T55" fmla="*/ 383 h 155"/>
                  <a:gd name="T56" fmla="*/ 6921 w 539"/>
                  <a:gd name="T57" fmla="*/ 313 h 155"/>
                  <a:gd name="T58" fmla="*/ 7167 w 539"/>
                  <a:gd name="T59" fmla="*/ 256 h 155"/>
                  <a:gd name="T60" fmla="*/ 7419 w 539"/>
                  <a:gd name="T61" fmla="*/ 209 h 155"/>
                  <a:gd name="T62" fmla="*/ 7768 w 539"/>
                  <a:gd name="T63" fmla="*/ 180 h 155"/>
                  <a:gd name="T64" fmla="*/ 7963 w 539"/>
                  <a:gd name="T65" fmla="*/ 159 h 155"/>
                  <a:gd name="T66" fmla="*/ 8159 w 539"/>
                  <a:gd name="T67" fmla="*/ 145 h 155"/>
                  <a:gd name="T68" fmla="*/ 8334 w 539"/>
                  <a:gd name="T69" fmla="*/ 128 h 155"/>
                  <a:gd name="T70" fmla="*/ 8551 w 539"/>
                  <a:gd name="T71" fmla="*/ 111 h 155"/>
                  <a:gd name="T72" fmla="*/ 8761 w 539"/>
                  <a:gd name="T73" fmla="*/ 98 h 155"/>
                  <a:gd name="T74" fmla="*/ 8948 w 539"/>
                  <a:gd name="T75" fmla="*/ 77 h 155"/>
                  <a:gd name="T76" fmla="*/ 9130 w 539"/>
                  <a:gd name="T77" fmla="*/ 68 h 155"/>
                  <a:gd name="T78" fmla="*/ 9355 w 539"/>
                  <a:gd name="T79" fmla="*/ 53 h 155"/>
                  <a:gd name="T80" fmla="*/ 9552 w 539"/>
                  <a:gd name="T81" fmla="*/ 47 h 155"/>
                  <a:gd name="T82" fmla="*/ 9728 w 539"/>
                  <a:gd name="T83" fmla="*/ 3 h 155"/>
                  <a:gd name="T84" fmla="*/ 9963 w 539"/>
                  <a:gd name="T85" fmla="*/ 2 h 155"/>
                  <a:gd name="T86" fmla="*/ 10149 w 539"/>
                  <a:gd name="T87" fmla="*/ 1 h 155"/>
                  <a:gd name="T88" fmla="*/ 10332 w 539"/>
                  <a:gd name="T89" fmla="*/ 0 h 155"/>
                  <a:gd name="T90" fmla="*/ 10527 w 539"/>
                  <a:gd name="T91" fmla="*/ 0 h 155"/>
                  <a:gd name="T92" fmla="*/ 10753 w 539"/>
                  <a:gd name="T93" fmla="*/ 0 h 15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39"/>
                  <a:gd name="T142" fmla="*/ 0 h 155"/>
                  <a:gd name="T143" fmla="*/ 539 w 539"/>
                  <a:gd name="T144" fmla="*/ 155 h 15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39" h="155">
                    <a:moveTo>
                      <a:pt x="0" y="10"/>
                    </a:moveTo>
                    <a:lnTo>
                      <a:pt x="8" y="20"/>
                    </a:lnTo>
                    <a:lnTo>
                      <a:pt x="14" y="25"/>
                    </a:lnTo>
                    <a:lnTo>
                      <a:pt x="19" y="31"/>
                    </a:lnTo>
                    <a:lnTo>
                      <a:pt x="26" y="37"/>
                    </a:lnTo>
                    <a:lnTo>
                      <a:pt x="32" y="43"/>
                    </a:lnTo>
                    <a:lnTo>
                      <a:pt x="40" y="49"/>
                    </a:lnTo>
                    <a:lnTo>
                      <a:pt x="47" y="56"/>
                    </a:lnTo>
                    <a:lnTo>
                      <a:pt x="55" y="62"/>
                    </a:lnTo>
                    <a:lnTo>
                      <a:pt x="63" y="68"/>
                    </a:lnTo>
                    <a:lnTo>
                      <a:pt x="72" y="75"/>
                    </a:lnTo>
                    <a:lnTo>
                      <a:pt x="81" y="81"/>
                    </a:lnTo>
                    <a:lnTo>
                      <a:pt x="90" y="88"/>
                    </a:lnTo>
                    <a:lnTo>
                      <a:pt x="99" y="94"/>
                    </a:lnTo>
                    <a:lnTo>
                      <a:pt x="109" y="100"/>
                    </a:lnTo>
                    <a:lnTo>
                      <a:pt x="118" y="106"/>
                    </a:lnTo>
                    <a:lnTo>
                      <a:pt x="128" y="112"/>
                    </a:lnTo>
                    <a:lnTo>
                      <a:pt x="137" y="117"/>
                    </a:lnTo>
                    <a:lnTo>
                      <a:pt x="147" y="122"/>
                    </a:lnTo>
                    <a:lnTo>
                      <a:pt x="156" y="128"/>
                    </a:lnTo>
                    <a:lnTo>
                      <a:pt x="166" y="132"/>
                    </a:lnTo>
                    <a:lnTo>
                      <a:pt x="175" y="136"/>
                    </a:lnTo>
                    <a:lnTo>
                      <a:pt x="184" y="140"/>
                    </a:lnTo>
                    <a:lnTo>
                      <a:pt x="193" y="144"/>
                    </a:lnTo>
                    <a:lnTo>
                      <a:pt x="202" y="147"/>
                    </a:lnTo>
                    <a:lnTo>
                      <a:pt x="210" y="150"/>
                    </a:lnTo>
                    <a:lnTo>
                      <a:pt x="218" y="152"/>
                    </a:lnTo>
                    <a:lnTo>
                      <a:pt x="226" y="153"/>
                    </a:lnTo>
                    <a:lnTo>
                      <a:pt x="234" y="154"/>
                    </a:lnTo>
                    <a:lnTo>
                      <a:pt x="241" y="154"/>
                    </a:lnTo>
                    <a:lnTo>
                      <a:pt x="247" y="154"/>
                    </a:lnTo>
                    <a:lnTo>
                      <a:pt x="253" y="153"/>
                    </a:lnTo>
                    <a:lnTo>
                      <a:pt x="265" y="148"/>
                    </a:lnTo>
                    <a:lnTo>
                      <a:pt x="270" y="146"/>
                    </a:lnTo>
                    <a:lnTo>
                      <a:pt x="275" y="142"/>
                    </a:lnTo>
                    <a:lnTo>
                      <a:pt x="279" y="138"/>
                    </a:lnTo>
                    <a:lnTo>
                      <a:pt x="283" y="135"/>
                    </a:lnTo>
                    <a:lnTo>
                      <a:pt x="287" y="130"/>
                    </a:lnTo>
                    <a:lnTo>
                      <a:pt x="290" y="126"/>
                    </a:lnTo>
                    <a:lnTo>
                      <a:pt x="294" y="121"/>
                    </a:lnTo>
                    <a:lnTo>
                      <a:pt x="296" y="116"/>
                    </a:lnTo>
                    <a:lnTo>
                      <a:pt x="299" y="111"/>
                    </a:lnTo>
                    <a:lnTo>
                      <a:pt x="302" y="106"/>
                    </a:lnTo>
                    <a:lnTo>
                      <a:pt x="304" y="100"/>
                    </a:lnTo>
                    <a:lnTo>
                      <a:pt x="307" y="95"/>
                    </a:lnTo>
                    <a:lnTo>
                      <a:pt x="309" y="89"/>
                    </a:lnTo>
                    <a:lnTo>
                      <a:pt x="312" y="84"/>
                    </a:lnTo>
                    <a:lnTo>
                      <a:pt x="314" y="78"/>
                    </a:lnTo>
                    <a:lnTo>
                      <a:pt x="317" y="73"/>
                    </a:lnTo>
                    <a:lnTo>
                      <a:pt x="319" y="67"/>
                    </a:lnTo>
                    <a:lnTo>
                      <a:pt x="322" y="62"/>
                    </a:lnTo>
                    <a:lnTo>
                      <a:pt x="325" y="57"/>
                    </a:lnTo>
                    <a:lnTo>
                      <a:pt x="328" y="52"/>
                    </a:lnTo>
                    <a:lnTo>
                      <a:pt x="332" y="47"/>
                    </a:lnTo>
                    <a:lnTo>
                      <a:pt x="335" y="43"/>
                    </a:lnTo>
                    <a:lnTo>
                      <a:pt x="339" y="38"/>
                    </a:lnTo>
                    <a:lnTo>
                      <a:pt x="344" y="34"/>
                    </a:lnTo>
                    <a:lnTo>
                      <a:pt x="348" y="31"/>
                    </a:lnTo>
                    <a:lnTo>
                      <a:pt x="354" y="28"/>
                    </a:lnTo>
                    <a:lnTo>
                      <a:pt x="359" y="25"/>
                    </a:lnTo>
                    <a:lnTo>
                      <a:pt x="366" y="23"/>
                    </a:lnTo>
                    <a:lnTo>
                      <a:pt x="372" y="21"/>
                    </a:lnTo>
                    <a:lnTo>
                      <a:pt x="380" y="20"/>
                    </a:lnTo>
                    <a:lnTo>
                      <a:pt x="389" y="18"/>
                    </a:lnTo>
                    <a:lnTo>
                      <a:pt x="394" y="17"/>
                    </a:lnTo>
                    <a:lnTo>
                      <a:pt x="399" y="16"/>
                    </a:lnTo>
                    <a:lnTo>
                      <a:pt x="404" y="16"/>
                    </a:lnTo>
                    <a:lnTo>
                      <a:pt x="408" y="15"/>
                    </a:lnTo>
                    <a:lnTo>
                      <a:pt x="414" y="14"/>
                    </a:lnTo>
                    <a:lnTo>
                      <a:pt x="418" y="13"/>
                    </a:lnTo>
                    <a:lnTo>
                      <a:pt x="424" y="12"/>
                    </a:lnTo>
                    <a:lnTo>
                      <a:pt x="428" y="11"/>
                    </a:lnTo>
                    <a:lnTo>
                      <a:pt x="433" y="10"/>
                    </a:lnTo>
                    <a:lnTo>
                      <a:pt x="438" y="10"/>
                    </a:lnTo>
                    <a:lnTo>
                      <a:pt x="443" y="9"/>
                    </a:lnTo>
                    <a:lnTo>
                      <a:pt x="448" y="8"/>
                    </a:lnTo>
                    <a:lnTo>
                      <a:pt x="454" y="7"/>
                    </a:lnTo>
                    <a:lnTo>
                      <a:pt x="458" y="7"/>
                    </a:lnTo>
                    <a:lnTo>
                      <a:pt x="464" y="6"/>
                    </a:lnTo>
                    <a:lnTo>
                      <a:pt x="468" y="5"/>
                    </a:lnTo>
                    <a:lnTo>
                      <a:pt x="474" y="4"/>
                    </a:lnTo>
                    <a:lnTo>
                      <a:pt x="478" y="4"/>
                    </a:lnTo>
                    <a:lnTo>
                      <a:pt x="484" y="3"/>
                    </a:lnTo>
                    <a:lnTo>
                      <a:pt x="488" y="3"/>
                    </a:lnTo>
                    <a:lnTo>
                      <a:pt x="494" y="2"/>
                    </a:lnTo>
                    <a:lnTo>
                      <a:pt x="498" y="2"/>
                    </a:lnTo>
                    <a:lnTo>
                      <a:pt x="504" y="1"/>
                    </a:lnTo>
                    <a:lnTo>
                      <a:pt x="508" y="1"/>
                    </a:lnTo>
                    <a:lnTo>
                      <a:pt x="513" y="1"/>
                    </a:lnTo>
                    <a:lnTo>
                      <a:pt x="518" y="0"/>
                    </a:lnTo>
                    <a:lnTo>
                      <a:pt x="523" y="0"/>
                    </a:lnTo>
                    <a:lnTo>
                      <a:pt x="528" y="0"/>
                    </a:lnTo>
                    <a:lnTo>
                      <a:pt x="533" y="0"/>
                    </a:lnTo>
                    <a:lnTo>
                      <a:pt x="538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48"/>
              <p:cNvSpPr>
                <a:spLocks/>
              </p:cNvSpPr>
              <p:nvPr/>
            </p:nvSpPr>
            <p:spPr bwMode="auto">
              <a:xfrm>
                <a:off x="4806" y="2183"/>
                <a:ext cx="530" cy="359"/>
              </a:xfrm>
              <a:custGeom>
                <a:avLst/>
                <a:gdLst>
                  <a:gd name="T0" fmla="*/ 0 w 453"/>
                  <a:gd name="T1" fmla="*/ 2971 h 318"/>
                  <a:gd name="T2" fmla="*/ 121 w 453"/>
                  <a:gd name="T3" fmla="*/ 2805 h 318"/>
                  <a:gd name="T4" fmla="*/ 331 w 453"/>
                  <a:gd name="T5" fmla="*/ 2633 h 318"/>
                  <a:gd name="T6" fmla="*/ 620 w 453"/>
                  <a:gd name="T7" fmla="*/ 2493 h 318"/>
                  <a:gd name="T8" fmla="*/ 1007 w 453"/>
                  <a:gd name="T9" fmla="*/ 2356 h 318"/>
                  <a:gd name="T10" fmla="*/ 1467 w 453"/>
                  <a:gd name="T11" fmla="*/ 2216 h 318"/>
                  <a:gd name="T12" fmla="*/ 1948 w 453"/>
                  <a:gd name="T13" fmla="*/ 2107 h 318"/>
                  <a:gd name="T14" fmla="*/ 2476 w 453"/>
                  <a:gd name="T15" fmla="*/ 2000 h 318"/>
                  <a:gd name="T16" fmla="*/ 2978 w 453"/>
                  <a:gd name="T17" fmla="*/ 1875 h 318"/>
                  <a:gd name="T18" fmla="*/ 3535 w 453"/>
                  <a:gd name="T19" fmla="*/ 1774 h 318"/>
                  <a:gd name="T20" fmla="*/ 4068 w 453"/>
                  <a:gd name="T21" fmla="*/ 1666 h 318"/>
                  <a:gd name="T22" fmla="*/ 4566 w 453"/>
                  <a:gd name="T23" fmla="*/ 1571 h 318"/>
                  <a:gd name="T24" fmla="*/ 5027 w 453"/>
                  <a:gd name="T25" fmla="*/ 1471 h 318"/>
                  <a:gd name="T26" fmla="*/ 5458 w 453"/>
                  <a:gd name="T27" fmla="*/ 1384 h 318"/>
                  <a:gd name="T28" fmla="*/ 5829 w 453"/>
                  <a:gd name="T29" fmla="*/ 1264 h 318"/>
                  <a:gd name="T30" fmla="*/ 6112 w 453"/>
                  <a:gd name="T31" fmla="*/ 1171 h 318"/>
                  <a:gd name="T32" fmla="*/ 6306 w 453"/>
                  <a:gd name="T33" fmla="*/ 1050 h 318"/>
                  <a:gd name="T34" fmla="*/ 6459 w 453"/>
                  <a:gd name="T35" fmla="*/ 970 h 318"/>
                  <a:gd name="T36" fmla="*/ 6580 w 453"/>
                  <a:gd name="T37" fmla="*/ 895 h 318"/>
                  <a:gd name="T38" fmla="*/ 6670 w 453"/>
                  <a:gd name="T39" fmla="*/ 805 h 318"/>
                  <a:gd name="T40" fmla="*/ 6775 w 453"/>
                  <a:gd name="T41" fmla="*/ 713 h 318"/>
                  <a:gd name="T42" fmla="*/ 6881 w 453"/>
                  <a:gd name="T43" fmla="*/ 629 h 318"/>
                  <a:gd name="T44" fmla="*/ 7012 w 453"/>
                  <a:gd name="T45" fmla="*/ 551 h 318"/>
                  <a:gd name="T46" fmla="*/ 7111 w 453"/>
                  <a:gd name="T47" fmla="*/ 475 h 318"/>
                  <a:gd name="T48" fmla="*/ 7233 w 453"/>
                  <a:gd name="T49" fmla="*/ 387 h 318"/>
                  <a:gd name="T50" fmla="*/ 7346 w 453"/>
                  <a:gd name="T51" fmla="*/ 313 h 318"/>
                  <a:gd name="T52" fmla="*/ 7471 w 453"/>
                  <a:gd name="T53" fmla="*/ 236 h 318"/>
                  <a:gd name="T54" fmla="*/ 7638 w 453"/>
                  <a:gd name="T55" fmla="*/ 180 h 318"/>
                  <a:gd name="T56" fmla="*/ 7804 w 453"/>
                  <a:gd name="T57" fmla="*/ 125 h 318"/>
                  <a:gd name="T58" fmla="*/ 7979 w 453"/>
                  <a:gd name="T59" fmla="*/ 68 h 318"/>
                  <a:gd name="T60" fmla="*/ 8166 w 453"/>
                  <a:gd name="T61" fmla="*/ 3 h 318"/>
                  <a:gd name="T62" fmla="*/ 8320 w 453"/>
                  <a:gd name="T63" fmla="*/ 1 h 318"/>
                  <a:gd name="T64" fmla="*/ 8345 w 453"/>
                  <a:gd name="T65" fmla="*/ 1 h 318"/>
                  <a:gd name="T66" fmla="*/ 8381 w 453"/>
                  <a:gd name="T67" fmla="*/ 1 h 318"/>
                  <a:gd name="T68" fmla="*/ 8431 w 453"/>
                  <a:gd name="T69" fmla="*/ 1 h 318"/>
                  <a:gd name="T70" fmla="*/ 8476 w 453"/>
                  <a:gd name="T71" fmla="*/ 1 h 318"/>
                  <a:gd name="T72" fmla="*/ 8507 w 453"/>
                  <a:gd name="T73" fmla="*/ 0 h 318"/>
                  <a:gd name="T74" fmla="*/ 8555 w 453"/>
                  <a:gd name="T75" fmla="*/ 0 h 318"/>
                  <a:gd name="T76" fmla="*/ 8601 w 453"/>
                  <a:gd name="T77" fmla="*/ 0 h 318"/>
                  <a:gd name="T78" fmla="*/ 8632 w 453"/>
                  <a:gd name="T79" fmla="*/ 0 h 318"/>
                  <a:gd name="T80" fmla="*/ 8694 w 453"/>
                  <a:gd name="T81" fmla="*/ 0 h 318"/>
                  <a:gd name="T82" fmla="*/ 8733 w 453"/>
                  <a:gd name="T83" fmla="*/ 1 h 318"/>
                  <a:gd name="T84" fmla="*/ 8743 w 453"/>
                  <a:gd name="T85" fmla="*/ 1 h 318"/>
                  <a:gd name="T86" fmla="*/ 8820 w 453"/>
                  <a:gd name="T87" fmla="*/ 1 h 318"/>
                  <a:gd name="T88" fmla="*/ 8842 w 453"/>
                  <a:gd name="T89" fmla="*/ 1 h 318"/>
                  <a:gd name="T90" fmla="*/ 8868 w 453"/>
                  <a:gd name="T91" fmla="*/ 1 h 318"/>
                  <a:gd name="T92" fmla="*/ 8916 w 453"/>
                  <a:gd name="T93" fmla="*/ 2 h 31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3"/>
                  <a:gd name="T142" fmla="*/ 0 h 318"/>
                  <a:gd name="T143" fmla="*/ 453 w 453"/>
                  <a:gd name="T144" fmla="*/ 318 h 31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3" h="318">
                    <a:moveTo>
                      <a:pt x="0" y="317"/>
                    </a:moveTo>
                    <a:lnTo>
                      <a:pt x="0" y="297"/>
                    </a:lnTo>
                    <a:lnTo>
                      <a:pt x="2" y="289"/>
                    </a:lnTo>
                    <a:lnTo>
                      <a:pt x="6" y="280"/>
                    </a:lnTo>
                    <a:lnTo>
                      <a:pt x="11" y="272"/>
                    </a:lnTo>
                    <a:lnTo>
                      <a:pt x="17" y="264"/>
                    </a:lnTo>
                    <a:lnTo>
                      <a:pt x="24" y="256"/>
                    </a:lnTo>
                    <a:lnTo>
                      <a:pt x="32" y="249"/>
                    </a:lnTo>
                    <a:lnTo>
                      <a:pt x="41" y="242"/>
                    </a:lnTo>
                    <a:lnTo>
                      <a:pt x="51" y="235"/>
                    </a:lnTo>
                    <a:lnTo>
                      <a:pt x="62" y="228"/>
                    </a:lnTo>
                    <a:lnTo>
                      <a:pt x="74" y="222"/>
                    </a:lnTo>
                    <a:lnTo>
                      <a:pt x="86" y="216"/>
                    </a:lnTo>
                    <a:lnTo>
                      <a:pt x="98" y="210"/>
                    </a:lnTo>
                    <a:lnTo>
                      <a:pt x="111" y="204"/>
                    </a:lnTo>
                    <a:lnTo>
                      <a:pt x="125" y="199"/>
                    </a:lnTo>
                    <a:lnTo>
                      <a:pt x="138" y="193"/>
                    </a:lnTo>
                    <a:lnTo>
                      <a:pt x="151" y="187"/>
                    </a:lnTo>
                    <a:lnTo>
                      <a:pt x="165" y="182"/>
                    </a:lnTo>
                    <a:lnTo>
                      <a:pt x="179" y="177"/>
                    </a:lnTo>
                    <a:lnTo>
                      <a:pt x="192" y="172"/>
                    </a:lnTo>
                    <a:lnTo>
                      <a:pt x="206" y="167"/>
                    </a:lnTo>
                    <a:lnTo>
                      <a:pt x="219" y="162"/>
                    </a:lnTo>
                    <a:lnTo>
                      <a:pt x="231" y="157"/>
                    </a:lnTo>
                    <a:lnTo>
                      <a:pt x="243" y="152"/>
                    </a:lnTo>
                    <a:lnTo>
                      <a:pt x="255" y="147"/>
                    </a:lnTo>
                    <a:lnTo>
                      <a:pt x="266" y="142"/>
                    </a:lnTo>
                    <a:lnTo>
                      <a:pt x="277" y="137"/>
                    </a:lnTo>
                    <a:lnTo>
                      <a:pt x="286" y="132"/>
                    </a:lnTo>
                    <a:lnTo>
                      <a:pt x="295" y="127"/>
                    </a:lnTo>
                    <a:lnTo>
                      <a:pt x="302" y="122"/>
                    </a:lnTo>
                    <a:lnTo>
                      <a:pt x="309" y="117"/>
                    </a:lnTo>
                    <a:lnTo>
                      <a:pt x="316" y="109"/>
                    </a:lnTo>
                    <a:lnTo>
                      <a:pt x="320" y="105"/>
                    </a:lnTo>
                    <a:lnTo>
                      <a:pt x="323" y="101"/>
                    </a:lnTo>
                    <a:lnTo>
                      <a:pt x="327" y="97"/>
                    </a:lnTo>
                    <a:lnTo>
                      <a:pt x="329" y="93"/>
                    </a:lnTo>
                    <a:lnTo>
                      <a:pt x="333" y="89"/>
                    </a:lnTo>
                    <a:lnTo>
                      <a:pt x="335" y="85"/>
                    </a:lnTo>
                    <a:lnTo>
                      <a:pt x="338" y="81"/>
                    </a:lnTo>
                    <a:lnTo>
                      <a:pt x="341" y="76"/>
                    </a:lnTo>
                    <a:lnTo>
                      <a:pt x="344" y="72"/>
                    </a:lnTo>
                    <a:lnTo>
                      <a:pt x="347" y="68"/>
                    </a:lnTo>
                    <a:lnTo>
                      <a:pt x="349" y="63"/>
                    </a:lnTo>
                    <a:lnTo>
                      <a:pt x="352" y="59"/>
                    </a:lnTo>
                    <a:lnTo>
                      <a:pt x="355" y="55"/>
                    </a:lnTo>
                    <a:lnTo>
                      <a:pt x="357" y="51"/>
                    </a:lnTo>
                    <a:lnTo>
                      <a:pt x="360" y="47"/>
                    </a:lnTo>
                    <a:lnTo>
                      <a:pt x="363" y="43"/>
                    </a:lnTo>
                    <a:lnTo>
                      <a:pt x="366" y="39"/>
                    </a:lnTo>
                    <a:lnTo>
                      <a:pt x="369" y="35"/>
                    </a:lnTo>
                    <a:lnTo>
                      <a:pt x="372" y="31"/>
                    </a:lnTo>
                    <a:lnTo>
                      <a:pt x="375" y="28"/>
                    </a:lnTo>
                    <a:lnTo>
                      <a:pt x="379" y="24"/>
                    </a:lnTo>
                    <a:lnTo>
                      <a:pt x="383" y="21"/>
                    </a:lnTo>
                    <a:lnTo>
                      <a:pt x="387" y="18"/>
                    </a:lnTo>
                    <a:lnTo>
                      <a:pt x="391" y="15"/>
                    </a:lnTo>
                    <a:lnTo>
                      <a:pt x="395" y="12"/>
                    </a:lnTo>
                    <a:lnTo>
                      <a:pt x="399" y="10"/>
                    </a:lnTo>
                    <a:lnTo>
                      <a:pt x="404" y="7"/>
                    </a:lnTo>
                    <a:lnTo>
                      <a:pt x="409" y="5"/>
                    </a:lnTo>
                    <a:lnTo>
                      <a:pt x="414" y="3"/>
                    </a:lnTo>
                    <a:lnTo>
                      <a:pt x="420" y="2"/>
                    </a:lnTo>
                    <a:lnTo>
                      <a:pt x="421" y="1"/>
                    </a:lnTo>
                    <a:lnTo>
                      <a:pt x="423" y="1"/>
                    </a:lnTo>
                    <a:lnTo>
                      <a:pt x="425" y="1"/>
                    </a:lnTo>
                    <a:lnTo>
                      <a:pt x="427" y="1"/>
                    </a:lnTo>
                    <a:lnTo>
                      <a:pt x="429" y="1"/>
                    </a:lnTo>
                    <a:lnTo>
                      <a:pt x="431" y="0"/>
                    </a:lnTo>
                    <a:lnTo>
                      <a:pt x="433" y="0"/>
                    </a:lnTo>
                    <a:lnTo>
                      <a:pt x="435" y="0"/>
                    </a:lnTo>
                    <a:lnTo>
                      <a:pt x="436" y="0"/>
                    </a:lnTo>
                    <a:lnTo>
                      <a:pt x="437" y="0"/>
                    </a:lnTo>
                    <a:lnTo>
                      <a:pt x="438" y="0"/>
                    </a:lnTo>
                    <a:lnTo>
                      <a:pt x="439" y="0"/>
                    </a:lnTo>
                    <a:lnTo>
                      <a:pt x="440" y="0"/>
                    </a:lnTo>
                    <a:lnTo>
                      <a:pt x="441" y="0"/>
                    </a:lnTo>
                    <a:lnTo>
                      <a:pt x="442" y="1"/>
                    </a:lnTo>
                    <a:lnTo>
                      <a:pt x="443" y="1"/>
                    </a:lnTo>
                    <a:lnTo>
                      <a:pt x="444" y="1"/>
                    </a:lnTo>
                    <a:lnTo>
                      <a:pt x="445" y="1"/>
                    </a:lnTo>
                    <a:lnTo>
                      <a:pt x="446" y="1"/>
                    </a:lnTo>
                    <a:lnTo>
                      <a:pt x="447" y="1"/>
                    </a:lnTo>
                    <a:lnTo>
                      <a:pt x="448" y="1"/>
                    </a:lnTo>
                    <a:lnTo>
                      <a:pt x="449" y="1"/>
                    </a:lnTo>
                    <a:lnTo>
                      <a:pt x="450" y="1"/>
                    </a:lnTo>
                    <a:lnTo>
                      <a:pt x="451" y="2"/>
                    </a:lnTo>
                    <a:lnTo>
                      <a:pt x="452" y="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49"/>
              <p:cNvSpPr>
                <a:spLocks/>
              </p:cNvSpPr>
              <p:nvPr/>
            </p:nvSpPr>
            <p:spPr bwMode="auto">
              <a:xfrm>
                <a:off x="5298" y="2308"/>
                <a:ext cx="168" cy="125"/>
              </a:xfrm>
              <a:custGeom>
                <a:avLst/>
                <a:gdLst>
                  <a:gd name="T0" fmla="*/ 2683 w 144"/>
                  <a:gd name="T1" fmla="*/ 60 h 111"/>
                  <a:gd name="T2" fmla="*/ 2448 w 144"/>
                  <a:gd name="T3" fmla="*/ 2 h 111"/>
                  <a:gd name="T4" fmla="*/ 2324 w 144"/>
                  <a:gd name="T5" fmla="*/ 1 h 111"/>
                  <a:gd name="T6" fmla="*/ 2193 w 144"/>
                  <a:gd name="T7" fmla="*/ 1 h 111"/>
                  <a:gd name="T8" fmla="*/ 2098 w 144"/>
                  <a:gd name="T9" fmla="*/ 0 h 111"/>
                  <a:gd name="T10" fmla="*/ 1992 w 144"/>
                  <a:gd name="T11" fmla="*/ 1 h 111"/>
                  <a:gd name="T12" fmla="*/ 1829 w 144"/>
                  <a:gd name="T13" fmla="*/ 2 h 111"/>
                  <a:gd name="T14" fmla="*/ 1723 w 144"/>
                  <a:gd name="T15" fmla="*/ 2 h 111"/>
                  <a:gd name="T16" fmla="*/ 1611 w 144"/>
                  <a:gd name="T17" fmla="*/ 47 h 111"/>
                  <a:gd name="T18" fmla="*/ 1541 w 144"/>
                  <a:gd name="T19" fmla="*/ 60 h 111"/>
                  <a:gd name="T20" fmla="*/ 1412 w 144"/>
                  <a:gd name="T21" fmla="*/ 77 h 111"/>
                  <a:gd name="T22" fmla="*/ 1321 w 144"/>
                  <a:gd name="T23" fmla="*/ 98 h 111"/>
                  <a:gd name="T24" fmla="*/ 1184 w 144"/>
                  <a:gd name="T25" fmla="*/ 125 h 111"/>
                  <a:gd name="T26" fmla="*/ 1085 w 144"/>
                  <a:gd name="T27" fmla="*/ 158 h 111"/>
                  <a:gd name="T28" fmla="*/ 987 w 144"/>
                  <a:gd name="T29" fmla="*/ 179 h 111"/>
                  <a:gd name="T30" fmla="*/ 904 w 144"/>
                  <a:gd name="T31" fmla="*/ 225 h 111"/>
                  <a:gd name="T32" fmla="*/ 797 w 144"/>
                  <a:gd name="T33" fmla="*/ 253 h 111"/>
                  <a:gd name="T34" fmla="*/ 721 w 144"/>
                  <a:gd name="T35" fmla="*/ 293 h 111"/>
                  <a:gd name="T36" fmla="*/ 653 w 144"/>
                  <a:gd name="T37" fmla="*/ 330 h 111"/>
                  <a:gd name="T38" fmla="*/ 569 w 144"/>
                  <a:gd name="T39" fmla="*/ 376 h 111"/>
                  <a:gd name="T40" fmla="*/ 488 w 144"/>
                  <a:gd name="T41" fmla="*/ 419 h 111"/>
                  <a:gd name="T42" fmla="*/ 418 w 144"/>
                  <a:gd name="T43" fmla="*/ 472 h 111"/>
                  <a:gd name="T44" fmla="*/ 352 w 144"/>
                  <a:gd name="T45" fmla="*/ 529 h 111"/>
                  <a:gd name="T46" fmla="*/ 302 w 144"/>
                  <a:gd name="T47" fmla="*/ 581 h 111"/>
                  <a:gd name="T48" fmla="*/ 225 w 144"/>
                  <a:gd name="T49" fmla="*/ 622 h 111"/>
                  <a:gd name="T50" fmla="*/ 190 w 144"/>
                  <a:gd name="T51" fmla="*/ 680 h 111"/>
                  <a:gd name="T52" fmla="*/ 140 w 144"/>
                  <a:gd name="T53" fmla="*/ 744 h 111"/>
                  <a:gd name="T54" fmla="*/ 103 w 144"/>
                  <a:gd name="T55" fmla="*/ 803 h 111"/>
                  <a:gd name="T56" fmla="*/ 75 w 144"/>
                  <a:gd name="T57" fmla="*/ 856 h 111"/>
                  <a:gd name="T58" fmla="*/ 1 w 144"/>
                  <a:gd name="T59" fmla="*/ 931 h 111"/>
                  <a:gd name="T60" fmla="*/ 0 w 144"/>
                  <a:gd name="T61" fmla="*/ 997 h 111"/>
                  <a:gd name="T62" fmla="*/ 0 w 144"/>
                  <a:gd name="T63" fmla="*/ 1052 h 1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4"/>
                  <a:gd name="T97" fmla="*/ 0 h 111"/>
                  <a:gd name="T98" fmla="*/ 144 w 144"/>
                  <a:gd name="T99" fmla="*/ 111 h 1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4" h="111">
                    <a:moveTo>
                      <a:pt x="143" y="6"/>
                    </a:moveTo>
                    <a:lnTo>
                      <a:pt x="130" y="2"/>
                    </a:lnTo>
                    <a:lnTo>
                      <a:pt x="123" y="1"/>
                    </a:lnTo>
                    <a:lnTo>
                      <a:pt x="117" y="1"/>
                    </a:lnTo>
                    <a:lnTo>
                      <a:pt x="111" y="0"/>
                    </a:lnTo>
                    <a:lnTo>
                      <a:pt x="105" y="1"/>
                    </a:lnTo>
                    <a:lnTo>
                      <a:pt x="98" y="2"/>
                    </a:lnTo>
                    <a:lnTo>
                      <a:pt x="92" y="2"/>
                    </a:lnTo>
                    <a:lnTo>
                      <a:pt x="86" y="4"/>
                    </a:lnTo>
                    <a:lnTo>
                      <a:pt x="81" y="6"/>
                    </a:lnTo>
                    <a:lnTo>
                      <a:pt x="75" y="8"/>
                    </a:lnTo>
                    <a:lnTo>
                      <a:pt x="69" y="10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3" y="19"/>
                    </a:lnTo>
                    <a:lnTo>
                      <a:pt x="48" y="23"/>
                    </a:lnTo>
                    <a:lnTo>
                      <a:pt x="43" y="26"/>
                    </a:lnTo>
                    <a:lnTo>
                      <a:pt x="38" y="31"/>
                    </a:lnTo>
                    <a:lnTo>
                      <a:pt x="34" y="35"/>
                    </a:lnTo>
                    <a:lnTo>
                      <a:pt x="30" y="40"/>
                    </a:lnTo>
                    <a:lnTo>
                      <a:pt x="26" y="44"/>
                    </a:lnTo>
                    <a:lnTo>
                      <a:pt x="22" y="50"/>
                    </a:lnTo>
                    <a:lnTo>
                      <a:pt x="18" y="55"/>
                    </a:lnTo>
                    <a:lnTo>
                      <a:pt x="15" y="60"/>
                    </a:lnTo>
                    <a:lnTo>
                      <a:pt x="12" y="66"/>
                    </a:lnTo>
                    <a:lnTo>
                      <a:pt x="9" y="72"/>
                    </a:lnTo>
                    <a:lnTo>
                      <a:pt x="7" y="78"/>
                    </a:lnTo>
                    <a:lnTo>
                      <a:pt x="5" y="84"/>
                    </a:lnTo>
                    <a:lnTo>
                      <a:pt x="3" y="90"/>
                    </a:lnTo>
                    <a:lnTo>
                      <a:pt x="1" y="97"/>
                    </a:lnTo>
                    <a:lnTo>
                      <a:pt x="0" y="104"/>
                    </a:lnTo>
                    <a:lnTo>
                      <a:pt x="0" y="11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0"/>
              <p:cNvSpPr>
                <a:spLocks/>
              </p:cNvSpPr>
              <p:nvPr/>
            </p:nvSpPr>
            <p:spPr bwMode="auto">
              <a:xfrm>
                <a:off x="5130" y="1572"/>
                <a:ext cx="332" cy="503"/>
              </a:xfrm>
              <a:custGeom>
                <a:avLst/>
                <a:gdLst>
                  <a:gd name="T0" fmla="*/ 5740 w 283"/>
                  <a:gd name="T1" fmla="*/ 228 h 445"/>
                  <a:gd name="T2" fmla="*/ 5816 w 283"/>
                  <a:gd name="T3" fmla="*/ 423 h 445"/>
                  <a:gd name="T4" fmla="*/ 5850 w 283"/>
                  <a:gd name="T5" fmla="*/ 600 h 445"/>
                  <a:gd name="T6" fmla="*/ 5850 w 283"/>
                  <a:gd name="T7" fmla="*/ 761 h 445"/>
                  <a:gd name="T8" fmla="*/ 5816 w 283"/>
                  <a:gd name="T9" fmla="*/ 866 h 445"/>
                  <a:gd name="T10" fmla="*/ 5764 w 283"/>
                  <a:gd name="T11" fmla="*/ 979 h 445"/>
                  <a:gd name="T12" fmla="*/ 5693 w 283"/>
                  <a:gd name="T13" fmla="*/ 1090 h 445"/>
                  <a:gd name="T14" fmla="*/ 5597 w 283"/>
                  <a:gd name="T15" fmla="*/ 1174 h 445"/>
                  <a:gd name="T16" fmla="*/ 5493 w 283"/>
                  <a:gd name="T17" fmla="*/ 1248 h 445"/>
                  <a:gd name="T18" fmla="*/ 5331 w 283"/>
                  <a:gd name="T19" fmla="*/ 1333 h 445"/>
                  <a:gd name="T20" fmla="*/ 5209 w 283"/>
                  <a:gd name="T21" fmla="*/ 1414 h 445"/>
                  <a:gd name="T22" fmla="*/ 5073 w 283"/>
                  <a:gd name="T23" fmla="*/ 1526 h 445"/>
                  <a:gd name="T24" fmla="*/ 4935 w 283"/>
                  <a:gd name="T25" fmla="*/ 1623 h 445"/>
                  <a:gd name="T26" fmla="*/ 4822 w 283"/>
                  <a:gd name="T27" fmla="*/ 1741 h 445"/>
                  <a:gd name="T28" fmla="*/ 4707 w 283"/>
                  <a:gd name="T29" fmla="*/ 1888 h 445"/>
                  <a:gd name="T30" fmla="*/ 4608 w 283"/>
                  <a:gd name="T31" fmla="*/ 2041 h 445"/>
                  <a:gd name="T32" fmla="*/ 4541 w 283"/>
                  <a:gd name="T33" fmla="*/ 2225 h 445"/>
                  <a:gd name="T34" fmla="*/ 4517 w 283"/>
                  <a:gd name="T35" fmla="*/ 2307 h 445"/>
                  <a:gd name="T36" fmla="*/ 4476 w 283"/>
                  <a:gd name="T37" fmla="*/ 2390 h 445"/>
                  <a:gd name="T38" fmla="*/ 4467 w 283"/>
                  <a:gd name="T39" fmla="*/ 2449 h 445"/>
                  <a:gd name="T40" fmla="*/ 4467 w 283"/>
                  <a:gd name="T41" fmla="*/ 2507 h 445"/>
                  <a:gd name="T42" fmla="*/ 4467 w 283"/>
                  <a:gd name="T43" fmla="*/ 2539 h 445"/>
                  <a:gd name="T44" fmla="*/ 4467 w 283"/>
                  <a:gd name="T45" fmla="*/ 2591 h 445"/>
                  <a:gd name="T46" fmla="*/ 4440 w 283"/>
                  <a:gd name="T47" fmla="*/ 2608 h 445"/>
                  <a:gd name="T48" fmla="*/ 4440 w 283"/>
                  <a:gd name="T49" fmla="*/ 2650 h 445"/>
                  <a:gd name="T50" fmla="*/ 4429 w 283"/>
                  <a:gd name="T51" fmla="*/ 2690 h 445"/>
                  <a:gd name="T52" fmla="*/ 4385 w 283"/>
                  <a:gd name="T53" fmla="*/ 2726 h 445"/>
                  <a:gd name="T54" fmla="*/ 4324 w 283"/>
                  <a:gd name="T55" fmla="*/ 2768 h 445"/>
                  <a:gd name="T56" fmla="*/ 4226 w 283"/>
                  <a:gd name="T57" fmla="*/ 2834 h 445"/>
                  <a:gd name="T58" fmla="*/ 4171 w 283"/>
                  <a:gd name="T59" fmla="*/ 2896 h 445"/>
                  <a:gd name="T60" fmla="*/ 4039 w 283"/>
                  <a:gd name="T61" fmla="*/ 2982 h 445"/>
                  <a:gd name="T62" fmla="*/ 3738 w 283"/>
                  <a:gd name="T63" fmla="*/ 3183 h 445"/>
                  <a:gd name="T64" fmla="*/ 3504 w 283"/>
                  <a:gd name="T65" fmla="*/ 3329 h 445"/>
                  <a:gd name="T66" fmla="*/ 3348 w 283"/>
                  <a:gd name="T67" fmla="*/ 3483 h 445"/>
                  <a:gd name="T68" fmla="*/ 3143 w 283"/>
                  <a:gd name="T69" fmla="*/ 3653 h 445"/>
                  <a:gd name="T70" fmla="*/ 2975 w 283"/>
                  <a:gd name="T71" fmla="*/ 3807 h 445"/>
                  <a:gd name="T72" fmla="*/ 2772 w 283"/>
                  <a:gd name="T73" fmla="*/ 3962 h 445"/>
                  <a:gd name="T74" fmla="*/ 2546 w 283"/>
                  <a:gd name="T75" fmla="*/ 4107 h 445"/>
                  <a:gd name="T76" fmla="*/ 2363 w 283"/>
                  <a:gd name="T77" fmla="*/ 4232 h 445"/>
                  <a:gd name="T78" fmla="*/ 2162 w 283"/>
                  <a:gd name="T79" fmla="*/ 4336 h 445"/>
                  <a:gd name="T80" fmla="*/ 1929 w 283"/>
                  <a:gd name="T81" fmla="*/ 4432 h 445"/>
                  <a:gd name="T82" fmla="*/ 1676 w 283"/>
                  <a:gd name="T83" fmla="*/ 4500 h 445"/>
                  <a:gd name="T84" fmla="*/ 1414 w 283"/>
                  <a:gd name="T85" fmla="*/ 4539 h 445"/>
                  <a:gd name="T86" fmla="*/ 1102 w 283"/>
                  <a:gd name="T87" fmla="*/ 4555 h 445"/>
                  <a:gd name="T88" fmla="*/ 754 w 283"/>
                  <a:gd name="T89" fmla="*/ 4539 h 445"/>
                  <a:gd name="T90" fmla="*/ 422 w 283"/>
                  <a:gd name="T91" fmla="*/ 4492 h 445"/>
                  <a:gd name="T92" fmla="*/ 0 w 283"/>
                  <a:gd name="T93" fmla="*/ 4398 h 44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83"/>
                  <a:gd name="T142" fmla="*/ 0 h 445"/>
                  <a:gd name="T143" fmla="*/ 283 w 283"/>
                  <a:gd name="T144" fmla="*/ 445 h 44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83" h="445">
                    <a:moveTo>
                      <a:pt x="270" y="0"/>
                    </a:moveTo>
                    <a:lnTo>
                      <a:pt x="276" y="22"/>
                    </a:lnTo>
                    <a:lnTo>
                      <a:pt x="278" y="32"/>
                    </a:lnTo>
                    <a:lnTo>
                      <a:pt x="280" y="42"/>
                    </a:lnTo>
                    <a:lnTo>
                      <a:pt x="281" y="50"/>
                    </a:lnTo>
                    <a:lnTo>
                      <a:pt x="282" y="58"/>
                    </a:lnTo>
                    <a:lnTo>
                      <a:pt x="282" y="66"/>
                    </a:lnTo>
                    <a:lnTo>
                      <a:pt x="282" y="73"/>
                    </a:lnTo>
                    <a:lnTo>
                      <a:pt x="281" y="79"/>
                    </a:lnTo>
                    <a:lnTo>
                      <a:pt x="280" y="85"/>
                    </a:lnTo>
                    <a:lnTo>
                      <a:pt x="279" y="90"/>
                    </a:lnTo>
                    <a:lnTo>
                      <a:pt x="278" y="96"/>
                    </a:lnTo>
                    <a:lnTo>
                      <a:pt x="276" y="101"/>
                    </a:lnTo>
                    <a:lnTo>
                      <a:pt x="274" y="105"/>
                    </a:lnTo>
                    <a:lnTo>
                      <a:pt x="271" y="110"/>
                    </a:lnTo>
                    <a:lnTo>
                      <a:pt x="269" y="114"/>
                    </a:lnTo>
                    <a:lnTo>
                      <a:pt x="266" y="118"/>
                    </a:lnTo>
                    <a:lnTo>
                      <a:pt x="263" y="122"/>
                    </a:lnTo>
                    <a:lnTo>
                      <a:pt x="260" y="126"/>
                    </a:lnTo>
                    <a:lnTo>
                      <a:pt x="257" y="130"/>
                    </a:lnTo>
                    <a:lnTo>
                      <a:pt x="254" y="135"/>
                    </a:lnTo>
                    <a:lnTo>
                      <a:pt x="251" y="139"/>
                    </a:lnTo>
                    <a:lnTo>
                      <a:pt x="248" y="144"/>
                    </a:lnTo>
                    <a:lnTo>
                      <a:pt x="244" y="148"/>
                    </a:lnTo>
                    <a:lnTo>
                      <a:pt x="241" y="153"/>
                    </a:lnTo>
                    <a:lnTo>
                      <a:pt x="238" y="158"/>
                    </a:lnTo>
                    <a:lnTo>
                      <a:pt x="235" y="164"/>
                    </a:lnTo>
                    <a:lnTo>
                      <a:pt x="232" y="170"/>
                    </a:lnTo>
                    <a:lnTo>
                      <a:pt x="229" y="177"/>
                    </a:lnTo>
                    <a:lnTo>
                      <a:pt x="227" y="184"/>
                    </a:lnTo>
                    <a:lnTo>
                      <a:pt x="224" y="192"/>
                    </a:lnTo>
                    <a:lnTo>
                      <a:pt x="222" y="200"/>
                    </a:lnTo>
                    <a:lnTo>
                      <a:pt x="220" y="212"/>
                    </a:lnTo>
                    <a:lnTo>
                      <a:pt x="218" y="217"/>
                    </a:lnTo>
                    <a:lnTo>
                      <a:pt x="218" y="221"/>
                    </a:lnTo>
                    <a:lnTo>
                      <a:pt x="217" y="226"/>
                    </a:lnTo>
                    <a:lnTo>
                      <a:pt x="216" y="230"/>
                    </a:lnTo>
                    <a:lnTo>
                      <a:pt x="216" y="233"/>
                    </a:lnTo>
                    <a:lnTo>
                      <a:pt x="216" y="236"/>
                    </a:lnTo>
                    <a:lnTo>
                      <a:pt x="215" y="239"/>
                    </a:lnTo>
                    <a:lnTo>
                      <a:pt x="215" y="242"/>
                    </a:lnTo>
                    <a:lnTo>
                      <a:pt x="215" y="244"/>
                    </a:lnTo>
                    <a:lnTo>
                      <a:pt x="215" y="246"/>
                    </a:lnTo>
                    <a:lnTo>
                      <a:pt x="215" y="248"/>
                    </a:lnTo>
                    <a:lnTo>
                      <a:pt x="215" y="250"/>
                    </a:lnTo>
                    <a:lnTo>
                      <a:pt x="215" y="252"/>
                    </a:lnTo>
                    <a:lnTo>
                      <a:pt x="215" y="254"/>
                    </a:lnTo>
                    <a:lnTo>
                      <a:pt x="214" y="255"/>
                    </a:lnTo>
                    <a:lnTo>
                      <a:pt x="214" y="257"/>
                    </a:lnTo>
                    <a:lnTo>
                      <a:pt x="214" y="258"/>
                    </a:lnTo>
                    <a:lnTo>
                      <a:pt x="213" y="260"/>
                    </a:lnTo>
                    <a:lnTo>
                      <a:pt x="213" y="262"/>
                    </a:lnTo>
                    <a:lnTo>
                      <a:pt x="212" y="264"/>
                    </a:lnTo>
                    <a:lnTo>
                      <a:pt x="211" y="266"/>
                    </a:lnTo>
                    <a:lnTo>
                      <a:pt x="210" y="268"/>
                    </a:lnTo>
                    <a:lnTo>
                      <a:pt x="208" y="270"/>
                    </a:lnTo>
                    <a:lnTo>
                      <a:pt x="206" y="273"/>
                    </a:lnTo>
                    <a:lnTo>
                      <a:pt x="204" y="276"/>
                    </a:lnTo>
                    <a:lnTo>
                      <a:pt x="202" y="279"/>
                    </a:lnTo>
                    <a:lnTo>
                      <a:pt x="200" y="282"/>
                    </a:lnTo>
                    <a:lnTo>
                      <a:pt x="197" y="286"/>
                    </a:lnTo>
                    <a:lnTo>
                      <a:pt x="194" y="291"/>
                    </a:lnTo>
                    <a:lnTo>
                      <a:pt x="190" y="296"/>
                    </a:lnTo>
                    <a:lnTo>
                      <a:pt x="180" y="310"/>
                    </a:lnTo>
                    <a:lnTo>
                      <a:pt x="175" y="317"/>
                    </a:lnTo>
                    <a:lnTo>
                      <a:pt x="170" y="325"/>
                    </a:lnTo>
                    <a:lnTo>
                      <a:pt x="166" y="333"/>
                    </a:lnTo>
                    <a:lnTo>
                      <a:pt x="161" y="340"/>
                    </a:lnTo>
                    <a:lnTo>
                      <a:pt x="156" y="348"/>
                    </a:lnTo>
                    <a:lnTo>
                      <a:pt x="152" y="356"/>
                    </a:lnTo>
                    <a:lnTo>
                      <a:pt x="147" y="364"/>
                    </a:lnTo>
                    <a:lnTo>
                      <a:pt x="143" y="371"/>
                    </a:lnTo>
                    <a:lnTo>
                      <a:pt x="138" y="379"/>
                    </a:lnTo>
                    <a:lnTo>
                      <a:pt x="134" y="386"/>
                    </a:lnTo>
                    <a:lnTo>
                      <a:pt x="129" y="393"/>
                    </a:lnTo>
                    <a:lnTo>
                      <a:pt x="124" y="400"/>
                    </a:lnTo>
                    <a:lnTo>
                      <a:pt x="120" y="406"/>
                    </a:lnTo>
                    <a:lnTo>
                      <a:pt x="114" y="412"/>
                    </a:lnTo>
                    <a:lnTo>
                      <a:pt x="109" y="418"/>
                    </a:lnTo>
                    <a:lnTo>
                      <a:pt x="104" y="423"/>
                    </a:lnTo>
                    <a:lnTo>
                      <a:pt x="98" y="428"/>
                    </a:lnTo>
                    <a:lnTo>
                      <a:pt x="93" y="432"/>
                    </a:lnTo>
                    <a:lnTo>
                      <a:pt x="87" y="436"/>
                    </a:lnTo>
                    <a:lnTo>
                      <a:pt x="81" y="439"/>
                    </a:lnTo>
                    <a:lnTo>
                      <a:pt x="74" y="441"/>
                    </a:lnTo>
                    <a:lnTo>
                      <a:pt x="68" y="443"/>
                    </a:lnTo>
                    <a:lnTo>
                      <a:pt x="60" y="444"/>
                    </a:lnTo>
                    <a:lnTo>
                      <a:pt x="53" y="444"/>
                    </a:lnTo>
                    <a:lnTo>
                      <a:pt x="45" y="444"/>
                    </a:lnTo>
                    <a:lnTo>
                      <a:pt x="37" y="443"/>
                    </a:lnTo>
                    <a:lnTo>
                      <a:pt x="28" y="441"/>
                    </a:lnTo>
                    <a:lnTo>
                      <a:pt x="20" y="438"/>
                    </a:lnTo>
                    <a:lnTo>
                      <a:pt x="10" y="434"/>
                    </a:lnTo>
                    <a:lnTo>
                      <a:pt x="0" y="42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51"/>
              <p:cNvSpPr>
                <a:spLocks/>
              </p:cNvSpPr>
              <p:nvPr/>
            </p:nvSpPr>
            <p:spPr bwMode="auto">
              <a:xfrm>
                <a:off x="4162" y="1003"/>
                <a:ext cx="238" cy="775"/>
              </a:xfrm>
              <a:custGeom>
                <a:avLst/>
                <a:gdLst>
                  <a:gd name="T0" fmla="*/ 1 w 204"/>
                  <a:gd name="T1" fmla="*/ 179 h 687"/>
                  <a:gd name="T2" fmla="*/ 0 w 204"/>
                  <a:gd name="T3" fmla="*/ 367 h 687"/>
                  <a:gd name="T4" fmla="*/ 0 w 204"/>
                  <a:gd name="T5" fmla="*/ 529 h 687"/>
                  <a:gd name="T6" fmla="*/ 88 w 204"/>
                  <a:gd name="T7" fmla="*/ 685 h 687"/>
                  <a:gd name="T8" fmla="*/ 163 w 204"/>
                  <a:gd name="T9" fmla="*/ 854 h 687"/>
                  <a:gd name="T10" fmla="*/ 302 w 204"/>
                  <a:gd name="T11" fmla="*/ 1007 h 687"/>
                  <a:gd name="T12" fmla="*/ 418 w 204"/>
                  <a:gd name="T13" fmla="*/ 1154 h 687"/>
                  <a:gd name="T14" fmla="*/ 580 w 204"/>
                  <a:gd name="T15" fmla="*/ 1302 h 687"/>
                  <a:gd name="T16" fmla="*/ 762 w 204"/>
                  <a:gd name="T17" fmla="*/ 1452 h 687"/>
                  <a:gd name="T18" fmla="*/ 904 w 204"/>
                  <a:gd name="T19" fmla="*/ 1593 h 687"/>
                  <a:gd name="T20" fmla="*/ 1076 w 204"/>
                  <a:gd name="T21" fmla="*/ 1759 h 687"/>
                  <a:gd name="T22" fmla="*/ 1231 w 204"/>
                  <a:gd name="T23" fmla="*/ 1899 h 687"/>
                  <a:gd name="T24" fmla="*/ 1344 w 204"/>
                  <a:gd name="T25" fmla="*/ 2053 h 687"/>
                  <a:gd name="T26" fmla="*/ 1464 w 204"/>
                  <a:gd name="T27" fmla="*/ 2198 h 687"/>
                  <a:gd name="T28" fmla="*/ 1559 w 204"/>
                  <a:gd name="T29" fmla="*/ 2372 h 687"/>
                  <a:gd name="T30" fmla="*/ 1568 w 204"/>
                  <a:gd name="T31" fmla="*/ 2536 h 687"/>
                  <a:gd name="T32" fmla="*/ 1644 w 204"/>
                  <a:gd name="T33" fmla="*/ 2781 h 687"/>
                  <a:gd name="T34" fmla="*/ 1708 w 204"/>
                  <a:gd name="T35" fmla="*/ 2915 h 687"/>
                  <a:gd name="T36" fmla="*/ 1798 w 204"/>
                  <a:gd name="T37" fmla="*/ 3068 h 687"/>
                  <a:gd name="T38" fmla="*/ 1880 w 204"/>
                  <a:gd name="T39" fmla="*/ 3172 h 687"/>
                  <a:gd name="T40" fmla="*/ 1993 w 204"/>
                  <a:gd name="T41" fmla="*/ 3288 h 687"/>
                  <a:gd name="T42" fmla="*/ 2122 w 204"/>
                  <a:gd name="T43" fmla="*/ 3406 h 687"/>
                  <a:gd name="T44" fmla="*/ 2220 w 204"/>
                  <a:gd name="T45" fmla="*/ 3526 h 687"/>
                  <a:gd name="T46" fmla="*/ 2325 w 204"/>
                  <a:gd name="T47" fmla="*/ 3625 h 687"/>
                  <a:gd name="T48" fmla="*/ 2448 w 204"/>
                  <a:gd name="T49" fmla="*/ 3743 h 687"/>
                  <a:gd name="T50" fmla="*/ 2545 w 204"/>
                  <a:gd name="T51" fmla="*/ 3852 h 687"/>
                  <a:gd name="T52" fmla="*/ 2616 w 204"/>
                  <a:gd name="T53" fmla="*/ 3956 h 687"/>
                  <a:gd name="T54" fmla="*/ 2711 w 204"/>
                  <a:gd name="T55" fmla="*/ 4089 h 687"/>
                  <a:gd name="T56" fmla="*/ 2736 w 204"/>
                  <a:gd name="T57" fmla="*/ 4225 h 687"/>
                  <a:gd name="T58" fmla="*/ 2785 w 204"/>
                  <a:gd name="T59" fmla="*/ 4370 h 687"/>
                  <a:gd name="T60" fmla="*/ 2785 w 204"/>
                  <a:gd name="T61" fmla="*/ 4524 h 687"/>
                  <a:gd name="T62" fmla="*/ 2736 w 204"/>
                  <a:gd name="T63" fmla="*/ 4713 h 687"/>
                  <a:gd name="T64" fmla="*/ 2713 w 204"/>
                  <a:gd name="T65" fmla="*/ 4797 h 687"/>
                  <a:gd name="T66" fmla="*/ 2711 w 204"/>
                  <a:gd name="T67" fmla="*/ 4906 h 687"/>
                  <a:gd name="T68" fmla="*/ 2668 w 204"/>
                  <a:gd name="T69" fmla="*/ 5008 h 687"/>
                  <a:gd name="T70" fmla="*/ 2660 w 204"/>
                  <a:gd name="T71" fmla="*/ 5103 h 687"/>
                  <a:gd name="T72" fmla="*/ 2616 w 204"/>
                  <a:gd name="T73" fmla="*/ 5196 h 687"/>
                  <a:gd name="T74" fmla="*/ 2590 w 204"/>
                  <a:gd name="T75" fmla="*/ 5282 h 687"/>
                  <a:gd name="T76" fmla="*/ 2559 w 204"/>
                  <a:gd name="T77" fmla="*/ 5387 h 687"/>
                  <a:gd name="T78" fmla="*/ 2559 w 204"/>
                  <a:gd name="T79" fmla="*/ 5471 h 687"/>
                  <a:gd name="T80" fmla="*/ 2554 w 204"/>
                  <a:gd name="T81" fmla="*/ 5567 h 687"/>
                  <a:gd name="T82" fmla="*/ 2559 w 204"/>
                  <a:gd name="T83" fmla="*/ 5651 h 687"/>
                  <a:gd name="T84" fmla="*/ 2590 w 204"/>
                  <a:gd name="T85" fmla="*/ 5752 h 687"/>
                  <a:gd name="T86" fmla="*/ 2611 w 204"/>
                  <a:gd name="T87" fmla="*/ 5839 h 687"/>
                  <a:gd name="T88" fmla="*/ 2660 w 204"/>
                  <a:gd name="T89" fmla="*/ 5939 h 687"/>
                  <a:gd name="T90" fmla="*/ 2711 w 204"/>
                  <a:gd name="T91" fmla="*/ 6021 h 687"/>
                  <a:gd name="T92" fmla="*/ 2785 w 204"/>
                  <a:gd name="T93" fmla="*/ 6104 h 687"/>
                  <a:gd name="T94" fmla="*/ 2819 w 204"/>
                  <a:gd name="T95" fmla="*/ 6191 h 687"/>
                  <a:gd name="T96" fmla="*/ 2899 w 204"/>
                  <a:gd name="T97" fmla="*/ 6232 h 687"/>
                  <a:gd name="T98" fmla="*/ 2969 w 204"/>
                  <a:gd name="T99" fmla="*/ 6273 h 687"/>
                  <a:gd name="T100" fmla="*/ 3022 w 204"/>
                  <a:gd name="T101" fmla="*/ 6300 h 687"/>
                  <a:gd name="T102" fmla="*/ 3103 w 204"/>
                  <a:gd name="T103" fmla="*/ 6348 h 687"/>
                  <a:gd name="T104" fmla="*/ 3165 w 204"/>
                  <a:gd name="T105" fmla="*/ 6401 h 687"/>
                  <a:gd name="T106" fmla="*/ 3249 w 204"/>
                  <a:gd name="T107" fmla="*/ 6430 h 687"/>
                  <a:gd name="T108" fmla="*/ 3332 w 204"/>
                  <a:gd name="T109" fmla="*/ 6465 h 687"/>
                  <a:gd name="T110" fmla="*/ 3389 w 204"/>
                  <a:gd name="T111" fmla="*/ 6494 h 687"/>
                  <a:gd name="T112" fmla="*/ 3465 w 204"/>
                  <a:gd name="T113" fmla="*/ 6536 h 687"/>
                  <a:gd name="T114" fmla="*/ 3554 w 204"/>
                  <a:gd name="T115" fmla="*/ 6570 h 687"/>
                  <a:gd name="T116" fmla="*/ 3598 w 204"/>
                  <a:gd name="T117" fmla="*/ 6620 h 687"/>
                  <a:gd name="T118" fmla="*/ 3690 w 204"/>
                  <a:gd name="T119" fmla="*/ 6656 h 687"/>
                  <a:gd name="T120" fmla="*/ 3732 w 204"/>
                  <a:gd name="T121" fmla="*/ 6700 h 687"/>
                  <a:gd name="T122" fmla="*/ 3791 w 204"/>
                  <a:gd name="T123" fmla="*/ 6743 h 6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4"/>
                  <a:gd name="T187" fmla="*/ 0 h 687"/>
                  <a:gd name="T188" fmla="*/ 204 w 204"/>
                  <a:gd name="T189" fmla="*/ 687 h 6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4" h="687">
                    <a:moveTo>
                      <a:pt x="5" y="0"/>
                    </a:moveTo>
                    <a:lnTo>
                      <a:pt x="1" y="18"/>
                    </a:lnTo>
                    <a:lnTo>
                      <a:pt x="0" y="27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6" y="78"/>
                    </a:lnTo>
                    <a:lnTo>
                      <a:pt x="8" y="86"/>
                    </a:lnTo>
                    <a:lnTo>
                      <a:pt x="12" y="94"/>
                    </a:lnTo>
                    <a:lnTo>
                      <a:pt x="15" y="101"/>
                    </a:lnTo>
                    <a:lnTo>
                      <a:pt x="19" y="109"/>
                    </a:lnTo>
                    <a:lnTo>
                      <a:pt x="22" y="117"/>
                    </a:lnTo>
                    <a:lnTo>
                      <a:pt x="26" y="124"/>
                    </a:lnTo>
                    <a:lnTo>
                      <a:pt x="31" y="132"/>
                    </a:lnTo>
                    <a:lnTo>
                      <a:pt x="35" y="139"/>
                    </a:lnTo>
                    <a:lnTo>
                      <a:pt x="40" y="147"/>
                    </a:lnTo>
                    <a:lnTo>
                      <a:pt x="44" y="154"/>
                    </a:lnTo>
                    <a:lnTo>
                      <a:pt x="48" y="161"/>
                    </a:lnTo>
                    <a:lnTo>
                      <a:pt x="53" y="169"/>
                    </a:lnTo>
                    <a:lnTo>
                      <a:pt x="57" y="177"/>
                    </a:lnTo>
                    <a:lnTo>
                      <a:pt x="61" y="184"/>
                    </a:lnTo>
                    <a:lnTo>
                      <a:pt x="65" y="192"/>
                    </a:lnTo>
                    <a:lnTo>
                      <a:pt x="68" y="199"/>
                    </a:lnTo>
                    <a:lnTo>
                      <a:pt x="72" y="207"/>
                    </a:lnTo>
                    <a:lnTo>
                      <a:pt x="75" y="215"/>
                    </a:lnTo>
                    <a:lnTo>
                      <a:pt x="78" y="223"/>
                    </a:lnTo>
                    <a:lnTo>
                      <a:pt x="80" y="231"/>
                    </a:lnTo>
                    <a:lnTo>
                      <a:pt x="82" y="240"/>
                    </a:lnTo>
                    <a:lnTo>
                      <a:pt x="83" y="248"/>
                    </a:lnTo>
                    <a:lnTo>
                      <a:pt x="84" y="257"/>
                    </a:lnTo>
                    <a:lnTo>
                      <a:pt x="86" y="274"/>
                    </a:lnTo>
                    <a:lnTo>
                      <a:pt x="87" y="281"/>
                    </a:lnTo>
                    <a:lnTo>
                      <a:pt x="89" y="289"/>
                    </a:lnTo>
                    <a:lnTo>
                      <a:pt x="91" y="296"/>
                    </a:lnTo>
                    <a:lnTo>
                      <a:pt x="93" y="303"/>
                    </a:lnTo>
                    <a:lnTo>
                      <a:pt x="95" y="310"/>
                    </a:lnTo>
                    <a:lnTo>
                      <a:pt x="98" y="316"/>
                    </a:lnTo>
                    <a:lnTo>
                      <a:pt x="100" y="322"/>
                    </a:lnTo>
                    <a:lnTo>
                      <a:pt x="103" y="328"/>
                    </a:lnTo>
                    <a:lnTo>
                      <a:pt x="106" y="334"/>
                    </a:lnTo>
                    <a:lnTo>
                      <a:pt x="109" y="340"/>
                    </a:lnTo>
                    <a:lnTo>
                      <a:pt x="112" y="345"/>
                    </a:lnTo>
                    <a:lnTo>
                      <a:pt x="115" y="351"/>
                    </a:lnTo>
                    <a:lnTo>
                      <a:pt x="118" y="357"/>
                    </a:lnTo>
                    <a:lnTo>
                      <a:pt x="121" y="362"/>
                    </a:lnTo>
                    <a:lnTo>
                      <a:pt x="124" y="367"/>
                    </a:lnTo>
                    <a:lnTo>
                      <a:pt x="127" y="373"/>
                    </a:lnTo>
                    <a:lnTo>
                      <a:pt x="130" y="378"/>
                    </a:lnTo>
                    <a:lnTo>
                      <a:pt x="133" y="384"/>
                    </a:lnTo>
                    <a:lnTo>
                      <a:pt x="135" y="390"/>
                    </a:lnTo>
                    <a:lnTo>
                      <a:pt x="138" y="395"/>
                    </a:lnTo>
                    <a:lnTo>
                      <a:pt x="140" y="401"/>
                    </a:lnTo>
                    <a:lnTo>
                      <a:pt x="142" y="408"/>
                    </a:lnTo>
                    <a:lnTo>
                      <a:pt x="144" y="414"/>
                    </a:lnTo>
                    <a:lnTo>
                      <a:pt x="145" y="421"/>
                    </a:lnTo>
                    <a:lnTo>
                      <a:pt x="146" y="427"/>
                    </a:lnTo>
                    <a:lnTo>
                      <a:pt x="147" y="435"/>
                    </a:lnTo>
                    <a:lnTo>
                      <a:pt x="148" y="442"/>
                    </a:lnTo>
                    <a:lnTo>
                      <a:pt x="148" y="450"/>
                    </a:lnTo>
                    <a:lnTo>
                      <a:pt x="148" y="458"/>
                    </a:lnTo>
                    <a:lnTo>
                      <a:pt x="148" y="467"/>
                    </a:lnTo>
                    <a:lnTo>
                      <a:pt x="146" y="477"/>
                    </a:lnTo>
                    <a:lnTo>
                      <a:pt x="146" y="482"/>
                    </a:lnTo>
                    <a:lnTo>
                      <a:pt x="145" y="487"/>
                    </a:lnTo>
                    <a:lnTo>
                      <a:pt x="144" y="492"/>
                    </a:lnTo>
                    <a:lnTo>
                      <a:pt x="144" y="497"/>
                    </a:lnTo>
                    <a:lnTo>
                      <a:pt x="143" y="502"/>
                    </a:lnTo>
                    <a:lnTo>
                      <a:pt x="142" y="507"/>
                    </a:lnTo>
                    <a:lnTo>
                      <a:pt x="142" y="511"/>
                    </a:lnTo>
                    <a:lnTo>
                      <a:pt x="141" y="517"/>
                    </a:lnTo>
                    <a:lnTo>
                      <a:pt x="140" y="521"/>
                    </a:lnTo>
                    <a:lnTo>
                      <a:pt x="140" y="526"/>
                    </a:lnTo>
                    <a:lnTo>
                      <a:pt x="139" y="531"/>
                    </a:lnTo>
                    <a:lnTo>
                      <a:pt x="138" y="535"/>
                    </a:lnTo>
                    <a:lnTo>
                      <a:pt x="138" y="540"/>
                    </a:lnTo>
                    <a:lnTo>
                      <a:pt x="137" y="545"/>
                    </a:lnTo>
                    <a:lnTo>
                      <a:pt x="137" y="550"/>
                    </a:lnTo>
                    <a:lnTo>
                      <a:pt x="137" y="554"/>
                    </a:lnTo>
                    <a:lnTo>
                      <a:pt x="136" y="559"/>
                    </a:lnTo>
                    <a:lnTo>
                      <a:pt x="136" y="564"/>
                    </a:lnTo>
                    <a:lnTo>
                      <a:pt x="136" y="568"/>
                    </a:lnTo>
                    <a:lnTo>
                      <a:pt x="137" y="573"/>
                    </a:lnTo>
                    <a:lnTo>
                      <a:pt x="137" y="577"/>
                    </a:lnTo>
                    <a:lnTo>
                      <a:pt x="138" y="582"/>
                    </a:lnTo>
                    <a:lnTo>
                      <a:pt x="138" y="587"/>
                    </a:lnTo>
                    <a:lnTo>
                      <a:pt x="139" y="591"/>
                    </a:lnTo>
                    <a:lnTo>
                      <a:pt x="140" y="596"/>
                    </a:lnTo>
                    <a:lnTo>
                      <a:pt x="141" y="601"/>
                    </a:lnTo>
                    <a:lnTo>
                      <a:pt x="142" y="605"/>
                    </a:lnTo>
                    <a:lnTo>
                      <a:pt x="144" y="610"/>
                    </a:lnTo>
                    <a:lnTo>
                      <a:pt x="146" y="615"/>
                    </a:lnTo>
                    <a:lnTo>
                      <a:pt x="148" y="619"/>
                    </a:lnTo>
                    <a:lnTo>
                      <a:pt x="150" y="624"/>
                    </a:lnTo>
                    <a:lnTo>
                      <a:pt x="151" y="627"/>
                    </a:lnTo>
                    <a:lnTo>
                      <a:pt x="153" y="629"/>
                    </a:lnTo>
                    <a:lnTo>
                      <a:pt x="154" y="631"/>
                    </a:lnTo>
                    <a:lnTo>
                      <a:pt x="156" y="633"/>
                    </a:lnTo>
                    <a:lnTo>
                      <a:pt x="158" y="635"/>
                    </a:lnTo>
                    <a:lnTo>
                      <a:pt x="160" y="637"/>
                    </a:lnTo>
                    <a:lnTo>
                      <a:pt x="161" y="639"/>
                    </a:lnTo>
                    <a:lnTo>
                      <a:pt x="163" y="641"/>
                    </a:lnTo>
                    <a:lnTo>
                      <a:pt x="165" y="643"/>
                    </a:lnTo>
                    <a:lnTo>
                      <a:pt x="167" y="645"/>
                    </a:lnTo>
                    <a:lnTo>
                      <a:pt x="169" y="647"/>
                    </a:lnTo>
                    <a:lnTo>
                      <a:pt x="171" y="649"/>
                    </a:lnTo>
                    <a:lnTo>
                      <a:pt x="173" y="651"/>
                    </a:lnTo>
                    <a:lnTo>
                      <a:pt x="175" y="653"/>
                    </a:lnTo>
                    <a:lnTo>
                      <a:pt x="177" y="654"/>
                    </a:lnTo>
                    <a:lnTo>
                      <a:pt x="179" y="656"/>
                    </a:lnTo>
                    <a:lnTo>
                      <a:pt x="181" y="658"/>
                    </a:lnTo>
                    <a:lnTo>
                      <a:pt x="183" y="660"/>
                    </a:lnTo>
                    <a:lnTo>
                      <a:pt x="185" y="662"/>
                    </a:lnTo>
                    <a:lnTo>
                      <a:pt x="187" y="664"/>
                    </a:lnTo>
                    <a:lnTo>
                      <a:pt x="189" y="666"/>
                    </a:lnTo>
                    <a:lnTo>
                      <a:pt x="191" y="668"/>
                    </a:lnTo>
                    <a:lnTo>
                      <a:pt x="192" y="670"/>
                    </a:lnTo>
                    <a:lnTo>
                      <a:pt x="194" y="672"/>
                    </a:lnTo>
                    <a:lnTo>
                      <a:pt x="196" y="674"/>
                    </a:lnTo>
                    <a:lnTo>
                      <a:pt x="198" y="676"/>
                    </a:lnTo>
                    <a:lnTo>
                      <a:pt x="199" y="678"/>
                    </a:lnTo>
                    <a:lnTo>
                      <a:pt x="200" y="681"/>
                    </a:lnTo>
                    <a:lnTo>
                      <a:pt x="202" y="683"/>
                    </a:lnTo>
                    <a:lnTo>
                      <a:pt x="203" y="68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52"/>
              <p:cNvSpPr>
                <a:spLocks/>
              </p:cNvSpPr>
              <p:nvPr/>
            </p:nvSpPr>
            <p:spPr bwMode="auto">
              <a:xfrm>
                <a:off x="4001" y="2024"/>
                <a:ext cx="835" cy="452"/>
              </a:xfrm>
              <a:custGeom>
                <a:avLst/>
                <a:gdLst>
                  <a:gd name="T0" fmla="*/ 14074 w 713"/>
                  <a:gd name="T1" fmla="*/ 178 h 401"/>
                  <a:gd name="T2" fmla="*/ 13778 w 713"/>
                  <a:gd name="T3" fmla="*/ 333 h 401"/>
                  <a:gd name="T4" fmla="*/ 13435 w 713"/>
                  <a:gd name="T5" fmla="*/ 489 h 401"/>
                  <a:gd name="T6" fmla="*/ 13019 w 713"/>
                  <a:gd name="T7" fmla="*/ 632 h 401"/>
                  <a:gd name="T8" fmla="*/ 12530 w 713"/>
                  <a:gd name="T9" fmla="*/ 789 h 401"/>
                  <a:gd name="T10" fmla="*/ 12012 w 713"/>
                  <a:gd name="T11" fmla="*/ 920 h 401"/>
                  <a:gd name="T12" fmla="*/ 11479 w 713"/>
                  <a:gd name="T13" fmla="*/ 1067 h 401"/>
                  <a:gd name="T14" fmla="*/ 10919 w 713"/>
                  <a:gd name="T15" fmla="*/ 1193 h 401"/>
                  <a:gd name="T16" fmla="*/ 10334 w 713"/>
                  <a:gd name="T17" fmla="*/ 1296 h 401"/>
                  <a:gd name="T18" fmla="*/ 9760 w 713"/>
                  <a:gd name="T19" fmla="*/ 1406 h 401"/>
                  <a:gd name="T20" fmla="*/ 9197 w 713"/>
                  <a:gd name="T21" fmla="*/ 1516 h 401"/>
                  <a:gd name="T22" fmla="*/ 8664 w 713"/>
                  <a:gd name="T23" fmla="*/ 1614 h 401"/>
                  <a:gd name="T24" fmla="*/ 8127 w 713"/>
                  <a:gd name="T25" fmla="*/ 1699 h 401"/>
                  <a:gd name="T26" fmla="*/ 7660 w 713"/>
                  <a:gd name="T27" fmla="*/ 1787 h 401"/>
                  <a:gd name="T28" fmla="*/ 7208 w 713"/>
                  <a:gd name="T29" fmla="*/ 1856 h 401"/>
                  <a:gd name="T30" fmla="*/ 6831 w 713"/>
                  <a:gd name="T31" fmla="*/ 1941 h 401"/>
                  <a:gd name="T32" fmla="*/ 6317 w 713"/>
                  <a:gd name="T33" fmla="*/ 2048 h 401"/>
                  <a:gd name="T34" fmla="*/ 5982 w 713"/>
                  <a:gd name="T35" fmla="*/ 2092 h 401"/>
                  <a:gd name="T36" fmla="*/ 5642 w 713"/>
                  <a:gd name="T37" fmla="*/ 2148 h 401"/>
                  <a:gd name="T38" fmla="*/ 5329 w 713"/>
                  <a:gd name="T39" fmla="*/ 2195 h 401"/>
                  <a:gd name="T40" fmla="*/ 5019 w 713"/>
                  <a:gd name="T41" fmla="*/ 2236 h 401"/>
                  <a:gd name="T42" fmla="*/ 4691 w 713"/>
                  <a:gd name="T43" fmla="*/ 2285 h 401"/>
                  <a:gd name="T44" fmla="*/ 4385 w 713"/>
                  <a:gd name="T45" fmla="*/ 2317 h 401"/>
                  <a:gd name="T46" fmla="*/ 4077 w 713"/>
                  <a:gd name="T47" fmla="*/ 2364 h 401"/>
                  <a:gd name="T48" fmla="*/ 3745 w 713"/>
                  <a:gd name="T49" fmla="*/ 2421 h 401"/>
                  <a:gd name="T50" fmla="*/ 3428 w 713"/>
                  <a:gd name="T51" fmla="*/ 2466 h 401"/>
                  <a:gd name="T52" fmla="*/ 3144 w 713"/>
                  <a:gd name="T53" fmla="*/ 2526 h 401"/>
                  <a:gd name="T54" fmla="*/ 2832 w 713"/>
                  <a:gd name="T55" fmla="*/ 2605 h 401"/>
                  <a:gd name="T56" fmla="*/ 2499 w 713"/>
                  <a:gd name="T57" fmla="*/ 2689 h 401"/>
                  <a:gd name="T58" fmla="*/ 2205 w 713"/>
                  <a:gd name="T59" fmla="*/ 2789 h 401"/>
                  <a:gd name="T60" fmla="*/ 1883 w 713"/>
                  <a:gd name="T61" fmla="*/ 2906 h 401"/>
                  <a:gd name="T62" fmla="*/ 1608 w 713"/>
                  <a:gd name="T63" fmla="*/ 3004 h 401"/>
                  <a:gd name="T64" fmla="*/ 1493 w 713"/>
                  <a:gd name="T65" fmla="*/ 3066 h 401"/>
                  <a:gd name="T66" fmla="*/ 1373 w 713"/>
                  <a:gd name="T67" fmla="*/ 3116 h 401"/>
                  <a:gd name="T68" fmla="*/ 1240 w 713"/>
                  <a:gd name="T69" fmla="*/ 3165 h 401"/>
                  <a:gd name="T70" fmla="*/ 1130 w 713"/>
                  <a:gd name="T71" fmla="*/ 3205 h 401"/>
                  <a:gd name="T72" fmla="*/ 1012 w 713"/>
                  <a:gd name="T73" fmla="*/ 3273 h 401"/>
                  <a:gd name="T74" fmla="*/ 890 w 713"/>
                  <a:gd name="T75" fmla="*/ 3311 h 401"/>
                  <a:gd name="T76" fmla="*/ 772 w 713"/>
                  <a:gd name="T77" fmla="*/ 3367 h 401"/>
                  <a:gd name="T78" fmla="*/ 678 w 713"/>
                  <a:gd name="T79" fmla="*/ 3436 h 401"/>
                  <a:gd name="T80" fmla="*/ 538 w 713"/>
                  <a:gd name="T81" fmla="*/ 3494 h 401"/>
                  <a:gd name="T82" fmla="*/ 438 w 713"/>
                  <a:gd name="T83" fmla="*/ 3544 h 401"/>
                  <a:gd name="T84" fmla="*/ 335 w 713"/>
                  <a:gd name="T85" fmla="*/ 3613 h 401"/>
                  <a:gd name="T86" fmla="*/ 232 w 713"/>
                  <a:gd name="T87" fmla="*/ 3676 h 401"/>
                  <a:gd name="T88" fmla="*/ 142 w 713"/>
                  <a:gd name="T89" fmla="*/ 3740 h 401"/>
                  <a:gd name="T90" fmla="*/ 75 w 713"/>
                  <a:gd name="T91" fmla="*/ 3806 h 401"/>
                  <a:gd name="T92" fmla="*/ 0 w 713"/>
                  <a:gd name="T93" fmla="*/ 3896 h 40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13"/>
                  <a:gd name="T142" fmla="*/ 0 h 401"/>
                  <a:gd name="T143" fmla="*/ 713 w 713"/>
                  <a:gd name="T144" fmla="*/ 401 h 40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13" h="401">
                    <a:moveTo>
                      <a:pt x="712" y="0"/>
                    </a:moveTo>
                    <a:lnTo>
                      <a:pt x="701" y="18"/>
                    </a:lnTo>
                    <a:lnTo>
                      <a:pt x="694" y="26"/>
                    </a:lnTo>
                    <a:lnTo>
                      <a:pt x="686" y="35"/>
                    </a:lnTo>
                    <a:lnTo>
                      <a:pt x="677" y="43"/>
                    </a:lnTo>
                    <a:lnTo>
                      <a:pt x="668" y="51"/>
                    </a:lnTo>
                    <a:lnTo>
                      <a:pt x="657" y="59"/>
                    </a:lnTo>
                    <a:lnTo>
                      <a:pt x="647" y="66"/>
                    </a:lnTo>
                    <a:lnTo>
                      <a:pt x="635" y="74"/>
                    </a:lnTo>
                    <a:lnTo>
                      <a:pt x="623" y="81"/>
                    </a:lnTo>
                    <a:lnTo>
                      <a:pt x="611" y="88"/>
                    </a:lnTo>
                    <a:lnTo>
                      <a:pt x="597" y="95"/>
                    </a:lnTo>
                    <a:lnTo>
                      <a:pt x="584" y="102"/>
                    </a:lnTo>
                    <a:lnTo>
                      <a:pt x="571" y="109"/>
                    </a:lnTo>
                    <a:lnTo>
                      <a:pt x="557" y="115"/>
                    </a:lnTo>
                    <a:lnTo>
                      <a:pt x="543" y="122"/>
                    </a:lnTo>
                    <a:lnTo>
                      <a:pt x="529" y="128"/>
                    </a:lnTo>
                    <a:lnTo>
                      <a:pt x="514" y="134"/>
                    </a:lnTo>
                    <a:lnTo>
                      <a:pt x="500" y="139"/>
                    </a:lnTo>
                    <a:lnTo>
                      <a:pt x="486" y="145"/>
                    </a:lnTo>
                    <a:lnTo>
                      <a:pt x="471" y="150"/>
                    </a:lnTo>
                    <a:lnTo>
                      <a:pt x="458" y="156"/>
                    </a:lnTo>
                    <a:lnTo>
                      <a:pt x="444" y="161"/>
                    </a:lnTo>
                    <a:lnTo>
                      <a:pt x="431" y="166"/>
                    </a:lnTo>
                    <a:lnTo>
                      <a:pt x="417" y="171"/>
                    </a:lnTo>
                    <a:lnTo>
                      <a:pt x="405" y="175"/>
                    </a:lnTo>
                    <a:lnTo>
                      <a:pt x="392" y="180"/>
                    </a:lnTo>
                    <a:lnTo>
                      <a:pt x="381" y="184"/>
                    </a:lnTo>
                    <a:lnTo>
                      <a:pt x="369" y="188"/>
                    </a:lnTo>
                    <a:lnTo>
                      <a:pt x="359" y="192"/>
                    </a:lnTo>
                    <a:lnTo>
                      <a:pt x="349" y="196"/>
                    </a:lnTo>
                    <a:lnTo>
                      <a:pt x="340" y="200"/>
                    </a:lnTo>
                    <a:lnTo>
                      <a:pt x="323" y="207"/>
                    </a:lnTo>
                    <a:lnTo>
                      <a:pt x="314" y="210"/>
                    </a:lnTo>
                    <a:lnTo>
                      <a:pt x="306" y="213"/>
                    </a:lnTo>
                    <a:lnTo>
                      <a:pt x="297" y="216"/>
                    </a:lnTo>
                    <a:lnTo>
                      <a:pt x="289" y="218"/>
                    </a:lnTo>
                    <a:lnTo>
                      <a:pt x="281" y="221"/>
                    </a:lnTo>
                    <a:lnTo>
                      <a:pt x="273" y="224"/>
                    </a:lnTo>
                    <a:lnTo>
                      <a:pt x="265" y="226"/>
                    </a:lnTo>
                    <a:lnTo>
                      <a:pt x="257" y="228"/>
                    </a:lnTo>
                    <a:lnTo>
                      <a:pt x="249" y="230"/>
                    </a:lnTo>
                    <a:lnTo>
                      <a:pt x="241" y="232"/>
                    </a:lnTo>
                    <a:lnTo>
                      <a:pt x="233" y="234"/>
                    </a:lnTo>
                    <a:lnTo>
                      <a:pt x="225" y="237"/>
                    </a:lnTo>
                    <a:lnTo>
                      <a:pt x="218" y="239"/>
                    </a:lnTo>
                    <a:lnTo>
                      <a:pt x="210" y="241"/>
                    </a:lnTo>
                    <a:lnTo>
                      <a:pt x="202" y="244"/>
                    </a:lnTo>
                    <a:lnTo>
                      <a:pt x="195" y="246"/>
                    </a:lnTo>
                    <a:lnTo>
                      <a:pt x="187" y="249"/>
                    </a:lnTo>
                    <a:lnTo>
                      <a:pt x="179" y="252"/>
                    </a:lnTo>
                    <a:lnTo>
                      <a:pt x="171" y="254"/>
                    </a:lnTo>
                    <a:lnTo>
                      <a:pt x="164" y="258"/>
                    </a:lnTo>
                    <a:lnTo>
                      <a:pt x="156" y="261"/>
                    </a:lnTo>
                    <a:lnTo>
                      <a:pt x="149" y="265"/>
                    </a:lnTo>
                    <a:lnTo>
                      <a:pt x="141" y="268"/>
                    </a:lnTo>
                    <a:lnTo>
                      <a:pt x="133" y="273"/>
                    </a:lnTo>
                    <a:lnTo>
                      <a:pt x="125" y="277"/>
                    </a:lnTo>
                    <a:lnTo>
                      <a:pt x="118" y="282"/>
                    </a:lnTo>
                    <a:lnTo>
                      <a:pt x="110" y="287"/>
                    </a:lnTo>
                    <a:lnTo>
                      <a:pt x="102" y="293"/>
                    </a:lnTo>
                    <a:lnTo>
                      <a:pt x="94" y="299"/>
                    </a:lnTo>
                    <a:lnTo>
                      <a:pt x="87" y="305"/>
                    </a:lnTo>
                    <a:lnTo>
                      <a:pt x="80" y="310"/>
                    </a:lnTo>
                    <a:lnTo>
                      <a:pt x="77" y="312"/>
                    </a:lnTo>
                    <a:lnTo>
                      <a:pt x="74" y="315"/>
                    </a:lnTo>
                    <a:lnTo>
                      <a:pt x="71" y="318"/>
                    </a:lnTo>
                    <a:lnTo>
                      <a:pt x="68" y="320"/>
                    </a:lnTo>
                    <a:lnTo>
                      <a:pt x="65" y="322"/>
                    </a:lnTo>
                    <a:lnTo>
                      <a:pt x="62" y="325"/>
                    </a:lnTo>
                    <a:lnTo>
                      <a:pt x="59" y="328"/>
                    </a:lnTo>
                    <a:lnTo>
                      <a:pt x="56" y="330"/>
                    </a:lnTo>
                    <a:lnTo>
                      <a:pt x="53" y="333"/>
                    </a:lnTo>
                    <a:lnTo>
                      <a:pt x="50" y="336"/>
                    </a:lnTo>
                    <a:lnTo>
                      <a:pt x="47" y="338"/>
                    </a:lnTo>
                    <a:lnTo>
                      <a:pt x="44" y="341"/>
                    </a:lnTo>
                    <a:lnTo>
                      <a:pt x="41" y="344"/>
                    </a:lnTo>
                    <a:lnTo>
                      <a:pt x="38" y="347"/>
                    </a:lnTo>
                    <a:lnTo>
                      <a:pt x="35" y="350"/>
                    </a:lnTo>
                    <a:lnTo>
                      <a:pt x="33" y="353"/>
                    </a:lnTo>
                    <a:lnTo>
                      <a:pt x="30" y="356"/>
                    </a:lnTo>
                    <a:lnTo>
                      <a:pt x="27" y="359"/>
                    </a:lnTo>
                    <a:lnTo>
                      <a:pt x="24" y="362"/>
                    </a:lnTo>
                    <a:lnTo>
                      <a:pt x="22" y="365"/>
                    </a:lnTo>
                    <a:lnTo>
                      <a:pt x="19" y="368"/>
                    </a:lnTo>
                    <a:lnTo>
                      <a:pt x="17" y="372"/>
                    </a:lnTo>
                    <a:lnTo>
                      <a:pt x="14" y="375"/>
                    </a:lnTo>
                    <a:lnTo>
                      <a:pt x="12" y="378"/>
                    </a:lnTo>
                    <a:lnTo>
                      <a:pt x="10" y="382"/>
                    </a:lnTo>
                    <a:lnTo>
                      <a:pt x="7" y="385"/>
                    </a:lnTo>
                    <a:lnTo>
                      <a:pt x="5" y="389"/>
                    </a:lnTo>
                    <a:lnTo>
                      <a:pt x="3" y="392"/>
                    </a:lnTo>
                    <a:lnTo>
                      <a:pt x="1" y="396"/>
                    </a:lnTo>
                    <a:lnTo>
                      <a:pt x="0" y="40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53"/>
              <p:cNvSpPr>
                <a:spLocks noChangeShapeType="1"/>
              </p:cNvSpPr>
              <p:nvPr/>
            </p:nvSpPr>
            <p:spPr bwMode="auto">
              <a:xfrm flipV="1">
                <a:off x="3398" y="2432"/>
                <a:ext cx="38" cy="23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54"/>
              <p:cNvSpPr>
                <a:spLocks noChangeShapeType="1"/>
              </p:cNvSpPr>
              <p:nvPr/>
            </p:nvSpPr>
            <p:spPr bwMode="auto">
              <a:xfrm>
                <a:off x="4917" y="1325"/>
                <a:ext cx="0" cy="43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Freeform 55"/>
              <p:cNvSpPr>
                <a:spLocks/>
              </p:cNvSpPr>
              <p:nvPr/>
            </p:nvSpPr>
            <p:spPr bwMode="auto">
              <a:xfrm>
                <a:off x="4825" y="1947"/>
                <a:ext cx="289" cy="132"/>
              </a:xfrm>
              <a:custGeom>
                <a:avLst/>
                <a:gdLst>
                  <a:gd name="T0" fmla="*/ 0 w 247"/>
                  <a:gd name="T1" fmla="*/ 766 h 117"/>
                  <a:gd name="T2" fmla="*/ 388 w 247"/>
                  <a:gd name="T3" fmla="*/ 679 h 117"/>
                  <a:gd name="T4" fmla="*/ 591 w 247"/>
                  <a:gd name="T5" fmla="*/ 628 h 117"/>
                  <a:gd name="T6" fmla="*/ 798 w 247"/>
                  <a:gd name="T7" fmla="*/ 595 h 117"/>
                  <a:gd name="T8" fmla="*/ 957 w 247"/>
                  <a:gd name="T9" fmla="*/ 534 h 117"/>
                  <a:gd name="T10" fmla="*/ 1165 w 247"/>
                  <a:gd name="T11" fmla="*/ 473 h 117"/>
                  <a:gd name="T12" fmla="*/ 1363 w 247"/>
                  <a:gd name="T13" fmla="*/ 416 h 117"/>
                  <a:gd name="T14" fmla="*/ 1551 w 247"/>
                  <a:gd name="T15" fmla="*/ 369 h 117"/>
                  <a:gd name="T16" fmla="*/ 1754 w 247"/>
                  <a:gd name="T17" fmla="*/ 325 h 117"/>
                  <a:gd name="T18" fmla="*/ 1960 w 247"/>
                  <a:gd name="T19" fmla="*/ 257 h 117"/>
                  <a:gd name="T20" fmla="*/ 2124 w 247"/>
                  <a:gd name="T21" fmla="*/ 205 h 117"/>
                  <a:gd name="T22" fmla="*/ 2318 w 247"/>
                  <a:gd name="T23" fmla="*/ 161 h 117"/>
                  <a:gd name="T24" fmla="*/ 2523 w 247"/>
                  <a:gd name="T25" fmla="*/ 125 h 117"/>
                  <a:gd name="T26" fmla="*/ 2683 w 247"/>
                  <a:gd name="T27" fmla="*/ 87 h 117"/>
                  <a:gd name="T28" fmla="*/ 2874 w 247"/>
                  <a:gd name="T29" fmla="*/ 60 h 117"/>
                  <a:gd name="T30" fmla="*/ 3021 w 247"/>
                  <a:gd name="T31" fmla="*/ 3 h 117"/>
                  <a:gd name="T32" fmla="*/ 3214 w 247"/>
                  <a:gd name="T33" fmla="*/ 1 h 117"/>
                  <a:gd name="T34" fmla="*/ 3363 w 247"/>
                  <a:gd name="T35" fmla="*/ 0 h 117"/>
                  <a:gd name="T36" fmla="*/ 3496 w 247"/>
                  <a:gd name="T37" fmla="*/ 0 h 117"/>
                  <a:gd name="T38" fmla="*/ 3651 w 247"/>
                  <a:gd name="T39" fmla="*/ 1 h 117"/>
                  <a:gd name="T40" fmla="*/ 3817 w 247"/>
                  <a:gd name="T41" fmla="*/ 3 h 117"/>
                  <a:gd name="T42" fmla="*/ 3969 w 247"/>
                  <a:gd name="T43" fmla="*/ 60 h 117"/>
                  <a:gd name="T44" fmla="*/ 4075 w 247"/>
                  <a:gd name="T45" fmla="*/ 98 h 117"/>
                  <a:gd name="T46" fmla="*/ 4197 w 247"/>
                  <a:gd name="T47" fmla="*/ 159 h 117"/>
                  <a:gd name="T48" fmla="*/ 4298 w 247"/>
                  <a:gd name="T49" fmla="*/ 228 h 117"/>
                  <a:gd name="T50" fmla="*/ 4402 w 247"/>
                  <a:gd name="T51" fmla="*/ 303 h 117"/>
                  <a:gd name="T52" fmla="*/ 4523 w 247"/>
                  <a:gd name="T53" fmla="*/ 414 h 117"/>
                  <a:gd name="T54" fmla="*/ 4604 w 247"/>
                  <a:gd name="T55" fmla="*/ 527 h 117"/>
                  <a:gd name="T56" fmla="*/ 4665 w 247"/>
                  <a:gd name="T57" fmla="*/ 646 h 117"/>
                  <a:gd name="T58" fmla="*/ 4755 w 247"/>
                  <a:gd name="T59" fmla="*/ 795 h 117"/>
                  <a:gd name="T60" fmla="*/ 4785 w 247"/>
                  <a:gd name="T61" fmla="*/ 963 h 117"/>
                  <a:gd name="T62" fmla="*/ 4858 w 247"/>
                  <a:gd name="T63" fmla="*/ 1150 h 1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7"/>
                  <a:gd name="T97" fmla="*/ 0 h 117"/>
                  <a:gd name="T98" fmla="*/ 247 w 247"/>
                  <a:gd name="T99" fmla="*/ 117 h 1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7" h="117">
                    <a:moveTo>
                      <a:pt x="0" y="78"/>
                    </a:moveTo>
                    <a:lnTo>
                      <a:pt x="20" y="69"/>
                    </a:lnTo>
                    <a:lnTo>
                      <a:pt x="30" y="64"/>
                    </a:lnTo>
                    <a:lnTo>
                      <a:pt x="40" y="59"/>
                    </a:lnTo>
                    <a:lnTo>
                      <a:pt x="49" y="54"/>
                    </a:lnTo>
                    <a:lnTo>
                      <a:pt x="59" y="48"/>
                    </a:lnTo>
                    <a:lnTo>
                      <a:pt x="69" y="42"/>
                    </a:lnTo>
                    <a:lnTo>
                      <a:pt x="79" y="37"/>
                    </a:lnTo>
                    <a:lnTo>
                      <a:pt x="89" y="32"/>
                    </a:lnTo>
                    <a:lnTo>
                      <a:pt x="99" y="26"/>
                    </a:lnTo>
                    <a:lnTo>
                      <a:pt x="108" y="21"/>
                    </a:lnTo>
                    <a:lnTo>
                      <a:pt x="118" y="17"/>
                    </a:lnTo>
                    <a:lnTo>
                      <a:pt x="127" y="12"/>
                    </a:lnTo>
                    <a:lnTo>
                      <a:pt x="136" y="9"/>
                    </a:lnTo>
                    <a:lnTo>
                      <a:pt x="145" y="6"/>
                    </a:lnTo>
                    <a:lnTo>
                      <a:pt x="153" y="3"/>
                    </a:lnTo>
                    <a:lnTo>
                      <a:pt x="162" y="1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1"/>
                    </a:lnTo>
                    <a:lnTo>
                      <a:pt x="193" y="3"/>
                    </a:lnTo>
                    <a:lnTo>
                      <a:pt x="200" y="6"/>
                    </a:lnTo>
                    <a:lnTo>
                      <a:pt x="206" y="10"/>
                    </a:lnTo>
                    <a:lnTo>
                      <a:pt x="213" y="16"/>
                    </a:lnTo>
                    <a:lnTo>
                      <a:pt x="218" y="23"/>
                    </a:lnTo>
                    <a:lnTo>
                      <a:pt x="223" y="31"/>
                    </a:lnTo>
                    <a:lnTo>
                      <a:pt x="229" y="41"/>
                    </a:lnTo>
                    <a:lnTo>
                      <a:pt x="233" y="52"/>
                    </a:lnTo>
                    <a:lnTo>
                      <a:pt x="237" y="66"/>
                    </a:lnTo>
                    <a:lnTo>
                      <a:pt x="240" y="80"/>
                    </a:lnTo>
                    <a:lnTo>
                      <a:pt x="243" y="97"/>
                    </a:lnTo>
                    <a:lnTo>
                      <a:pt x="246" y="11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56"/>
              <p:cNvSpPr>
                <a:spLocks/>
              </p:cNvSpPr>
              <p:nvPr/>
            </p:nvSpPr>
            <p:spPr bwMode="auto">
              <a:xfrm>
                <a:off x="4851" y="1368"/>
                <a:ext cx="337" cy="444"/>
              </a:xfrm>
              <a:custGeom>
                <a:avLst/>
                <a:gdLst>
                  <a:gd name="T0" fmla="*/ 1363 w 288"/>
                  <a:gd name="T1" fmla="*/ 258 h 393"/>
                  <a:gd name="T2" fmla="*/ 1432 w 288"/>
                  <a:gd name="T3" fmla="*/ 478 h 393"/>
                  <a:gd name="T4" fmla="*/ 1409 w 288"/>
                  <a:gd name="T5" fmla="*/ 686 h 393"/>
                  <a:gd name="T6" fmla="*/ 1285 w 288"/>
                  <a:gd name="T7" fmla="*/ 860 h 393"/>
                  <a:gd name="T8" fmla="*/ 1113 w 288"/>
                  <a:gd name="T9" fmla="*/ 1044 h 393"/>
                  <a:gd name="T10" fmla="*/ 894 w 288"/>
                  <a:gd name="T11" fmla="*/ 1202 h 393"/>
                  <a:gd name="T12" fmla="*/ 669 w 288"/>
                  <a:gd name="T13" fmla="*/ 1393 h 393"/>
                  <a:gd name="T14" fmla="*/ 426 w 288"/>
                  <a:gd name="T15" fmla="*/ 1572 h 393"/>
                  <a:gd name="T16" fmla="*/ 227 w 288"/>
                  <a:gd name="T17" fmla="*/ 1744 h 393"/>
                  <a:gd name="T18" fmla="*/ 88 w 288"/>
                  <a:gd name="T19" fmla="*/ 1964 h 393"/>
                  <a:gd name="T20" fmla="*/ 1 w 288"/>
                  <a:gd name="T21" fmla="*/ 2195 h 393"/>
                  <a:gd name="T22" fmla="*/ 1 w 288"/>
                  <a:gd name="T23" fmla="*/ 2301 h 393"/>
                  <a:gd name="T24" fmla="*/ 1 w 288"/>
                  <a:gd name="T25" fmla="*/ 2409 h 393"/>
                  <a:gd name="T26" fmla="*/ 0 w 288"/>
                  <a:gd name="T27" fmla="*/ 2511 h 393"/>
                  <a:gd name="T28" fmla="*/ 1 w 288"/>
                  <a:gd name="T29" fmla="*/ 2637 h 393"/>
                  <a:gd name="T30" fmla="*/ 1 w 288"/>
                  <a:gd name="T31" fmla="*/ 2750 h 393"/>
                  <a:gd name="T32" fmla="*/ 1 w 288"/>
                  <a:gd name="T33" fmla="*/ 2841 h 393"/>
                  <a:gd name="T34" fmla="*/ 1 w 288"/>
                  <a:gd name="T35" fmla="*/ 2970 h 393"/>
                  <a:gd name="T36" fmla="*/ 1 w 288"/>
                  <a:gd name="T37" fmla="*/ 3062 h 393"/>
                  <a:gd name="T38" fmla="*/ 1 w 288"/>
                  <a:gd name="T39" fmla="*/ 3188 h 393"/>
                  <a:gd name="T40" fmla="*/ 2 w 288"/>
                  <a:gd name="T41" fmla="*/ 3291 h 393"/>
                  <a:gd name="T42" fmla="*/ 531 w 288"/>
                  <a:gd name="T43" fmla="*/ 3420 h 393"/>
                  <a:gd name="T44" fmla="*/ 916 w 288"/>
                  <a:gd name="T45" fmla="*/ 3420 h 393"/>
                  <a:gd name="T46" fmla="*/ 1279 w 288"/>
                  <a:gd name="T47" fmla="*/ 3366 h 393"/>
                  <a:gd name="T48" fmla="*/ 1617 w 288"/>
                  <a:gd name="T49" fmla="*/ 3267 h 393"/>
                  <a:gd name="T50" fmla="*/ 1978 w 288"/>
                  <a:gd name="T51" fmla="*/ 3163 h 393"/>
                  <a:gd name="T52" fmla="*/ 2315 w 288"/>
                  <a:gd name="T53" fmla="*/ 3046 h 393"/>
                  <a:gd name="T54" fmla="*/ 2667 w 288"/>
                  <a:gd name="T55" fmla="*/ 2946 h 393"/>
                  <a:gd name="T56" fmla="*/ 2989 w 288"/>
                  <a:gd name="T57" fmla="*/ 2890 h 393"/>
                  <a:gd name="T58" fmla="*/ 3342 w 288"/>
                  <a:gd name="T59" fmla="*/ 2885 h 393"/>
                  <a:gd name="T60" fmla="*/ 3677 w 288"/>
                  <a:gd name="T61" fmla="*/ 2967 h 393"/>
                  <a:gd name="T62" fmla="*/ 3984 w 288"/>
                  <a:gd name="T63" fmla="*/ 3107 h 393"/>
                  <a:gd name="T64" fmla="*/ 4085 w 288"/>
                  <a:gd name="T65" fmla="*/ 3200 h 393"/>
                  <a:gd name="T66" fmla="*/ 4196 w 288"/>
                  <a:gd name="T67" fmla="*/ 3311 h 393"/>
                  <a:gd name="T68" fmla="*/ 4259 w 288"/>
                  <a:gd name="T69" fmla="*/ 3419 h 393"/>
                  <a:gd name="T70" fmla="*/ 4303 w 288"/>
                  <a:gd name="T71" fmla="*/ 3527 h 393"/>
                  <a:gd name="T72" fmla="*/ 4345 w 288"/>
                  <a:gd name="T73" fmla="*/ 3621 h 393"/>
                  <a:gd name="T74" fmla="*/ 4437 w 288"/>
                  <a:gd name="T75" fmla="*/ 3718 h 393"/>
                  <a:gd name="T76" fmla="*/ 4526 w 288"/>
                  <a:gd name="T77" fmla="*/ 3803 h 393"/>
                  <a:gd name="T78" fmla="*/ 4663 w 288"/>
                  <a:gd name="T79" fmla="*/ 3864 h 393"/>
                  <a:gd name="T80" fmla="*/ 4861 w 288"/>
                  <a:gd name="T81" fmla="*/ 3926 h 393"/>
                  <a:gd name="T82" fmla="*/ 5084 w 288"/>
                  <a:gd name="T83" fmla="*/ 3971 h 393"/>
                  <a:gd name="T84" fmla="*/ 5150 w 288"/>
                  <a:gd name="T85" fmla="*/ 3971 h 393"/>
                  <a:gd name="T86" fmla="*/ 5205 w 288"/>
                  <a:gd name="T87" fmla="*/ 3985 h 393"/>
                  <a:gd name="T88" fmla="*/ 5263 w 288"/>
                  <a:gd name="T89" fmla="*/ 3985 h 393"/>
                  <a:gd name="T90" fmla="*/ 5343 w 288"/>
                  <a:gd name="T91" fmla="*/ 3985 h 393"/>
                  <a:gd name="T92" fmla="*/ 5374 w 288"/>
                  <a:gd name="T93" fmla="*/ 3985 h 393"/>
                  <a:gd name="T94" fmla="*/ 5455 w 288"/>
                  <a:gd name="T95" fmla="*/ 3985 h 393"/>
                  <a:gd name="T96" fmla="*/ 5496 w 288"/>
                  <a:gd name="T97" fmla="*/ 3985 h 393"/>
                  <a:gd name="T98" fmla="*/ 5576 w 288"/>
                  <a:gd name="T99" fmla="*/ 3971 h 393"/>
                  <a:gd name="T100" fmla="*/ 5604 w 288"/>
                  <a:gd name="T101" fmla="*/ 3971 h 393"/>
                  <a:gd name="T102" fmla="*/ 5685 w 288"/>
                  <a:gd name="T103" fmla="*/ 3971 h 39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88"/>
                  <a:gd name="T157" fmla="*/ 0 h 393"/>
                  <a:gd name="T158" fmla="*/ 288 w 288"/>
                  <a:gd name="T159" fmla="*/ 393 h 39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88" h="393">
                    <a:moveTo>
                      <a:pt x="57" y="0"/>
                    </a:moveTo>
                    <a:lnTo>
                      <a:pt x="66" y="17"/>
                    </a:lnTo>
                    <a:lnTo>
                      <a:pt x="69" y="25"/>
                    </a:lnTo>
                    <a:lnTo>
                      <a:pt x="71" y="33"/>
                    </a:lnTo>
                    <a:lnTo>
                      <a:pt x="72" y="40"/>
                    </a:lnTo>
                    <a:lnTo>
                      <a:pt x="73" y="47"/>
                    </a:lnTo>
                    <a:lnTo>
                      <a:pt x="73" y="54"/>
                    </a:lnTo>
                    <a:lnTo>
                      <a:pt x="73" y="61"/>
                    </a:lnTo>
                    <a:lnTo>
                      <a:pt x="71" y="67"/>
                    </a:lnTo>
                    <a:lnTo>
                      <a:pt x="70" y="73"/>
                    </a:lnTo>
                    <a:lnTo>
                      <a:pt x="68" y="79"/>
                    </a:lnTo>
                    <a:lnTo>
                      <a:pt x="65" y="85"/>
                    </a:lnTo>
                    <a:lnTo>
                      <a:pt x="63" y="91"/>
                    </a:lnTo>
                    <a:lnTo>
                      <a:pt x="59" y="97"/>
                    </a:lnTo>
                    <a:lnTo>
                      <a:pt x="56" y="103"/>
                    </a:lnTo>
                    <a:lnTo>
                      <a:pt x="53" y="109"/>
                    </a:lnTo>
                    <a:lnTo>
                      <a:pt x="49" y="114"/>
                    </a:lnTo>
                    <a:lnTo>
                      <a:pt x="45" y="119"/>
                    </a:lnTo>
                    <a:lnTo>
                      <a:pt x="41" y="125"/>
                    </a:lnTo>
                    <a:lnTo>
                      <a:pt x="37" y="131"/>
                    </a:lnTo>
                    <a:lnTo>
                      <a:pt x="33" y="137"/>
                    </a:lnTo>
                    <a:lnTo>
                      <a:pt x="29" y="142"/>
                    </a:lnTo>
                    <a:lnTo>
                      <a:pt x="25" y="148"/>
                    </a:lnTo>
                    <a:lnTo>
                      <a:pt x="21" y="154"/>
                    </a:lnTo>
                    <a:lnTo>
                      <a:pt x="17" y="160"/>
                    </a:lnTo>
                    <a:lnTo>
                      <a:pt x="14" y="167"/>
                    </a:lnTo>
                    <a:lnTo>
                      <a:pt x="11" y="173"/>
                    </a:lnTo>
                    <a:lnTo>
                      <a:pt x="8" y="180"/>
                    </a:lnTo>
                    <a:lnTo>
                      <a:pt x="6" y="187"/>
                    </a:lnTo>
                    <a:lnTo>
                      <a:pt x="4" y="194"/>
                    </a:lnTo>
                    <a:lnTo>
                      <a:pt x="3" y="201"/>
                    </a:lnTo>
                    <a:lnTo>
                      <a:pt x="2" y="209"/>
                    </a:lnTo>
                    <a:lnTo>
                      <a:pt x="1" y="216"/>
                    </a:lnTo>
                    <a:lnTo>
                      <a:pt x="1" y="220"/>
                    </a:lnTo>
                    <a:lnTo>
                      <a:pt x="1" y="223"/>
                    </a:lnTo>
                    <a:lnTo>
                      <a:pt x="1" y="227"/>
                    </a:lnTo>
                    <a:lnTo>
                      <a:pt x="1" y="230"/>
                    </a:lnTo>
                    <a:lnTo>
                      <a:pt x="1" y="234"/>
                    </a:lnTo>
                    <a:lnTo>
                      <a:pt x="1" y="237"/>
                    </a:lnTo>
                    <a:lnTo>
                      <a:pt x="0" y="241"/>
                    </a:lnTo>
                    <a:lnTo>
                      <a:pt x="0" y="245"/>
                    </a:lnTo>
                    <a:lnTo>
                      <a:pt x="0" y="248"/>
                    </a:lnTo>
                    <a:lnTo>
                      <a:pt x="0" y="252"/>
                    </a:lnTo>
                    <a:lnTo>
                      <a:pt x="0" y="255"/>
                    </a:lnTo>
                    <a:lnTo>
                      <a:pt x="1" y="259"/>
                    </a:lnTo>
                    <a:lnTo>
                      <a:pt x="1" y="263"/>
                    </a:lnTo>
                    <a:lnTo>
                      <a:pt x="1" y="267"/>
                    </a:lnTo>
                    <a:lnTo>
                      <a:pt x="1" y="270"/>
                    </a:lnTo>
                    <a:lnTo>
                      <a:pt x="1" y="274"/>
                    </a:lnTo>
                    <a:lnTo>
                      <a:pt x="1" y="277"/>
                    </a:lnTo>
                    <a:lnTo>
                      <a:pt x="1" y="281"/>
                    </a:lnTo>
                    <a:lnTo>
                      <a:pt x="1" y="285"/>
                    </a:lnTo>
                    <a:lnTo>
                      <a:pt x="1" y="288"/>
                    </a:lnTo>
                    <a:lnTo>
                      <a:pt x="1" y="292"/>
                    </a:lnTo>
                    <a:lnTo>
                      <a:pt x="1" y="295"/>
                    </a:lnTo>
                    <a:lnTo>
                      <a:pt x="1" y="299"/>
                    </a:lnTo>
                    <a:lnTo>
                      <a:pt x="1" y="302"/>
                    </a:lnTo>
                    <a:lnTo>
                      <a:pt x="1" y="306"/>
                    </a:lnTo>
                    <a:lnTo>
                      <a:pt x="1" y="309"/>
                    </a:lnTo>
                    <a:lnTo>
                      <a:pt x="1" y="313"/>
                    </a:lnTo>
                    <a:lnTo>
                      <a:pt x="1" y="317"/>
                    </a:lnTo>
                    <a:lnTo>
                      <a:pt x="1" y="320"/>
                    </a:lnTo>
                    <a:lnTo>
                      <a:pt x="2" y="324"/>
                    </a:lnTo>
                    <a:lnTo>
                      <a:pt x="15" y="332"/>
                    </a:lnTo>
                    <a:lnTo>
                      <a:pt x="21" y="335"/>
                    </a:lnTo>
                    <a:lnTo>
                      <a:pt x="27" y="337"/>
                    </a:lnTo>
                    <a:lnTo>
                      <a:pt x="33" y="337"/>
                    </a:lnTo>
                    <a:lnTo>
                      <a:pt x="39" y="337"/>
                    </a:lnTo>
                    <a:lnTo>
                      <a:pt x="46" y="337"/>
                    </a:lnTo>
                    <a:lnTo>
                      <a:pt x="52" y="336"/>
                    </a:lnTo>
                    <a:lnTo>
                      <a:pt x="58" y="334"/>
                    </a:lnTo>
                    <a:lnTo>
                      <a:pt x="64" y="331"/>
                    </a:lnTo>
                    <a:lnTo>
                      <a:pt x="70" y="329"/>
                    </a:lnTo>
                    <a:lnTo>
                      <a:pt x="76" y="326"/>
                    </a:lnTo>
                    <a:lnTo>
                      <a:pt x="82" y="322"/>
                    </a:lnTo>
                    <a:lnTo>
                      <a:pt x="88" y="319"/>
                    </a:lnTo>
                    <a:lnTo>
                      <a:pt x="94" y="315"/>
                    </a:lnTo>
                    <a:lnTo>
                      <a:pt x="100" y="311"/>
                    </a:lnTo>
                    <a:lnTo>
                      <a:pt x="105" y="307"/>
                    </a:lnTo>
                    <a:lnTo>
                      <a:pt x="111" y="303"/>
                    </a:lnTo>
                    <a:lnTo>
                      <a:pt x="117" y="299"/>
                    </a:lnTo>
                    <a:lnTo>
                      <a:pt x="123" y="296"/>
                    </a:lnTo>
                    <a:lnTo>
                      <a:pt x="129" y="293"/>
                    </a:lnTo>
                    <a:lnTo>
                      <a:pt x="135" y="290"/>
                    </a:lnTo>
                    <a:lnTo>
                      <a:pt x="140" y="287"/>
                    </a:lnTo>
                    <a:lnTo>
                      <a:pt x="146" y="285"/>
                    </a:lnTo>
                    <a:lnTo>
                      <a:pt x="152" y="284"/>
                    </a:lnTo>
                    <a:lnTo>
                      <a:pt x="157" y="283"/>
                    </a:lnTo>
                    <a:lnTo>
                      <a:pt x="163" y="283"/>
                    </a:lnTo>
                    <a:lnTo>
                      <a:pt x="169" y="283"/>
                    </a:lnTo>
                    <a:lnTo>
                      <a:pt x="175" y="285"/>
                    </a:lnTo>
                    <a:lnTo>
                      <a:pt x="180" y="287"/>
                    </a:lnTo>
                    <a:lnTo>
                      <a:pt x="186" y="291"/>
                    </a:lnTo>
                    <a:lnTo>
                      <a:pt x="192" y="295"/>
                    </a:lnTo>
                    <a:lnTo>
                      <a:pt x="198" y="302"/>
                    </a:lnTo>
                    <a:lnTo>
                      <a:pt x="201" y="305"/>
                    </a:lnTo>
                    <a:lnTo>
                      <a:pt x="203" y="309"/>
                    </a:lnTo>
                    <a:lnTo>
                      <a:pt x="206" y="312"/>
                    </a:lnTo>
                    <a:lnTo>
                      <a:pt x="207" y="315"/>
                    </a:lnTo>
                    <a:lnTo>
                      <a:pt x="209" y="319"/>
                    </a:lnTo>
                    <a:lnTo>
                      <a:pt x="211" y="322"/>
                    </a:lnTo>
                    <a:lnTo>
                      <a:pt x="212" y="326"/>
                    </a:lnTo>
                    <a:lnTo>
                      <a:pt x="213" y="329"/>
                    </a:lnTo>
                    <a:lnTo>
                      <a:pt x="214" y="333"/>
                    </a:lnTo>
                    <a:lnTo>
                      <a:pt x="215" y="336"/>
                    </a:lnTo>
                    <a:lnTo>
                      <a:pt x="216" y="340"/>
                    </a:lnTo>
                    <a:lnTo>
                      <a:pt x="217" y="343"/>
                    </a:lnTo>
                    <a:lnTo>
                      <a:pt x="218" y="347"/>
                    </a:lnTo>
                    <a:lnTo>
                      <a:pt x="219" y="350"/>
                    </a:lnTo>
                    <a:lnTo>
                      <a:pt x="219" y="353"/>
                    </a:lnTo>
                    <a:lnTo>
                      <a:pt x="220" y="357"/>
                    </a:lnTo>
                    <a:lnTo>
                      <a:pt x="221" y="360"/>
                    </a:lnTo>
                    <a:lnTo>
                      <a:pt x="222" y="363"/>
                    </a:lnTo>
                    <a:lnTo>
                      <a:pt x="224" y="366"/>
                    </a:lnTo>
                    <a:lnTo>
                      <a:pt x="225" y="369"/>
                    </a:lnTo>
                    <a:lnTo>
                      <a:pt x="227" y="371"/>
                    </a:lnTo>
                    <a:lnTo>
                      <a:pt x="229" y="374"/>
                    </a:lnTo>
                    <a:lnTo>
                      <a:pt x="231" y="377"/>
                    </a:lnTo>
                    <a:lnTo>
                      <a:pt x="233" y="379"/>
                    </a:lnTo>
                    <a:lnTo>
                      <a:pt x="236" y="381"/>
                    </a:lnTo>
                    <a:lnTo>
                      <a:pt x="239" y="383"/>
                    </a:lnTo>
                    <a:lnTo>
                      <a:pt x="243" y="385"/>
                    </a:lnTo>
                    <a:lnTo>
                      <a:pt x="246" y="387"/>
                    </a:lnTo>
                    <a:lnTo>
                      <a:pt x="251" y="389"/>
                    </a:lnTo>
                    <a:lnTo>
                      <a:pt x="255" y="391"/>
                    </a:lnTo>
                    <a:lnTo>
                      <a:pt x="257" y="391"/>
                    </a:lnTo>
                    <a:lnTo>
                      <a:pt x="258" y="391"/>
                    </a:lnTo>
                    <a:lnTo>
                      <a:pt x="259" y="391"/>
                    </a:lnTo>
                    <a:lnTo>
                      <a:pt x="260" y="391"/>
                    </a:lnTo>
                    <a:lnTo>
                      <a:pt x="261" y="392"/>
                    </a:lnTo>
                    <a:lnTo>
                      <a:pt x="262" y="392"/>
                    </a:lnTo>
                    <a:lnTo>
                      <a:pt x="263" y="392"/>
                    </a:lnTo>
                    <a:lnTo>
                      <a:pt x="264" y="392"/>
                    </a:lnTo>
                    <a:lnTo>
                      <a:pt x="265" y="392"/>
                    </a:lnTo>
                    <a:lnTo>
                      <a:pt x="266" y="392"/>
                    </a:lnTo>
                    <a:lnTo>
                      <a:pt x="267" y="392"/>
                    </a:lnTo>
                    <a:lnTo>
                      <a:pt x="268" y="392"/>
                    </a:lnTo>
                    <a:lnTo>
                      <a:pt x="269" y="392"/>
                    </a:lnTo>
                    <a:lnTo>
                      <a:pt x="270" y="392"/>
                    </a:lnTo>
                    <a:lnTo>
                      <a:pt x="271" y="392"/>
                    </a:lnTo>
                    <a:lnTo>
                      <a:pt x="272" y="392"/>
                    </a:lnTo>
                    <a:lnTo>
                      <a:pt x="273" y="392"/>
                    </a:lnTo>
                    <a:lnTo>
                      <a:pt x="274" y="392"/>
                    </a:lnTo>
                    <a:lnTo>
                      <a:pt x="275" y="392"/>
                    </a:lnTo>
                    <a:lnTo>
                      <a:pt x="276" y="392"/>
                    </a:lnTo>
                    <a:lnTo>
                      <a:pt x="277" y="392"/>
                    </a:lnTo>
                    <a:lnTo>
                      <a:pt x="278" y="392"/>
                    </a:lnTo>
                    <a:lnTo>
                      <a:pt x="279" y="392"/>
                    </a:lnTo>
                    <a:lnTo>
                      <a:pt x="280" y="392"/>
                    </a:lnTo>
                    <a:lnTo>
                      <a:pt x="281" y="391"/>
                    </a:lnTo>
                    <a:lnTo>
                      <a:pt x="282" y="391"/>
                    </a:lnTo>
                    <a:lnTo>
                      <a:pt x="283" y="391"/>
                    </a:lnTo>
                    <a:lnTo>
                      <a:pt x="284" y="391"/>
                    </a:lnTo>
                    <a:lnTo>
                      <a:pt x="285" y="391"/>
                    </a:lnTo>
                    <a:lnTo>
                      <a:pt x="286" y="391"/>
                    </a:lnTo>
                    <a:lnTo>
                      <a:pt x="287" y="39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>
                <a:off x="5019" y="1293"/>
                <a:ext cx="354" cy="203"/>
              </a:xfrm>
              <a:custGeom>
                <a:avLst/>
                <a:gdLst>
                  <a:gd name="T0" fmla="*/ 0 w 302"/>
                  <a:gd name="T1" fmla="*/ 0 h 180"/>
                  <a:gd name="T2" fmla="*/ 142 w 302"/>
                  <a:gd name="T3" fmla="*/ 142 h 180"/>
                  <a:gd name="T4" fmla="*/ 232 w 302"/>
                  <a:gd name="T5" fmla="*/ 226 h 180"/>
                  <a:gd name="T6" fmla="*/ 319 w 302"/>
                  <a:gd name="T7" fmla="*/ 288 h 180"/>
                  <a:gd name="T8" fmla="*/ 431 w 302"/>
                  <a:gd name="T9" fmla="*/ 327 h 180"/>
                  <a:gd name="T10" fmla="*/ 513 w 302"/>
                  <a:gd name="T11" fmla="*/ 370 h 180"/>
                  <a:gd name="T12" fmla="*/ 678 w 302"/>
                  <a:gd name="T13" fmla="*/ 417 h 180"/>
                  <a:gd name="T14" fmla="*/ 744 w 302"/>
                  <a:gd name="T15" fmla="*/ 469 h 180"/>
                  <a:gd name="T16" fmla="*/ 872 w 302"/>
                  <a:gd name="T17" fmla="*/ 495 h 180"/>
                  <a:gd name="T18" fmla="*/ 1007 w 302"/>
                  <a:gd name="T19" fmla="*/ 530 h 180"/>
                  <a:gd name="T20" fmla="*/ 1117 w 302"/>
                  <a:gd name="T21" fmla="*/ 557 h 180"/>
                  <a:gd name="T22" fmla="*/ 1280 w 302"/>
                  <a:gd name="T23" fmla="*/ 597 h 180"/>
                  <a:gd name="T24" fmla="*/ 1396 w 302"/>
                  <a:gd name="T25" fmla="*/ 621 h 180"/>
                  <a:gd name="T26" fmla="*/ 1534 w 302"/>
                  <a:gd name="T27" fmla="*/ 629 h 180"/>
                  <a:gd name="T28" fmla="*/ 1646 w 302"/>
                  <a:gd name="T29" fmla="*/ 673 h 180"/>
                  <a:gd name="T30" fmla="*/ 1798 w 302"/>
                  <a:gd name="T31" fmla="*/ 683 h 180"/>
                  <a:gd name="T32" fmla="*/ 1918 w 302"/>
                  <a:gd name="T33" fmla="*/ 708 h 180"/>
                  <a:gd name="T34" fmla="*/ 2061 w 302"/>
                  <a:gd name="T35" fmla="*/ 725 h 180"/>
                  <a:gd name="T36" fmla="*/ 2213 w 302"/>
                  <a:gd name="T37" fmla="*/ 756 h 180"/>
                  <a:gd name="T38" fmla="*/ 2337 w 302"/>
                  <a:gd name="T39" fmla="*/ 760 h 180"/>
                  <a:gd name="T40" fmla="*/ 2471 w 302"/>
                  <a:gd name="T41" fmla="*/ 789 h 180"/>
                  <a:gd name="T42" fmla="*/ 2594 w 302"/>
                  <a:gd name="T43" fmla="*/ 818 h 180"/>
                  <a:gd name="T44" fmla="*/ 2739 w 302"/>
                  <a:gd name="T45" fmla="*/ 853 h 180"/>
                  <a:gd name="T46" fmla="*/ 2857 w 302"/>
                  <a:gd name="T47" fmla="*/ 857 h 180"/>
                  <a:gd name="T48" fmla="*/ 2967 w 302"/>
                  <a:gd name="T49" fmla="*/ 902 h 180"/>
                  <a:gd name="T50" fmla="*/ 3106 w 302"/>
                  <a:gd name="T51" fmla="*/ 929 h 180"/>
                  <a:gd name="T52" fmla="*/ 3211 w 302"/>
                  <a:gd name="T53" fmla="*/ 965 h 180"/>
                  <a:gd name="T54" fmla="*/ 3333 w 302"/>
                  <a:gd name="T55" fmla="*/ 1015 h 180"/>
                  <a:gd name="T56" fmla="*/ 3442 w 302"/>
                  <a:gd name="T57" fmla="*/ 1048 h 180"/>
                  <a:gd name="T58" fmla="*/ 3538 w 302"/>
                  <a:gd name="T59" fmla="*/ 1091 h 180"/>
                  <a:gd name="T60" fmla="*/ 3641 w 302"/>
                  <a:gd name="T61" fmla="*/ 1155 h 180"/>
                  <a:gd name="T62" fmla="*/ 3753 w 302"/>
                  <a:gd name="T63" fmla="*/ 1225 h 180"/>
                  <a:gd name="T64" fmla="*/ 3830 w 302"/>
                  <a:gd name="T65" fmla="*/ 1291 h 180"/>
                  <a:gd name="T66" fmla="*/ 3892 w 302"/>
                  <a:gd name="T67" fmla="*/ 1317 h 180"/>
                  <a:gd name="T68" fmla="*/ 3957 w 302"/>
                  <a:gd name="T69" fmla="*/ 1352 h 180"/>
                  <a:gd name="T70" fmla="*/ 4022 w 302"/>
                  <a:gd name="T71" fmla="*/ 1384 h 180"/>
                  <a:gd name="T72" fmla="*/ 4071 w 302"/>
                  <a:gd name="T73" fmla="*/ 1432 h 180"/>
                  <a:gd name="T74" fmla="*/ 4134 w 302"/>
                  <a:gd name="T75" fmla="*/ 1456 h 180"/>
                  <a:gd name="T76" fmla="*/ 4179 w 302"/>
                  <a:gd name="T77" fmla="*/ 1485 h 180"/>
                  <a:gd name="T78" fmla="*/ 4268 w 302"/>
                  <a:gd name="T79" fmla="*/ 1517 h 180"/>
                  <a:gd name="T80" fmla="*/ 4343 w 302"/>
                  <a:gd name="T81" fmla="*/ 1556 h 180"/>
                  <a:gd name="T82" fmla="*/ 4399 w 302"/>
                  <a:gd name="T83" fmla="*/ 1561 h 180"/>
                  <a:gd name="T84" fmla="*/ 4489 w 302"/>
                  <a:gd name="T85" fmla="*/ 1594 h 180"/>
                  <a:gd name="T86" fmla="*/ 4562 w 302"/>
                  <a:gd name="T87" fmla="*/ 1615 h 180"/>
                  <a:gd name="T88" fmla="*/ 4658 w 302"/>
                  <a:gd name="T89" fmla="*/ 1624 h 180"/>
                  <a:gd name="T90" fmla="*/ 4715 w 302"/>
                  <a:gd name="T91" fmla="*/ 1657 h 180"/>
                  <a:gd name="T92" fmla="*/ 4779 w 302"/>
                  <a:gd name="T93" fmla="*/ 1675 h 180"/>
                  <a:gd name="T94" fmla="*/ 4861 w 302"/>
                  <a:gd name="T95" fmla="*/ 1694 h 180"/>
                  <a:gd name="T96" fmla="*/ 4952 w 302"/>
                  <a:gd name="T97" fmla="*/ 1711 h 180"/>
                  <a:gd name="T98" fmla="*/ 5033 w 302"/>
                  <a:gd name="T99" fmla="*/ 1713 h 180"/>
                  <a:gd name="T100" fmla="*/ 5100 w 302"/>
                  <a:gd name="T101" fmla="*/ 1720 h 180"/>
                  <a:gd name="T102" fmla="*/ 5194 w 302"/>
                  <a:gd name="T103" fmla="*/ 1755 h 180"/>
                  <a:gd name="T104" fmla="*/ 5267 w 302"/>
                  <a:gd name="T105" fmla="*/ 1758 h 180"/>
                  <a:gd name="T106" fmla="*/ 5363 w 302"/>
                  <a:gd name="T107" fmla="*/ 1758 h 180"/>
                  <a:gd name="T108" fmla="*/ 5464 w 302"/>
                  <a:gd name="T109" fmla="*/ 1760 h 180"/>
                  <a:gd name="T110" fmla="*/ 5544 w 302"/>
                  <a:gd name="T111" fmla="*/ 1760 h 180"/>
                  <a:gd name="T112" fmla="*/ 5625 w 302"/>
                  <a:gd name="T113" fmla="*/ 1758 h 180"/>
                  <a:gd name="T114" fmla="*/ 5698 w 302"/>
                  <a:gd name="T115" fmla="*/ 1758 h 180"/>
                  <a:gd name="T116" fmla="*/ 5799 w 302"/>
                  <a:gd name="T117" fmla="*/ 1755 h 180"/>
                  <a:gd name="T118" fmla="*/ 5900 w 302"/>
                  <a:gd name="T119" fmla="*/ 1720 h 180"/>
                  <a:gd name="T120" fmla="*/ 5968 w 302"/>
                  <a:gd name="T121" fmla="*/ 1713 h 180"/>
                  <a:gd name="T122" fmla="*/ 6063 w 302"/>
                  <a:gd name="T123" fmla="*/ 1695 h 180"/>
                  <a:gd name="T124" fmla="*/ 6168 w 302"/>
                  <a:gd name="T125" fmla="*/ 1694 h 1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2"/>
                  <a:gd name="T190" fmla="*/ 0 h 180"/>
                  <a:gd name="T191" fmla="*/ 302 w 302"/>
                  <a:gd name="T192" fmla="*/ 180 h 1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2" h="180">
                    <a:moveTo>
                      <a:pt x="0" y="0"/>
                    </a:moveTo>
                    <a:lnTo>
                      <a:pt x="7" y="15"/>
                    </a:lnTo>
                    <a:lnTo>
                      <a:pt x="12" y="22"/>
                    </a:lnTo>
                    <a:lnTo>
                      <a:pt x="16" y="28"/>
                    </a:lnTo>
                    <a:lnTo>
                      <a:pt x="21" y="33"/>
                    </a:lnTo>
                    <a:lnTo>
                      <a:pt x="26" y="38"/>
                    </a:lnTo>
                    <a:lnTo>
                      <a:pt x="32" y="43"/>
                    </a:lnTo>
                    <a:lnTo>
                      <a:pt x="37" y="47"/>
                    </a:lnTo>
                    <a:lnTo>
                      <a:pt x="43" y="51"/>
                    </a:lnTo>
                    <a:lnTo>
                      <a:pt x="49" y="54"/>
                    </a:lnTo>
                    <a:lnTo>
                      <a:pt x="55" y="57"/>
                    </a:lnTo>
                    <a:lnTo>
                      <a:pt x="62" y="60"/>
                    </a:lnTo>
                    <a:lnTo>
                      <a:pt x="68" y="63"/>
                    </a:lnTo>
                    <a:lnTo>
                      <a:pt x="75" y="65"/>
                    </a:lnTo>
                    <a:lnTo>
                      <a:pt x="81" y="68"/>
                    </a:lnTo>
                    <a:lnTo>
                      <a:pt x="88" y="70"/>
                    </a:lnTo>
                    <a:lnTo>
                      <a:pt x="94" y="72"/>
                    </a:lnTo>
                    <a:lnTo>
                      <a:pt x="101" y="74"/>
                    </a:lnTo>
                    <a:lnTo>
                      <a:pt x="108" y="76"/>
                    </a:lnTo>
                    <a:lnTo>
                      <a:pt x="114" y="78"/>
                    </a:lnTo>
                    <a:lnTo>
                      <a:pt x="121" y="80"/>
                    </a:lnTo>
                    <a:lnTo>
                      <a:pt x="127" y="83"/>
                    </a:lnTo>
                    <a:lnTo>
                      <a:pt x="134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5"/>
                    </a:lnTo>
                    <a:lnTo>
                      <a:pt x="157" y="98"/>
                    </a:lnTo>
                    <a:lnTo>
                      <a:pt x="163" y="103"/>
                    </a:lnTo>
                    <a:lnTo>
                      <a:pt x="168" y="107"/>
                    </a:lnTo>
                    <a:lnTo>
                      <a:pt x="173" y="112"/>
                    </a:lnTo>
                    <a:lnTo>
                      <a:pt x="178" y="118"/>
                    </a:lnTo>
                    <a:lnTo>
                      <a:pt x="183" y="124"/>
                    </a:lnTo>
                    <a:lnTo>
                      <a:pt x="187" y="131"/>
                    </a:lnTo>
                    <a:lnTo>
                      <a:pt x="190" y="134"/>
                    </a:lnTo>
                    <a:lnTo>
                      <a:pt x="193" y="138"/>
                    </a:lnTo>
                    <a:lnTo>
                      <a:pt x="196" y="141"/>
                    </a:lnTo>
                    <a:lnTo>
                      <a:pt x="199" y="145"/>
                    </a:lnTo>
                    <a:lnTo>
                      <a:pt x="202" y="148"/>
                    </a:lnTo>
                    <a:lnTo>
                      <a:pt x="205" y="151"/>
                    </a:lnTo>
                    <a:lnTo>
                      <a:pt x="209" y="154"/>
                    </a:lnTo>
                    <a:lnTo>
                      <a:pt x="212" y="157"/>
                    </a:lnTo>
                    <a:lnTo>
                      <a:pt x="215" y="159"/>
                    </a:lnTo>
                    <a:lnTo>
                      <a:pt x="219" y="162"/>
                    </a:lnTo>
                    <a:lnTo>
                      <a:pt x="223" y="164"/>
                    </a:lnTo>
                    <a:lnTo>
                      <a:pt x="227" y="166"/>
                    </a:lnTo>
                    <a:lnTo>
                      <a:pt x="230" y="169"/>
                    </a:lnTo>
                    <a:lnTo>
                      <a:pt x="234" y="170"/>
                    </a:lnTo>
                    <a:lnTo>
                      <a:pt x="238" y="172"/>
                    </a:lnTo>
                    <a:lnTo>
                      <a:pt x="242" y="174"/>
                    </a:lnTo>
                    <a:lnTo>
                      <a:pt x="246" y="175"/>
                    </a:lnTo>
                    <a:lnTo>
                      <a:pt x="250" y="176"/>
                    </a:lnTo>
                    <a:lnTo>
                      <a:pt x="254" y="177"/>
                    </a:lnTo>
                    <a:lnTo>
                      <a:pt x="258" y="178"/>
                    </a:lnTo>
                    <a:lnTo>
                      <a:pt x="262" y="178"/>
                    </a:lnTo>
                    <a:lnTo>
                      <a:pt x="267" y="179"/>
                    </a:lnTo>
                    <a:lnTo>
                      <a:pt x="271" y="179"/>
                    </a:lnTo>
                    <a:lnTo>
                      <a:pt x="275" y="178"/>
                    </a:lnTo>
                    <a:lnTo>
                      <a:pt x="279" y="178"/>
                    </a:lnTo>
                    <a:lnTo>
                      <a:pt x="283" y="177"/>
                    </a:lnTo>
                    <a:lnTo>
                      <a:pt x="288" y="176"/>
                    </a:lnTo>
                    <a:lnTo>
                      <a:pt x="292" y="175"/>
                    </a:lnTo>
                    <a:lnTo>
                      <a:pt x="297" y="173"/>
                    </a:lnTo>
                    <a:lnTo>
                      <a:pt x="301" y="17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58"/>
              <p:cNvSpPr>
                <a:spLocks/>
              </p:cNvSpPr>
              <p:nvPr/>
            </p:nvSpPr>
            <p:spPr bwMode="auto">
              <a:xfrm>
                <a:off x="5075" y="1487"/>
                <a:ext cx="223" cy="99"/>
              </a:xfrm>
              <a:custGeom>
                <a:avLst/>
                <a:gdLst>
                  <a:gd name="T0" fmla="*/ 3823 w 190"/>
                  <a:gd name="T1" fmla="*/ 0 h 88"/>
                  <a:gd name="T2" fmla="*/ 3964 w 190"/>
                  <a:gd name="T3" fmla="*/ 271 h 88"/>
                  <a:gd name="T4" fmla="*/ 3964 w 190"/>
                  <a:gd name="T5" fmla="*/ 372 h 88"/>
                  <a:gd name="T6" fmla="*/ 3964 w 190"/>
                  <a:gd name="T7" fmla="*/ 471 h 88"/>
                  <a:gd name="T8" fmla="*/ 3941 w 190"/>
                  <a:gd name="T9" fmla="*/ 578 h 88"/>
                  <a:gd name="T10" fmla="*/ 3888 w 190"/>
                  <a:gd name="T11" fmla="*/ 623 h 88"/>
                  <a:gd name="T12" fmla="*/ 3829 w 190"/>
                  <a:gd name="T13" fmla="*/ 694 h 88"/>
                  <a:gd name="T14" fmla="*/ 3745 w 190"/>
                  <a:gd name="T15" fmla="*/ 732 h 88"/>
                  <a:gd name="T16" fmla="*/ 3620 w 190"/>
                  <a:gd name="T17" fmla="*/ 781 h 88"/>
                  <a:gd name="T18" fmla="*/ 3508 w 190"/>
                  <a:gd name="T19" fmla="*/ 789 h 88"/>
                  <a:gd name="T20" fmla="*/ 3377 w 190"/>
                  <a:gd name="T21" fmla="*/ 808 h 88"/>
                  <a:gd name="T22" fmla="*/ 3219 w 190"/>
                  <a:gd name="T23" fmla="*/ 822 h 88"/>
                  <a:gd name="T24" fmla="*/ 3055 w 190"/>
                  <a:gd name="T25" fmla="*/ 822 h 88"/>
                  <a:gd name="T26" fmla="*/ 2877 w 190"/>
                  <a:gd name="T27" fmla="*/ 808 h 88"/>
                  <a:gd name="T28" fmla="*/ 2689 w 190"/>
                  <a:gd name="T29" fmla="*/ 801 h 88"/>
                  <a:gd name="T30" fmla="*/ 2525 w 190"/>
                  <a:gd name="T31" fmla="*/ 782 h 88"/>
                  <a:gd name="T32" fmla="*/ 2337 w 190"/>
                  <a:gd name="T33" fmla="*/ 755 h 88"/>
                  <a:gd name="T34" fmla="*/ 2119 w 190"/>
                  <a:gd name="T35" fmla="*/ 732 h 88"/>
                  <a:gd name="T36" fmla="*/ 1937 w 190"/>
                  <a:gd name="T37" fmla="*/ 701 h 88"/>
                  <a:gd name="T38" fmla="*/ 1735 w 190"/>
                  <a:gd name="T39" fmla="*/ 671 h 88"/>
                  <a:gd name="T40" fmla="*/ 1538 w 190"/>
                  <a:gd name="T41" fmla="*/ 650 h 88"/>
                  <a:gd name="T42" fmla="*/ 1343 w 190"/>
                  <a:gd name="T43" fmla="*/ 617 h 88"/>
                  <a:gd name="T44" fmla="*/ 1144 w 190"/>
                  <a:gd name="T45" fmla="*/ 590 h 88"/>
                  <a:gd name="T46" fmla="*/ 975 w 190"/>
                  <a:gd name="T47" fmla="*/ 548 h 88"/>
                  <a:gd name="T48" fmla="*/ 823 w 190"/>
                  <a:gd name="T49" fmla="*/ 524 h 88"/>
                  <a:gd name="T50" fmla="*/ 636 w 190"/>
                  <a:gd name="T51" fmla="*/ 488 h 88"/>
                  <a:gd name="T52" fmla="*/ 509 w 190"/>
                  <a:gd name="T53" fmla="*/ 469 h 88"/>
                  <a:gd name="T54" fmla="*/ 373 w 190"/>
                  <a:gd name="T55" fmla="*/ 458 h 88"/>
                  <a:gd name="T56" fmla="*/ 244 w 190"/>
                  <a:gd name="T57" fmla="*/ 457 h 88"/>
                  <a:gd name="T58" fmla="*/ 143 w 190"/>
                  <a:gd name="T59" fmla="*/ 434 h 88"/>
                  <a:gd name="T60" fmla="*/ 76 w 190"/>
                  <a:gd name="T61" fmla="*/ 434 h 88"/>
                  <a:gd name="T62" fmla="*/ 0 w 190"/>
                  <a:gd name="T63" fmla="*/ 457 h 8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0"/>
                  <a:gd name="T97" fmla="*/ 0 h 88"/>
                  <a:gd name="T98" fmla="*/ 190 w 190"/>
                  <a:gd name="T99" fmla="*/ 88 h 8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0" h="88">
                    <a:moveTo>
                      <a:pt x="182" y="0"/>
                    </a:moveTo>
                    <a:lnTo>
                      <a:pt x="189" y="28"/>
                    </a:lnTo>
                    <a:lnTo>
                      <a:pt x="189" y="40"/>
                    </a:lnTo>
                    <a:lnTo>
                      <a:pt x="189" y="51"/>
                    </a:lnTo>
                    <a:lnTo>
                      <a:pt x="188" y="60"/>
                    </a:lnTo>
                    <a:lnTo>
                      <a:pt x="186" y="67"/>
                    </a:lnTo>
                    <a:lnTo>
                      <a:pt x="183" y="73"/>
                    </a:lnTo>
                    <a:lnTo>
                      <a:pt x="179" y="78"/>
                    </a:lnTo>
                    <a:lnTo>
                      <a:pt x="173" y="82"/>
                    </a:lnTo>
                    <a:lnTo>
                      <a:pt x="167" y="84"/>
                    </a:lnTo>
                    <a:lnTo>
                      <a:pt x="161" y="86"/>
                    </a:lnTo>
                    <a:lnTo>
                      <a:pt x="153" y="87"/>
                    </a:lnTo>
                    <a:lnTo>
                      <a:pt x="146" y="87"/>
                    </a:lnTo>
                    <a:lnTo>
                      <a:pt x="137" y="86"/>
                    </a:lnTo>
                    <a:lnTo>
                      <a:pt x="129" y="85"/>
                    </a:lnTo>
                    <a:lnTo>
                      <a:pt x="120" y="83"/>
                    </a:lnTo>
                    <a:lnTo>
                      <a:pt x="111" y="81"/>
                    </a:lnTo>
                    <a:lnTo>
                      <a:pt x="101" y="78"/>
                    </a:lnTo>
                    <a:lnTo>
                      <a:pt x="92" y="75"/>
                    </a:lnTo>
                    <a:lnTo>
                      <a:pt x="83" y="72"/>
                    </a:lnTo>
                    <a:lnTo>
                      <a:pt x="73" y="68"/>
                    </a:lnTo>
                    <a:lnTo>
                      <a:pt x="65" y="65"/>
                    </a:lnTo>
                    <a:lnTo>
                      <a:pt x="55" y="62"/>
                    </a:lnTo>
                    <a:lnTo>
                      <a:pt x="47" y="58"/>
                    </a:lnTo>
                    <a:lnTo>
                      <a:pt x="39" y="55"/>
                    </a:lnTo>
                    <a:lnTo>
                      <a:pt x="31" y="52"/>
                    </a:lnTo>
                    <a:lnTo>
                      <a:pt x="24" y="50"/>
                    </a:lnTo>
                    <a:lnTo>
                      <a:pt x="18" y="48"/>
                    </a:lnTo>
                    <a:lnTo>
                      <a:pt x="12" y="47"/>
                    </a:lnTo>
                    <a:lnTo>
                      <a:pt x="7" y="46"/>
                    </a:lnTo>
                    <a:lnTo>
                      <a:pt x="3" y="46"/>
                    </a:lnTo>
                    <a:lnTo>
                      <a:pt x="0" y="4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5520" y="1517"/>
                <a:ext cx="261" cy="239"/>
              </a:xfrm>
              <a:custGeom>
                <a:avLst/>
                <a:gdLst>
                  <a:gd name="T0" fmla="*/ 4416 w 223"/>
                  <a:gd name="T1" fmla="*/ 2054 h 212"/>
                  <a:gd name="T2" fmla="*/ 4230 w 223"/>
                  <a:gd name="T3" fmla="*/ 2028 h 212"/>
                  <a:gd name="T4" fmla="*/ 4162 w 223"/>
                  <a:gd name="T5" fmla="*/ 2013 h 212"/>
                  <a:gd name="T6" fmla="*/ 4085 w 223"/>
                  <a:gd name="T7" fmla="*/ 1983 h 212"/>
                  <a:gd name="T8" fmla="*/ 3996 w 223"/>
                  <a:gd name="T9" fmla="*/ 1945 h 212"/>
                  <a:gd name="T10" fmla="*/ 3984 w 223"/>
                  <a:gd name="T11" fmla="*/ 1907 h 212"/>
                  <a:gd name="T12" fmla="*/ 3902 w 223"/>
                  <a:gd name="T13" fmla="*/ 1868 h 212"/>
                  <a:gd name="T14" fmla="*/ 3845 w 223"/>
                  <a:gd name="T15" fmla="*/ 1829 h 212"/>
                  <a:gd name="T16" fmla="*/ 3801 w 223"/>
                  <a:gd name="T17" fmla="*/ 1786 h 212"/>
                  <a:gd name="T18" fmla="*/ 3724 w 223"/>
                  <a:gd name="T19" fmla="*/ 1755 h 212"/>
                  <a:gd name="T20" fmla="*/ 3679 w 223"/>
                  <a:gd name="T21" fmla="*/ 1690 h 212"/>
                  <a:gd name="T22" fmla="*/ 3633 w 223"/>
                  <a:gd name="T23" fmla="*/ 1640 h 212"/>
                  <a:gd name="T24" fmla="*/ 3600 w 223"/>
                  <a:gd name="T25" fmla="*/ 1588 h 212"/>
                  <a:gd name="T26" fmla="*/ 3570 w 223"/>
                  <a:gd name="T27" fmla="*/ 1530 h 212"/>
                  <a:gd name="T28" fmla="*/ 3505 w 223"/>
                  <a:gd name="T29" fmla="*/ 1470 h 212"/>
                  <a:gd name="T30" fmla="*/ 3480 w 223"/>
                  <a:gd name="T31" fmla="*/ 1409 h 212"/>
                  <a:gd name="T32" fmla="*/ 3407 w 223"/>
                  <a:gd name="T33" fmla="*/ 1357 h 212"/>
                  <a:gd name="T34" fmla="*/ 3404 w 223"/>
                  <a:gd name="T35" fmla="*/ 1295 h 212"/>
                  <a:gd name="T36" fmla="*/ 3346 w 223"/>
                  <a:gd name="T37" fmla="*/ 1228 h 212"/>
                  <a:gd name="T38" fmla="*/ 3285 w 223"/>
                  <a:gd name="T39" fmla="*/ 1168 h 212"/>
                  <a:gd name="T40" fmla="*/ 3248 w 223"/>
                  <a:gd name="T41" fmla="*/ 1109 h 212"/>
                  <a:gd name="T42" fmla="*/ 3182 w 223"/>
                  <a:gd name="T43" fmla="*/ 1060 h 212"/>
                  <a:gd name="T44" fmla="*/ 3143 w 223"/>
                  <a:gd name="T45" fmla="*/ 1000 h 212"/>
                  <a:gd name="T46" fmla="*/ 3076 w 223"/>
                  <a:gd name="T47" fmla="*/ 940 h 212"/>
                  <a:gd name="T48" fmla="*/ 3007 w 223"/>
                  <a:gd name="T49" fmla="*/ 891 h 212"/>
                  <a:gd name="T50" fmla="*/ 2973 w 223"/>
                  <a:gd name="T51" fmla="*/ 834 h 212"/>
                  <a:gd name="T52" fmla="*/ 2910 w 223"/>
                  <a:gd name="T53" fmla="*/ 774 h 212"/>
                  <a:gd name="T54" fmla="*/ 2823 w 223"/>
                  <a:gd name="T55" fmla="*/ 740 h 212"/>
                  <a:gd name="T56" fmla="*/ 2775 w 223"/>
                  <a:gd name="T57" fmla="*/ 687 h 212"/>
                  <a:gd name="T58" fmla="*/ 2685 w 223"/>
                  <a:gd name="T59" fmla="*/ 635 h 212"/>
                  <a:gd name="T60" fmla="*/ 2606 w 223"/>
                  <a:gd name="T61" fmla="*/ 600 h 212"/>
                  <a:gd name="T62" fmla="*/ 2540 w 223"/>
                  <a:gd name="T63" fmla="*/ 586 h 212"/>
                  <a:gd name="T64" fmla="*/ 2371 w 223"/>
                  <a:gd name="T65" fmla="*/ 528 h 212"/>
                  <a:gd name="T66" fmla="*/ 2294 w 223"/>
                  <a:gd name="T67" fmla="*/ 472 h 212"/>
                  <a:gd name="T68" fmla="*/ 2195 w 223"/>
                  <a:gd name="T69" fmla="*/ 468 h 212"/>
                  <a:gd name="T70" fmla="*/ 2124 w 223"/>
                  <a:gd name="T71" fmla="*/ 425 h 212"/>
                  <a:gd name="T72" fmla="*/ 2061 w 223"/>
                  <a:gd name="T73" fmla="*/ 409 h 212"/>
                  <a:gd name="T74" fmla="*/ 1983 w 223"/>
                  <a:gd name="T75" fmla="*/ 370 h 212"/>
                  <a:gd name="T76" fmla="*/ 1936 w 223"/>
                  <a:gd name="T77" fmla="*/ 334 h 212"/>
                  <a:gd name="T78" fmla="*/ 1860 w 223"/>
                  <a:gd name="T79" fmla="*/ 322 h 212"/>
                  <a:gd name="T80" fmla="*/ 1761 w 223"/>
                  <a:gd name="T81" fmla="*/ 289 h 212"/>
                  <a:gd name="T82" fmla="*/ 1718 w 223"/>
                  <a:gd name="T83" fmla="*/ 258 h 212"/>
                  <a:gd name="T84" fmla="*/ 1626 w 223"/>
                  <a:gd name="T85" fmla="*/ 229 h 212"/>
                  <a:gd name="T86" fmla="*/ 1552 w 223"/>
                  <a:gd name="T87" fmla="*/ 225 h 212"/>
                  <a:gd name="T88" fmla="*/ 1503 w 223"/>
                  <a:gd name="T89" fmla="*/ 180 h 212"/>
                  <a:gd name="T90" fmla="*/ 1413 w 223"/>
                  <a:gd name="T91" fmla="*/ 160 h 212"/>
                  <a:gd name="T92" fmla="*/ 1325 w 223"/>
                  <a:gd name="T93" fmla="*/ 142 h 212"/>
                  <a:gd name="T94" fmla="*/ 1264 w 223"/>
                  <a:gd name="T95" fmla="*/ 126 h 212"/>
                  <a:gd name="T96" fmla="*/ 1187 w 223"/>
                  <a:gd name="T97" fmla="*/ 110 h 212"/>
                  <a:gd name="T98" fmla="*/ 1119 w 223"/>
                  <a:gd name="T99" fmla="*/ 87 h 212"/>
                  <a:gd name="T100" fmla="*/ 1031 w 223"/>
                  <a:gd name="T101" fmla="*/ 68 h 212"/>
                  <a:gd name="T102" fmla="*/ 956 w 223"/>
                  <a:gd name="T103" fmla="*/ 60 h 212"/>
                  <a:gd name="T104" fmla="*/ 866 w 223"/>
                  <a:gd name="T105" fmla="*/ 53 h 212"/>
                  <a:gd name="T106" fmla="*/ 801 w 223"/>
                  <a:gd name="T107" fmla="*/ 3 h 212"/>
                  <a:gd name="T108" fmla="*/ 706 w 223"/>
                  <a:gd name="T109" fmla="*/ 2 h 212"/>
                  <a:gd name="T110" fmla="*/ 624 w 223"/>
                  <a:gd name="T111" fmla="*/ 1 h 212"/>
                  <a:gd name="T112" fmla="*/ 533 w 223"/>
                  <a:gd name="T113" fmla="*/ 1 h 212"/>
                  <a:gd name="T114" fmla="*/ 455 w 223"/>
                  <a:gd name="T115" fmla="*/ 0 h 212"/>
                  <a:gd name="T116" fmla="*/ 372 w 223"/>
                  <a:gd name="T117" fmla="*/ 0 h 212"/>
                  <a:gd name="T118" fmla="*/ 272 w 223"/>
                  <a:gd name="T119" fmla="*/ 0 h 212"/>
                  <a:gd name="T120" fmla="*/ 194 w 223"/>
                  <a:gd name="T121" fmla="*/ 0 h 212"/>
                  <a:gd name="T122" fmla="*/ 103 w 223"/>
                  <a:gd name="T123" fmla="*/ 1 h 212"/>
                  <a:gd name="T124" fmla="*/ 0 w 223"/>
                  <a:gd name="T125" fmla="*/ 1 h 2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3"/>
                  <a:gd name="T190" fmla="*/ 0 h 212"/>
                  <a:gd name="T191" fmla="*/ 223 w 223"/>
                  <a:gd name="T192" fmla="*/ 212 h 2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3" h="212">
                    <a:moveTo>
                      <a:pt x="222" y="211"/>
                    </a:moveTo>
                    <a:lnTo>
                      <a:pt x="213" y="208"/>
                    </a:lnTo>
                    <a:lnTo>
                      <a:pt x="209" y="206"/>
                    </a:lnTo>
                    <a:lnTo>
                      <a:pt x="206" y="203"/>
                    </a:lnTo>
                    <a:lnTo>
                      <a:pt x="202" y="200"/>
                    </a:lnTo>
                    <a:lnTo>
                      <a:pt x="199" y="196"/>
                    </a:lnTo>
                    <a:lnTo>
                      <a:pt x="196" y="192"/>
                    </a:lnTo>
                    <a:lnTo>
                      <a:pt x="193" y="188"/>
                    </a:lnTo>
                    <a:lnTo>
                      <a:pt x="191" y="183"/>
                    </a:lnTo>
                    <a:lnTo>
                      <a:pt x="188" y="179"/>
                    </a:lnTo>
                    <a:lnTo>
                      <a:pt x="185" y="173"/>
                    </a:lnTo>
                    <a:lnTo>
                      <a:pt x="183" y="168"/>
                    </a:lnTo>
                    <a:lnTo>
                      <a:pt x="181" y="163"/>
                    </a:lnTo>
                    <a:lnTo>
                      <a:pt x="179" y="157"/>
                    </a:lnTo>
                    <a:lnTo>
                      <a:pt x="177" y="151"/>
                    </a:lnTo>
                    <a:lnTo>
                      <a:pt x="174" y="145"/>
                    </a:lnTo>
                    <a:lnTo>
                      <a:pt x="172" y="139"/>
                    </a:lnTo>
                    <a:lnTo>
                      <a:pt x="170" y="133"/>
                    </a:lnTo>
                    <a:lnTo>
                      <a:pt x="168" y="126"/>
                    </a:lnTo>
                    <a:lnTo>
                      <a:pt x="165" y="120"/>
                    </a:lnTo>
                    <a:lnTo>
                      <a:pt x="163" y="114"/>
                    </a:lnTo>
                    <a:lnTo>
                      <a:pt x="161" y="108"/>
                    </a:lnTo>
                    <a:lnTo>
                      <a:pt x="158" y="102"/>
                    </a:lnTo>
                    <a:lnTo>
                      <a:pt x="155" y="96"/>
                    </a:lnTo>
                    <a:lnTo>
                      <a:pt x="152" y="91"/>
                    </a:lnTo>
                    <a:lnTo>
                      <a:pt x="149" y="85"/>
                    </a:lnTo>
                    <a:lnTo>
                      <a:pt x="146" y="80"/>
                    </a:lnTo>
                    <a:lnTo>
                      <a:pt x="143" y="75"/>
                    </a:lnTo>
                    <a:lnTo>
                      <a:pt x="139" y="71"/>
                    </a:lnTo>
                    <a:lnTo>
                      <a:pt x="135" y="66"/>
                    </a:lnTo>
                    <a:lnTo>
                      <a:pt x="131" y="62"/>
                    </a:lnTo>
                    <a:lnTo>
                      <a:pt x="127" y="59"/>
                    </a:lnTo>
                    <a:lnTo>
                      <a:pt x="119" y="53"/>
                    </a:lnTo>
                    <a:lnTo>
                      <a:pt x="115" y="49"/>
                    </a:lnTo>
                    <a:lnTo>
                      <a:pt x="111" y="47"/>
                    </a:lnTo>
                    <a:lnTo>
                      <a:pt x="107" y="44"/>
                    </a:lnTo>
                    <a:lnTo>
                      <a:pt x="104" y="41"/>
                    </a:lnTo>
                    <a:lnTo>
                      <a:pt x="100" y="38"/>
                    </a:lnTo>
                    <a:lnTo>
                      <a:pt x="97" y="35"/>
                    </a:lnTo>
                    <a:lnTo>
                      <a:pt x="93" y="32"/>
                    </a:lnTo>
                    <a:lnTo>
                      <a:pt x="89" y="29"/>
                    </a:lnTo>
                    <a:lnTo>
                      <a:pt x="86" y="27"/>
                    </a:lnTo>
                    <a:lnTo>
                      <a:pt x="82" y="24"/>
                    </a:lnTo>
                    <a:lnTo>
                      <a:pt x="79" y="22"/>
                    </a:lnTo>
                    <a:lnTo>
                      <a:pt x="75" y="19"/>
                    </a:lnTo>
                    <a:lnTo>
                      <a:pt x="71" y="17"/>
                    </a:lnTo>
                    <a:lnTo>
                      <a:pt x="67" y="15"/>
                    </a:lnTo>
                    <a:lnTo>
                      <a:pt x="63" y="13"/>
                    </a:lnTo>
                    <a:lnTo>
                      <a:pt x="60" y="11"/>
                    </a:lnTo>
                    <a:lnTo>
                      <a:pt x="56" y="9"/>
                    </a:lnTo>
                    <a:lnTo>
                      <a:pt x="52" y="7"/>
                    </a:lnTo>
                    <a:lnTo>
                      <a:pt x="48" y="6"/>
                    </a:lnTo>
                    <a:lnTo>
                      <a:pt x="44" y="5"/>
                    </a:lnTo>
                    <a:lnTo>
                      <a:pt x="40" y="3"/>
                    </a:lnTo>
                    <a:lnTo>
                      <a:pt x="36" y="2"/>
                    </a:lnTo>
                    <a:lnTo>
                      <a:pt x="32" y="1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3482" y="966"/>
                <a:ext cx="306" cy="166"/>
              </a:xfrm>
              <a:custGeom>
                <a:avLst/>
                <a:gdLst>
                  <a:gd name="T0" fmla="*/ 4985 w 262"/>
                  <a:gd name="T1" fmla="*/ 709 h 147"/>
                  <a:gd name="T2" fmla="*/ 4867 w 262"/>
                  <a:gd name="T3" fmla="*/ 492 h 147"/>
                  <a:gd name="T4" fmla="*/ 4785 w 262"/>
                  <a:gd name="T5" fmla="*/ 401 h 147"/>
                  <a:gd name="T6" fmla="*/ 4667 w 262"/>
                  <a:gd name="T7" fmla="*/ 326 h 147"/>
                  <a:gd name="T8" fmla="*/ 4557 w 262"/>
                  <a:gd name="T9" fmla="*/ 256 h 147"/>
                  <a:gd name="T10" fmla="*/ 4409 w 262"/>
                  <a:gd name="T11" fmla="*/ 186 h 147"/>
                  <a:gd name="T12" fmla="*/ 4222 w 262"/>
                  <a:gd name="T13" fmla="*/ 141 h 147"/>
                  <a:gd name="T14" fmla="*/ 4077 w 262"/>
                  <a:gd name="T15" fmla="*/ 87 h 147"/>
                  <a:gd name="T16" fmla="*/ 3872 w 262"/>
                  <a:gd name="T17" fmla="*/ 60 h 147"/>
                  <a:gd name="T18" fmla="*/ 3685 w 262"/>
                  <a:gd name="T19" fmla="*/ 3 h 147"/>
                  <a:gd name="T20" fmla="*/ 3491 w 262"/>
                  <a:gd name="T21" fmla="*/ 1 h 147"/>
                  <a:gd name="T22" fmla="*/ 3280 w 262"/>
                  <a:gd name="T23" fmla="*/ 0 h 147"/>
                  <a:gd name="T24" fmla="*/ 3033 w 262"/>
                  <a:gd name="T25" fmla="*/ 0 h 147"/>
                  <a:gd name="T26" fmla="*/ 2817 w 262"/>
                  <a:gd name="T27" fmla="*/ 1 h 147"/>
                  <a:gd name="T28" fmla="*/ 2597 w 262"/>
                  <a:gd name="T29" fmla="*/ 2 h 147"/>
                  <a:gd name="T30" fmla="*/ 2369 w 262"/>
                  <a:gd name="T31" fmla="*/ 47 h 147"/>
                  <a:gd name="T32" fmla="*/ 2143 w 262"/>
                  <a:gd name="T33" fmla="*/ 68 h 147"/>
                  <a:gd name="T34" fmla="*/ 1932 w 262"/>
                  <a:gd name="T35" fmla="*/ 111 h 147"/>
                  <a:gd name="T36" fmla="*/ 1695 w 262"/>
                  <a:gd name="T37" fmla="*/ 159 h 147"/>
                  <a:gd name="T38" fmla="*/ 1486 w 262"/>
                  <a:gd name="T39" fmla="*/ 210 h 147"/>
                  <a:gd name="T40" fmla="*/ 1272 w 262"/>
                  <a:gd name="T41" fmla="*/ 289 h 147"/>
                  <a:gd name="T42" fmla="*/ 1089 w 262"/>
                  <a:gd name="T43" fmla="*/ 355 h 147"/>
                  <a:gd name="T44" fmla="*/ 907 w 262"/>
                  <a:gd name="T45" fmla="*/ 436 h 147"/>
                  <a:gd name="T46" fmla="*/ 723 w 262"/>
                  <a:gd name="T47" fmla="*/ 512 h 147"/>
                  <a:gd name="T48" fmla="*/ 571 w 262"/>
                  <a:gd name="T49" fmla="*/ 610 h 147"/>
                  <a:gd name="T50" fmla="*/ 436 w 262"/>
                  <a:gd name="T51" fmla="*/ 710 h 147"/>
                  <a:gd name="T52" fmla="*/ 307 w 262"/>
                  <a:gd name="T53" fmla="*/ 813 h 147"/>
                  <a:gd name="T54" fmla="*/ 224 w 262"/>
                  <a:gd name="T55" fmla="*/ 940 h 147"/>
                  <a:gd name="T56" fmla="*/ 120 w 262"/>
                  <a:gd name="T57" fmla="*/ 1061 h 147"/>
                  <a:gd name="T58" fmla="*/ 75 w 262"/>
                  <a:gd name="T59" fmla="*/ 1183 h 147"/>
                  <a:gd name="T60" fmla="*/ 1 w 262"/>
                  <a:gd name="T61" fmla="*/ 1330 h 147"/>
                  <a:gd name="T62" fmla="*/ 0 w 262"/>
                  <a:gd name="T63" fmla="*/ 1471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2"/>
                  <a:gd name="T97" fmla="*/ 0 h 147"/>
                  <a:gd name="T98" fmla="*/ 262 w 262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2" h="147">
                    <a:moveTo>
                      <a:pt x="261" y="70"/>
                    </a:moveTo>
                    <a:lnTo>
                      <a:pt x="255" y="49"/>
                    </a:lnTo>
                    <a:lnTo>
                      <a:pt x="251" y="40"/>
                    </a:lnTo>
                    <a:lnTo>
                      <a:pt x="245" y="32"/>
                    </a:lnTo>
                    <a:lnTo>
                      <a:pt x="238" y="25"/>
                    </a:lnTo>
                    <a:lnTo>
                      <a:pt x="230" y="19"/>
                    </a:lnTo>
                    <a:lnTo>
                      <a:pt x="222" y="14"/>
                    </a:lnTo>
                    <a:lnTo>
                      <a:pt x="213" y="9"/>
                    </a:lnTo>
                    <a:lnTo>
                      <a:pt x="203" y="6"/>
                    </a:lnTo>
                    <a:lnTo>
                      <a:pt x="193" y="3"/>
                    </a:lnTo>
                    <a:lnTo>
                      <a:pt x="182" y="1"/>
                    </a:lnTo>
                    <a:lnTo>
                      <a:pt x="171" y="0"/>
                    </a:lnTo>
                    <a:lnTo>
                      <a:pt x="159" y="0"/>
                    </a:lnTo>
                    <a:lnTo>
                      <a:pt x="147" y="1"/>
                    </a:lnTo>
                    <a:lnTo>
                      <a:pt x="136" y="2"/>
                    </a:lnTo>
                    <a:lnTo>
                      <a:pt x="124" y="4"/>
                    </a:lnTo>
                    <a:lnTo>
                      <a:pt x="112" y="7"/>
                    </a:lnTo>
                    <a:lnTo>
                      <a:pt x="101" y="11"/>
                    </a:lnTo>
                    <a:lnTo>
                      <a:pt x="89" y="16"/>
                    </a:lnTo>
                    <a:lnTo>
                      <a:pt x="78" y="21"/>
                    </a:lnTo>
                    <a:lnTo>
                      <a:pt x="67" y="28"/>
                    </a:lnTo>
                    <a:lnTo>
                      <a:pt x="57" y="35"/>
                    </a:lnTo>
                    <a:lnTo>
                      <a:pt x="47" y="43"/>
                    </a:lnTo>
                    <a:lnTo>
                      <a:pt x="38" y="51"/>
                    </a:lnTo>
                    <a:lnTo>
                      <a:pt x="30" y="61"/>
                    </a:lnTo>
                    <a:lnTo>
                      <a:pt x="23" y="71"/>
                    </a:lnTo>
                    <a:lnTo>
                      <a:pt x="16" y="81"/>
                    </a:lnTo>
                    <a:lnTo>
                      <a:pt x="11" y="93"/>
                    </a:lnTo>
                    <a:lnTo>
                      <a:pt x="6" y="105"/>
                    </a:lnTo>
                    <a:lnTo>
                      <a:pt x="3" y="118"/>
                    </a:lnTo>
                    <a:lnTo>
                      <a:pt x="1" y="132"/>
                    </a:lnTo>
                    <a:lnTo>
                      <a:pt x="0" y="14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3105" y="1228"/>
                <a:ext cx="155" cy="173"/>
              </a:xfrm>
              <a:custGeom>
                <a:avLst/>
                <a:gdLst>
                  <a:gd name="T0" fmla="*/ 89 w 133"/>
                  <a:gd name="T1" fmla="*/ 1567 h 153"/>
                  <a:gd name="T2" fmla="*/ 1 w 133"/>
                  <a:gd name="T3" fmla="*/ 1386 h 153"/>
                  <a:gd name="T4" fmla="*/ 0 w 133"/>
                  <a:gd name="T5" fmla="*/ 1300 h 153"/>
                  <a:gd name="T6" fmla="*/ 0 w 133"/>
                  <a:gd name="T7" fmla="*/ 1209 h 153"/>
                  <a:gd name="T8" fmla="*/ 0 w 133"/>
                  <a:gd name="T9" fmla="*/ 1150 h 153"/>
                  <a:gd name="T10" fmla="*/ 1 w 133"/>
                  <a:gd name="T11" fmla="*/ 1061 h 153"/>
                  <a:gd name="T12" fmla="*/ 3 w 133"/>
                  <a:gd name="T13" fmla="*/ 996 h 153"/>
                  <a:gd name="T14" fmla="*/ 89 w 133"/>
                  <a:gd name="T15" fmla="*/ 933 h 153"/>
                  <a:gd name="T16" fmla="*/ 121 w 133"/>
                  <a:gd name="T17" fmla="*/ 863 h 153"/>
                  <a:gd name="T18" fmla="*/ 191 w 133"/>
                  <a:gd name="T19" fmla="*/ 805 h 153"/>
                  <a:gd name="T20" fmla="*/ 224 w 133"/>
                  <a:gd name="T21" fmla="*/ 739 h 153"/>
                  <a:gd name="T22" fmla="*/ 304 w 133"/>
                  <a:gd name="T23" fmla="*/ 689 h 153"/>
                  <a:gd name="T24" fmla="*/ 367 w 133"/>
                  <a:gd name="T25" fmla="*/ 630 h 153"/>
                  <a:gd name="T26" fmla="*/ 479 w 133"/>
                  <a:gd name="T27" fmla="*/ 578 h 153"/>
                  <a:gd name="T28" fmla="*/ 561 w 133"/>
                  <a:gd name="T29" fmla="*/ 539 h 153"/>
                  <a:gd name="T30" fmla="*/ 654 w 133"/>
                  <a:gd name="T31" fmla="*/ 486 h 153"/>
                  <a:gd name="T32" fmla="*/ 758 w 133"/>
                  <a:gd name="T33" fmla="*/ 441 h 153"/>
                  <a:gd name="T34" fmla="*/ 868 w 133"/>
                  <a:gd name="T35" fmla="*/ 400 h 153"/>
                  <a:gd name="T36" fmla="*/ 974 w 133"/>
                  <a:gd name="T37" fmla="*/ 372 h 153"/>
                  <a:gd name="T38" fmla="*/ 1073 w 133"/>
                  <a:gd name="T39" fmla="*/ 330 h 153"/>
                  <a:gd name="T40" fmla="*/ 1199 w 133"/>
                  <a:gd name="T41" fmla="*/ 292 h 153"/>
                  <a:gd name="T42" fmla="*/ 1313 w 133"/>
                  <a:gd name="T43" fmla="*/ 258 h 153"/>
                  <a:gd name="T44" fmla="*/ 1405 w 133"/>
                  <a:gd name="T45" fmla="*/ 228 h 153"/>
                  <a:gd name="T46" fmla="*/ 1530 w 133"/>
                  <a:gd name="T47" fmla="*/ 201 h 153"/>
                  <a:gd name="T48" fmla="*/ 1637 w 133"/>
                  <a:gd name="T49" fmla="*/ 161 h 153"/>
                  <a:gd name="T50" fmla="*/ 1760 w 133"/>
                  <a:gd name="T51" fmla="*/ 139 h 153"/>
                  <a:gd name="T52" fmla="*/ 1869 w 133"/>
                  <a:gd name="T53" fmla="*/ 111 h 153"/>
                  <a:gd name="T54" fmla="*/ 1988 w 133"/>
                  <a:gd name="T55" fmla="*/ 87 h 153"/>
                  <a:gd name="T56" fmla="*/ 2116 w 133"/>
                  <a:gd name="T57" fmla="*/ 60 h 153"/>
                  <a:gd name="T58" fmla="*/ 2211 w 133"/>
                  <a:gd name="T59" fmla="*/ 47 h 153"/>
                  <a:gd name="T60" fmla="*/ 2306 w 133"/>
                  <a:gd name="T61" fmla="*/ 2 h 153"/>
                  <a:gd name="T62" fmla="*/ 2422 w 133"/>
                  <a:gd name="T63" fmla="*/ 0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3"/>
                  <a:gd name="T97" fmla="*/ 0 h 153"/>
                  <a:gd name="T98" fmla="*/ 133 w 133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3" h="153">
                    <a:moveTo>
                      <a:pt x="5" y="152"/>
                    </a:moveTo>
                    <a:lnTo>
                      <a:pt x="1" y="134"/>
                    </a:lnTo>
                    <a:lnTo>
                      <a:pt x="0" y="126"/>
                    </a:lnTo>
                    <a:lnTo>
                      <a:pt x="0" y="118"/>
                    </a:lnTo>
                    <a:lnTo>
                      <a:pt x="0" y="111"/>
                    </a:lnTo>
                    <a:lnTo>
                      <a:pt x="1" y="103"/>
                    </a:lnTo>
                    <a:lnTo>
                      <a:pt x="3" y="97"/>
                    </a:lnTo>
                    <a:lnTo>
                      <a:pt x="5" y="90"/>
                    </a:lnTo>
                    <a:lnTo>
                      <a:pt x="7" y="84"/>
                    </a:lnTo>
                    <a:lnTo>
                      <a:pt x="10" y="78"/>
                    </a:lnTo>
                    <a:lnTo>
                      <a:pt x="13" y="72"/>
                    </a:lnTo>
                    <a:lnTo>
                      <a:pt x="17" y="67"/>
                    </a:lnTo>
                    <a:lnTo>
                      <a:pt x="21" y="61"/>
                    </a:lnTo>
                    <a:lnTo>
                      <a:pt x="26" y="57"/>
                    </a:lnTo>
                    <a:lnTo>
                      <a:pt x="31" y="52"/>
                    </a:lnTo>
                    <a:lnTo>
                      <a:pt x="36" y="47"/>
                    </a:lnTo>
                    <a:lnTo>
                      <a:pt x="41" y="43"/>
                    </a:lnTo>
                    <a:lnTo>
                      <a:pt x="47" y="39"/>
                    </a:lnTo>
                    <a:lnTo>
                      <a:pt x="53" y="35"/>
                    </a:lnTo>
                    <a:lnTo>
                      <a:pt x="59" y="32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7" y="22"/>
                    </a:lnTo>
                    <a:lnTo>
                      <a:pt x="83" y="19"/>
                    </a:lnTo>
                    <a:lnTo>
                      <a:pt x="90" y="16"/>
                    </a:lnTo>
                    <a:lnTo>
                      <a:pt x="96" y="13"/>
                    </a:lnTo>
                    <a:lnTo>
                      <a:pt x="102" y="11"/>
                    </a:lnTo>
                    <a:lnTo>
                      <a:pt x="109" y="9"/>
                    </a:lnTo>
                    <a:lnTo>
                      <a:pt x="115" y="6"/>
                    </a:lnTo>
                    <a:lnTo>
                      <a:pt x="121" y="4"/>
                    </a:lnTo>
                    <a:lnTo>
                      <a:pt x="126" y="2"/>
                    </a:lnTo>
                    <a:lnTo>
                      <a:pt x="132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62"/>
              <p:cNvSpPr>
                <a:spLocks/>
              </p:cNvSpPr>
              <p:nvPr/>
            </p:nvSpPr>
            <p:spPr bwMode="auto">
              <a:xfrm>
                <a:off x="3176" y="2315"/>
                <a:ext cx="158" cy="161"/>
              </a:xfrm>
              <a:custGeom>
                <a:avLst/>
                <a:gdLst>
                  <a:gd name="T0" fmla="*/ 0 w 135"/>
                  <a:gd name="T1" fmla="*/ 0 h 143"/>
                  <a:gd name="T2" fmla="*/ 121 w 135"/>
                  <a:gd name="T3" fmla="*/ 110 h 143"/>
                  <a:gd name="T4" fmla="*/ 194 w 135"/>
                  <a:gd name="T5" fmla="*/ 159 h 143"/>
                  <a:gd name="T6" fmla="*/ 232 w 135"/>
                  <a:gd name="T7" fmla="*/ 225 h 143"/>
                  <a:gd name="T8" fmla="*/ 311 w 135"/>
                  <a:gd name="T9" fmla="*/ 285 h 143"/>
                  <a:gd name="T10" fmla="*/ 364 w 135"/>
                  <a:gd name="T11" fmla="*/ 330 h 143"/>
                  <a:gd name="T12" fmla="*/ 435 w 135"/>
                  <a:gd name="T13" fmla="*/ 386 h 143"/>
                  <a:gd name="T14" fmla="*/ 499 w 135"/>
                  <a:gd name="T15" fmla="*/ 457 h 143"/>
                  <a:gd name="T16" fmla="*/ 576 w 135"/>
                  <a:gd name="T17" fmla="*/ 490 h 143"/>
                  <a:gd name="T18" fmla="*/ 624 w 135"/>
                  <a:gd name="T19" fmla="*/ 549 h 143"/>
                  <a:gd name="T20" fmla="*/ 698 w 135"/>
                  <a:gd name="T21" fmla="*/ 601 h 143"/>
                  <a:gd name="T22" fmla="*/ 737 w 135"/>
                  <a:gd name="T23" fmla="*/ 669 h 143"/>
                  <a:gd name="T24" fmla="*/ 826 w 135"/>
                  <a:gd name="T25" fmla="*/ 725 h 143"/>
                  <a:gd name="T26" fmla="*/ 923 w 135"/>
                  <a:gd name="T27" fmla="*/ 784 h 143"/>
                  <a:gd name="T28" fmla="*/ 967 w 135"/>
                  <a:gd name="T29" fmla="*/ 828 h 143"/>
                  <a:gd name="T30" fmla="*/ 1047 w 135"/>
                  <a:gd name="T31" fmla="*/ 883 h 143"/>
                  <a:gd name="T32" fmla="*/ 1132 w 135"/>
                  <a:gd name="T33" fmla="*/ 919 h 143"/>
                  <a:gd name="T34" fmla="*/ 1207 w 135"/>
                  <a:gd name="T35" fmla="*/ 966 h 143"/>
                  <a:gd name="T36" fmla="*/ 1286 w 135"/>
                  <a:gd name="T37" fmla="*/ 1017 h 143"/>
                  <a:gd name="T38" fmla="*/ 1383 w 135"/>
                  <a:gd name="T39" fmla="*/ 1068 h 143"/>
                  <a:gd name="T40" fmla="*/ 1479 w 135"/>
                  <a:gd name="T41" fmla="*/ 1111 h 143"/>
                  <a:gd name="T42" fmla="*/ 1552 w 135"/>
                  <a:gd name="T43" fmla="*/ 1145 h 143"/>
                  <a:gd name="T44" fmla="*/ 1675 w 135"/>
                  <a:gd name="T45" fmla="*/ 1181 h 143"/>
                  <a:gd name="T46" fmla="*/ 1753 w 135"/>
                  <a:gd name="T47" fmla="*/ 1210 h 143"/>
                  <a:gd name="T48" fmla="*/ 1867 w 135"/>
                  <a:gd name="T49" fmla="*/ 1226 h 143"/>
                  <a:gd name="T50" fmla="*/ 1964 w 135"/>
                  <a:gd name="T51" fmla="*/ 1265 h 143"/>
                  <a:gd name="T52" fmla="*/ 2061 w 135"/>
                  <a:gd name="T53" fmla="*/ 1291 h 143"/>
                  <a:gd name="T54" fmla="*/ 2185 w 135"/>
                  <a:gd name="T55" fmla="*/ 1312 h 143"/>
                  <a:gd name="T56" fmla="*/ 2299 w 135"/>
                  <a:gd name="T57" fmla="*/ 1330 h 143"/>
                  <a:gd name="T58" fmla="*/ 2412 w 135"/>
                  <a:gd name="T59" fmla="*/ 1347 h 143"/>
                  <a:gd name="T60" fmla="*/ 2548 w 135"/>
                  <a:gd name="T61" fmla="*/ 1353 h 143"/>
                  <a:gd name="T62" fmla="*/ 2667 w 135"/>
                  <a:gd name="T63" fmla="*/ 1353 h 14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5"/>
                  <a:gd name="T97" fmla="*/ 0 h 143"/>
                  <a:gd name="T98" fmla="*/ 135 w 135"/>
                  <a:gd name="T99" fmla="*/ 143 h 14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5" h="143">
                    <a:moveTo>
                      <a:pt x="0" y="0"/>
                    </a:moveTo>
                    <a:lnTo>
                      <a:pt x="6" y="11"/>
                    </a:lnTo>
                    <a:lnTo>
                      <a:pt x="9" y="17"/>
                    </a:lnTo>
                    <a:lnTo>
                      <a:pt x="12" y="23"/>
                    </a:lnTo>
                    <a:lnTo>
                      <a:pt x="15" y="29"/>
                    </a:lnTo>
                    <a:lnTo>
                      <a:pt x="18" y="35"/>
                    </a:lnTo>
                    <a:lnTo>
                      <a:pt x="22" y="41"/>
                    </a:lnTo>
                    <a:lnTo>
                      <a:pt x="25" y="47"/>
                    </a:lnTo>
                    <a:lnTo>
                      <a:pt x="28" y="52"/>
                    </a:lnTo>
                    <a:lnTo>
                      <a:pt x="32" y="58"/>
                    </a:lnTo>
                    <a:lnTo>
                      <a:pt x="35" y="64"/>
                    </a:lnTo>
                    <a:lnTo>
                      <a:pt x="38" y="70"/>
                    </a:lnTo>
                    <a:lnTo>
                      <a:pt x="42" y="76"/>
                    </a:lnTo>
                    <a:lnTo>
                      <a:pt x="46" y="82"/>
                    </a:lnTo>
                    <a:lnTo>
                      <a:pt x="49" y="87"/>
                    </a:lnTo>
                    <a:lnTo>
                      <a:pt x="53" y="92"/>
                    </a:lnTo>
                    <a:lnTo>
                      <a:pt x="57" y="97"/>
                    </a:lnTo>
                    <a:lnTo>
                      <a:pt x="61" y="102"/>
                    </a:lnTo>
                    <a:lnTo>
                      <a:pt x="65" y="107"/>
                    </a:lnTo>
                    <a:lnTo>
                      <a:pt x="70" y="112"/>
                    </a:lnTo>
                    <a:lnTo>
                      <a:pt x="74" y="116"/>
                    </a:lnTo>
                    <a:lnTo>
                      <a:pt x="79" y="120"/>
                    </a:lnTo>
                    <a:lnTo>
                      <a:pt x="84" y="124"/>
                    </a:lnTo>
                    <a:lnTo>
                      <a:pt x="88" y="127"/>
                    </a:lnTo>
                    <a:lnTo>
                      <a:pt x="94" y="130"/>
                    </a:lnTo>
                    <a:lnTo>
                      <a:pt x="99" y="133"/>
                    </a:lnTo>
                    <a:lnTo>
                      <a:pt x="104" y="136"/>
                    </a:lnTo>
                    <a:lnTo>
                      <a:pt x="110" y="138"/>
                    </a:lnTo>
                    <a:lnTo>
                      <a:pt x="116" y="140"/>
                    </a:lnTo>
                    <a:lnTo>
                      <a:pt x="122" y="141"/>
                    </a:lnTo>
                    <a:lnTo>
                      <a:pt x="128" y="142"/>
                    </a:lnTo>
                    <a:lnTo>
                      <a:pt x="134" y="14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63"/>
              <p:cNvSpPr>
                <a:spLocks/>
              </p:cNvSpPr>
              <p:nvPr/>
            </p:nvSpPr>
            <p:spPr bwMode="auto">
              <a:xfrm>
                <a:off x="3445" y="2422"/>
                <a:ext cx="612" cy="149"/>
              </a:xfrm>
              <a:custGeom>
                <a:avLst/>
                <a:gdLst>
                  <a:gd name="T0" fmla="*/ 0 w 523"/>
                  <a:gd name="T1" fmla="*/ 290 h 132"/>
                  <a:gd name="T2" fmla="*/ 271 w 523"/>
                  <a:gd name="T3" fmla="*/ 601 h 132"/>
                  <a:gd name="T4" fmla="*/ 491 w 523"/>
                  <a:gd name="T5" fmla="*/ 755 h 132"/>
                  <a:gd name="T6" fmla="*/ 699 w 523"/>
                  <a:gd name="T7" fmla="*/ 854 h 132"/>
                  <a:gd name="T8" fmla="*/ 951 w 523"/>
                  <a:gd name="T9" fmla="*/ 964 h 132"/>
                  <a:gd name="T10" fmla="*/ 1224 w 523"/>
                  <a:gd name="T11" fmla="*/ 1049 h 132"/>
                  <a:gd name="T12" fmla="*/ 1534 w 523"/>
                  <a:gd name="T13" fmla="*/ 1138 h 132"/>
                  <a:gd name="T14" fmla="*/ 1865 w 523"/>
                  <a:gd name="T15" fmla="*/ 1184 h 132"/>
                  <a:gd name="T16" fmla="*/ 2214 w 523"/>
                  <a:gd name="T17" fmla="*/ 1235 h 132"/>
                  <a:gd name="T18" fmla="*/ 2556 w 523"/>
                  <a:gd name="T19" fmla="*/ 1264 h 132"/>
                  <a:gd name="T20" fmla="*/ 2954 w 523"/>
                  <a:gd name="T21" fmla="*/ 1298 h 132"/>
                  <a:gd name="T22" fmla="*/ 3342 w 523"/>
                  <a:gd name="T23" fmla="*/ 1307 h 132"/>
                  <a:gd name="T24" fmla="*/ 3755 w 523"/>
                  <a:gd name="T25" fmla="*/ 1307 h 132"/>
                  <a:gd name="T26" fmla="*/ 4161 w 523"/>
                  <a:gd name="T27" fmla="*/ 1307 h 132"/>
                  <a:gd name="T28" fmla="*/ 4573 w 523"/>
                  <a:gd name="T29" fmla="*/ 1296 h 132"/>
                  <a:gd name="T30" fmla="*/ 4984 w 523"/>
                  <a:gd name="T31" fmla="*/ 1253 h 132"/>
                  <a:gd name="T32" fmla="*/ 5390 w 523"/>
                  <a:gd name="T33" fmla="*/ 1233 h 132"/>
                  <a:gd name="T34" fmla="*/ 5829 w 523"/>
                  <a:gd name="T35" fmla="*/ 1175 h 132"/>
                  <a:gd name="T36" fmla="*/ 6255 w 523"/>
                  <a:gd name="T37" fmla="*/ 1138 h 132"/>
                  <a:gd name="T38" fmla="*/ 6654 w 523"/>
                  <a:gd name="T39" fmla="*/ 1086 h 132"/>
                  <a:gd name="T40" fmla="*/ 7058 w 523"/>
                  <a:gd name="T41" fmla="*/ 1017 h 132"/>
                  <a:gd name="T42" fmla="*/ 7465 w 523"/>
                  <a:gd name="T43" fmla="*/ 929 h 132"/>
                  <a:gd name="T44" fmla="*/ 7834 w 523"/>
                  <a:gd name="T45" fmla="*/ 857 h 132"/>
                  <a:gd name="T46" fmla="*/ 8178 w 523"/>
                  <a:gd name="T47" fmla="*/ 765 h 132"/>
                  <a:gd name="T48" fmla="*/ 8514 w 523"/>
                  <a:gd name="T49" fmla="*/ 684 h 132"/>
                  <a:gd name="T50" fmla="*/ 8868 w 523"/>
                  <a:gd name="T51" fmla="*/ 601 h 132"/>
                  <a:gd name="T52" fmla="*/ 9181 w 523"/>
                  <a:gd name="T53" fmla="*/ 493 h 132"/>
                  <a:gd name="T54" fmla="*/ 9446 w 523"/>
                  <a:gd name="T55" fmla="*/ 414 h 132"/>
                  <a:gd name="T56" fmla="*/ 9744 w 523"/>
                  <a:gd name="T57" fmla="*/ 313 h 132"/>
                  <a:gd name="T58" fmla="*/ 9959 w 523"/>
                  <a:gd name="T59" fmla="*/ 202 h 132"/>
                  <a:gd name="T60" fmla="*/ 10150 w 523"/>
                  <a:gd name="T61" fmla="*/ 98 h 132"/>
                  <a:gd name="T62" fmla="*/ 10345 w 523"/>
                  <a:gd name="T63" fmla="*/ 0 h 1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23"/>
                  <a:gd name="T97" fmla="*/ 0 h 132"/>
                  <a:gd name="T98" fmla="*/ 523 w 523"/>
                  <a:gd name="T99" fmla="*/ 132 h 1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23" h="132">
                    <a:moveTo>
                      <a:pt x="0" y="29"/>
                    </a:moveTo>
                    <a:lnTo>
                      <a:pt x="14" y="60"/>
                    </a:lnTo>
                    <a:lnTo>
                      <a:pt x="24" y="74"/>
                    </a:lnTo>
                    <a:lnTo>
                      <a:pt x="36" y="85"/>
                    </a:lnTo>
                    <a:lnTo>
                      <a:pt x="48" y="96"/>
                    </a:lnTo>
                    <a:lnTo>
                      <a:pt x="62" y="105"/>
                    </a:lnTo>
                    <a:lnTo>
                      <a:pt x="78" y="113"/>
                    </a:lnTo>
                    <a:lnTo>
                      <a:pt x="94" y="119"/>
                    </a:lnTo>
                    <a:lnTo>
                      <a:pt x="112" y="124"/>
                    </a:lnTo>
                    <a:lnTo>
                      <a:pt x="130" y="127"/>
                    </a:lnTo>
                    <a:lnTo>
                      <a:pt x="149" y="130"/>
                    </a:lnTo>
                    <a:lnTo>
                      <a:pt x="169" y="131"/>
                    </a:lnTo>
                    <a:lnTo>
                      <a:pt x="189" y="131"/>
                    </a:lnTo>
                    <a:lnTo>
                      <a:pt x="210" y="131"/>
                    </a:lnTo>
                    <a:lnTo>
                      <a:pt x="231" y="129"/>
                    </a:lnTo>
                    <a:lnTo>
                      <a:pt x="252" y="126"/>
                    </a:lnTo>
                    <a:lnTo>
                      <a:pt x="273" y="123"/>
                    </a:lnTo>
                    <a:lnTo>
                      <a:pt x="294" y="118"/>
                    </a:lnTo>
                    <a:lnTo>
                      <a:pt x="315" y="113"/>
                    </a:lnTo>
                    <a:lnTo>
                      <a:pt x="336" y="107"/>
                    </a:lnTo>
                    <a:lnTo>
                      <a:pt x="356" y="101"/>
                    </a:lnTo>
                    <a:lnTo>
                      <a:pt x="376" y="93"/>
                    </a:lnTo>
                    <a:lnTo>
                      <a:pt x="395" y="86"/>
                    </a:lnTo>
                    <a:lnTo>
                      <a:pt x="414" y="77"/>
                    </a:lnTo>
                    <a:lnTo>
                      <a:pt x="431" y="69"/>
                    </a:lnTo>
                    <a:lnTo>
                      <a:pt x="448" y="60"/>
                    </a:lnTo>
                    <a:lnTo>
                      <a:pt x="464" y="50"/>
                    </a:lnTo>
                    <a:lnTo>
                      <a:pt x="478" y="41"/>
                    </a:lnTo>
                    <a:lnTo>
                      <a:pt x="491" y="31"/>
                    </a:lnTo>
                    <a:lnTo>
                      <a:pt x="503" y="20"/>
                    </a:lnTo>
                    <a:lnTo>
                      <a:pt x="513" y="10"/>
                    </a:lnTo>
                    <a:lnTo>
                      <a:pt x="522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64"/>
              <p:cNvSpPr>
                <a:spLocks/>
              </p:cNvSpPr>
              <p:nvPr/>
            </p:nvSpPr>
            <p:spPr bwMode="auto">
              <a:xfrm>
                <a:off x="3155" y="2282"/>
                <a:ext cx="69" cy="120"/>
              </a:xfrm>
              <a:custGeom>
                <a:avLst/>
                <a:gdLst>
                  <a:gd name="T0" fmla="*/ 2 w 59"/>
                  <a:gd name="T1" fmla="*/ 0 h 106"/>
                  <a:gd name="T2" fmla="*/ 0 w 59"/>
                  <a:gd name="T3" fmla="*/ 88 h 106"/>
                  <a:gd name="T4" fmla="*/ 0 w 59"/>
                  <a:gd name="T5" fmla="*/ 142 h 106"/>
                  <a:gd name="T6" fmla="*/ 0 w 59"/>
                  <a:gd name="T7" fmla="*/ 186 h 106"/>
                  <a:gd name="T8" fmla="*/ 0 w 59"/>
                  <a:gd name="T9" fmla="*/ 233 h 106"/>
                  <a:gd name="T10" fmla="*/ 0 w 59"/>
                  <a:gd name="T11" fmla="*/ 264 h 106"/>
                  <a:gd name="T12" fmla="*/ 1 w 59"/>
                  <a:gd name="T13" fmla="*/ 307 h 106"/>
                  <a:gd name="T14" fmla="*/ 2 w 59"/>
                  <a:gd name="T15" fmla="*/ 348 h 106"/>
                  <a:gd name="T16" fmla="*/ 88 w 59"/>
                  <a:gd name="T17" fmla="*/ 383 h 106"/>
                  <a:gd name="T18" fmla="*/ 103 w 59"/>
                  <a:gd name="T19" fmla="*/ 420 h 106"/>
                  <a:gd name="T20" fmla="*/ 140 w 59"/>
                  <a:gd name="T21" fmla="*/ 446 h 106"/>
                  <a:gd name="T22" fmla="*/ 192 w 59"/>
                  <a:gd name="T23" fmla="*/ 482 h 106"/>
                  <a:gd name="T24" fmla="*/ 225 w 59"/>
                  <a:gd name="T25" fmla="*/ 505 h 106"/>
                  <a:gd name="T26" fmla="*/ 263 w 59"/>
                  <a:gd name="T27" fmla="*/ 546 h 106"/>
                  <a:gd name="T28" fmla="*/ 308 w 59"/>
                  <a:gd name="T29" fmla="*/ 572 h 106"/>
                  <a:gd name="T30" fmla="*/ 360 w 59"/>
                  <a:gd name="T31" fmla="*/ 609 h 106"/>
                  <a:gd name="T32" fmla="*/ 387 w 59"/>
                  <a:gd name="T33" fmla="*/ 629 h 106"/>
                  <a:gd name="T34" fmla="*/ 453 w 59"/>
                  <a:gd name="T35" fmla="*/ 649 h 106"/>
                  <a:gd name="T36" fmla="*/ 492 w 59"/>
                  <a:gd name="T37" fmla="*/ 689 h 106"/>
                  <a:gd name="T38" fmla="*/ 572 w 59"/>
                  <a:gd name="T39" fmla="*/ 712 h 106"/>
                  <a:gd name="T40" fmla="*/ 595 w 59"/>
                  <a:gd name="T41" fmla="*/ 735 h 106"/>
                  <a:gd name="T42" fmla="*/ 672 w 59"/>
                  <a:gd name="T43" fmla="*/ 770 h 106"/>
                  <a:gd name="T44" fmla="*/ 696 w 59"/>
                  <a:gd name="T45" fmla="*/ 806 h 106"/>
                  <a:gd name="T46" fmla="*/ 782 w 59"/>
                  <a:gd name="T47" fmla="*/ 832 h 106"/>
                  <a:gd name="T48" fmla="*/ 814 w 59"/>
                  <a:gd name="T49" fmla="*/ 862 h 106"/>
                  <a:gd name="T50" fmla="*/ 850 w 59"/>
                  <a:gd name="T51" fmla="*/ 897 h 106"/>
                  <a:gd name="T52" fmla="*/ 919 w 59"/>
                  <a:gd name="T53" fmla="*/ 941 h 106"/>
                  <a:gd name="T54" fmla="*/ 952 w 59"/>
                  <a:gd name="T55" fmla="*/ 958 h 106"/>
                  <a:gd name="T56" fmla="*/ 994 w 59"/>
                  <a:gd name="T57" fmla="*/ 987 h 106"/>
                  <a:gd name="T58" fmla="*/ 1070 w 59"/>
                  <a:gd name="T59" fmla="*/ 1032 h 106"/>
                  <a:gd name="T60" fmla="*/ 1092 w 59"/>
                  <a:gd name="T61" fmla="*/ 1066 h 106"/>
                  <a:gd name="T62" fmla="*/ 1160 w 59"/>
                  <a:gd name="T63" fmla="*/ 1116 h 10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9"/>
                  <a:gd name="T97" fmla="*/ 0 h 106"/>
                  <a:gd name="T98" fmla="*/ 59 w 59"/>
                  <a:gd name="T99" fmla="*/ 106 h 10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9" h="106">
                    <a:moveTo>
                      <a:pt x="2" y="0"/>
                    </a:moveTo>
                    <a:lnTo>
                      <a:pt x="0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1" y="29"/>
                    </a:lnTo>
                    <a:lnTo>
                      <a:pt x="2" y="33"/>
                    </a:lnTo>
                    <a:lnTo>
                      <a:pt x="4" y="36"/>
                    </a:lnTo>
                    <a:lnTo>
                      <a:pt x="5" y="39"/>
                    </a:lnTo>
                    <a:lnTo>
                      <a:pt x="7" y="42"/>
                    </a:lnTo>
                    <a:lnTo>
                      <a:pt x="9" y="45"/>
                    </a:lnTo>
                    <a:lnTo>
                      <a:pt x="11" y="48"/>
                    </a:lnTo>
                    <a:lnTo>
                      <a:pt x="13" y="51"/>
                    </a:lnTo>
                    <a:lnTo>
                      <a:pt x="15" y="54"/>
                    </a:lnTo>
                    <a:lnTo>
                      <a:pt x="18" y="57"/>
                    </a:lnTo>
                    <a:lnTo>
                      <a:pt x="20" y="59"/>
                    </a:lnTo>
                    <a:lnTo>
                      <a:pt x="23" y="62"/>
                    </a:lnTo>
                    <a:lnTo>
                      <a:pt x="25" y="65"/>
                    </a:lnTo>
                    <a:lnTo>
                      <a:pt x="28" y="67"/>
                    </a:lnTo>
                    <a:lnTo>
                      <a:pt x="31" y="70"/>
                    </a:lnTo>
                    <a:lnTo>
                      <a:pt x="34" y="73"/>
                    </a:lnTo>
                    <a:lnTo>
                      <a:pt x="36" y="76"/>
                    </a:lnTo>
                    <a:lnTo>
                      <a:pt x="39" y="79"/>
                    </a:lnTo>
                    <a:lnTo>
                      <a:pt x="42" y="81"/>
                    </a:lnTo>
                    <a:lnTo>
                      <a:pt x="44" y="85"/>
                    </a:lnTo>
                    <a:lnTo>
                      <a:pt x="47" y="88"/>
                    </a:lnTo>
                    <a:lnTo>
                      <a:pt x="49" y="91"/>
                    </a:lnTo>
                    <a:lnTo>
                      <a:pt x="51" y="94"/>
                    </a:lnTo>
                    <a:lnTo>
                      <a:pt x="54" y="97"/>
                    </a:lnTo>
                    <a:lnTo>
                      <a:pt x="56" y="101"/>
                    </a:lnTo>
                    <a:lnTo>
                      <a:pt x="58" y="10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65"/>
              <p:cNvSpPr>
                <a:spLocks/>
              </p:cNvSpPr>
              <p:nvPr/>
            </p:nvSpPr>
            <p:spPr bwMode="auto">
              <a:xfrm>
                <a:off x="5047" y="2863"/>
                <a:ext cx="520" cy="252"/>
              </a:xfrm>
              <a:custGeom>
                <a:avLst/>
                <a:gdLst>
                  <a:gd name="T0" fmla="*/ 227 w 444"/>
                  <a:gd name="T1" fmla="*/ 47 h 223"/>
                  <a:gd name="T2" fmla="*/ 438 w 444"/>
                  <a:gd name="T3" fmla="*/ 60 h 223"/>
                  <a:gd name="T4" fmla="*/ 678 w 444"/>
                  <a:gd name="T5" fmla="*/ 87 h 223"/>
                  <a:gd name="T6" fmla="*/ 930 w 444"/>
                  <a:gd name="T7" fmla="*/ 111 h 223"/>
                  <a:gd name="T8" fmla="*/ 1185 w 444"/>
                  <a:gd name="T9" fmla="*/ 138 h 223"/>
                  <a:gd name="T10" fmla="*/ 1429 w 444"/>
                  <a:gd name="T11" fmla="*/ 156 h 223"/>
                  <a:gd name="T12" fmla="*/ 1701 w 444"/>
                  <a:gd name="T13" fmla="*/ 176 h 223"/>
                  <a:gd name="T14" fmla="*/ 1980 w 444"/>
                  <a:gd name="T15" fmla="*/ 199 h 223"/>
                  <a:gd name="T16" fmla="*/ 2230 w 444"/>
                  <a:gd name="T17" fmla="*/ 228 h 223"/>
                  <a:gd name="T18" fmla="*/ 2493 w 444"/>
                  <a:gd name="T19" fmla="*/ 254 h 223"/>
                  <a:gd name="T20" fmla="*/ 2730 w 444"/>
                  <a:gd name="T21" fmla="*/ 292 h 223"/>
                  <a:gd name="T22" fmla="*/ 2986 w 444"/>
                  <a:gd name="T23" fmla="*/ 330 h 223"/>
                  <a:gd name="T24" fmla="*/ 3200 w 444"/>
                  <a:gd name="T25" fmla="*/ 373 h 223"/>
                  <a:gd name="T26" fmla="*/ 3428 w 444"/>
                  <a:gd name="T27" fmla="*/ 423 h 223"/>
                  <a:gd name="T28" fmla="*/ 3633 w 444"/>
                  <a:gd name="T29" fmla="*/ 493 h 223"/>
                  <a:gd name="T30" fmla="*/ 3827 w 444"/>
                  <a:gd name="T31" fmla="*/ 577 h 223"/>
                  <a:gd name="T32" fmla="*/ 4148 w 444"/>
                  <a:gd name="T33" fmla="*/ 762 h 223"/>
                  <a:gd name="T34" fmla="*/ 4363 w 444"/>
                  <a:gd name="T35" fmla="*/ 878 h 223"/>
                  <a:gd name="T36" fmla="*/ 4562 w 444"/>
                  <a:gd name="T37" fmla="*/ 994 h 223"/>
                  <a:gd name="T38" fmla="*/ 4790 w 444"/>
                  <a:gd name="T39" fmla="*/ 1121 h 223"/>
                  <a:gd name="T40" fmla="*/ 4961 w 444"/>
                  <a:gd name="T41" fmla="*/ 1243 h 223"/>
                  <a:gd name="T42" fmla="*/ 5141 w 444"/>
                  <a:gd name="T43" fmla="*/ 1349 h 223"/>
                  <a:gd name="T44" fmla="*/ 5329 w 444"/>
                  <a:gd name="T45" fmla="*/ 1472 h 223"/>
                  <a:gd name="T46" fmla="*/ 5548 w 444"/>
                  <a:gd name="T47" fmla="*/ 1573 h 223"/>
                  <a:gd name="T48" fmla="*/ 5733 w 444"/>
                  <a:gd name="T49" fmla="*/ 1669 h 223"/>
                  <a:gd name="T50" fmla="*/ 5925 w 444"/>
                  <a:gd name="T51" fmla="*/ 1778 h 223"/>
                  <a:gd name="T52" fmla="*/ 6147 w 444"/>
                  <a:gd name="T53" fmla="*/ 1858 h 223"/>
                  <a:gd name="T54" fmla="*/ 6374 w 444"/>
                  <a:gd name="T55" fmla="*/ 1946 h 223"/>
                  <a:gd name="T56" fmla="*/ 6618 w 444"/>
                  <a:gd name="T57" fmla="*/ 2009 h 223"/>
                  <a:gd name="T58" fmla="*/ 6923 w 444"/>
                  <a:gd name="T59" fmla="*/ 2069 h 223"/>
                  <a:gd name="T60" fmla="*/ 7197 w 444"/>
                  <a:gd name="T61" fmla="*/ 2123 h 223"/>
                  <a:gd name="T62" fmla="*/ 7439 w 444"/>
                  <a:gd name="T63" fmla="*/ 2156 h 223"/>
                  <a:gd name="T64" fmla="*/ 7554 w 444"/>
                  <a:gd name="T65" fmla="*/ 2172 h 223"/>
                  <a:gd name="T66" fmla="*/ 7706 w 444"/>
                  <a:gd name="T67" fmla="*/ 2199 h 223"/>
                  <a:gd name="T68" fmla="*/ 7835 w 444"/>
                  <a:gd name="T69" fmla="*/ 2211 h 223"/>
                  <a:gd name="T70" fmla="*/ 7965 w 444"/>
                  <a:gd name="T71" fmla="*/ 2223 h 223"/>
                  <a:gd name="T72" fmla="*/ 8108 w 444"/>
                  <a:gd name="T73" fmla="*/ 2247 h 223"/>
                  <a:gd name="T74" fmla="*/ 8209 w 444"/>
                  <a:gd name="T75" fmla="*/ 2266 h 223"/>
                  <a:gd name="T76" fmla="*/ 8332 w 444"/>
                  <a:gd name="T77" fmla="*/ 2268 h 223"/>
                  <a:gd name="T78" fmla="*/ 8431 w 444"/>
                  <a:gd name="T79" fmla="*/ 2266 h 223"/>
                  <a:gd name="T80" fmla="*/ 8548 w 444"/>
                  <a:gd name="T81" fmla="*/ 2223 h 223"/>
                  <a:gd name="T82" fmla="*/ 8628 w 444"/>
                  <a:gd name="T83" fmla="*/ 2211 h 223"/>
                  <a:gd name="T84" fmla="*/ 8712 w 444"/>
                  <a:gd name="T85" fmla="*/ 2172 h 223"/>
                  <a:gd name="T86" fmla="*/ 8801 w 444"/>
                  <a:gd name="T87" fmla="*/ 2111 h 223"/>
                  <a:gd name="T88" fmla="*/ 8839 w 444"/>
                  <a:gd name="T89" fmla="*/ 2032 h 223"/>
                  <a:gd name="T90" fmla="*/ 8913 w 444"/>
                  <a:gd name="T91" fmla="*/ 1956 h 223"/>
                  <a:gd name="T92" fmla="*/ 8928 w 444"/>
                  <a:gd name="T93" fmla="*/ 1845 h 2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4"/>
                  <a:gd name="T142" fmla="*/ 0 h 223"/>
                  <a:gd name="T143" fmla="*/ 444 w 444"/>
                  <a:gd name="T144" fmla="*/ 223 h 2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4" h="223">
                    <a:moveTo>
                      <a:pt x="0" y="0"/>
                    </a:moveTo>
                    <a:lnTo>
                      <a:pt x="11" y="4"/>
                    </a:lnTo>
                    <a:lnTo>
                      <a:pt x="16" y="5"/>
                    </a:lnTo>
                    <a:lnTo>
                      <a:pt x="22" y="6"/>
                    </a:lnTo>
                    <a:lnTo>
                      <a:pt x="27" y="8"/>
                    </a:lnTo>
                    <a:lnTo>
                      <a:pt x="33" y="9"/>
                    </a:lnTo>
                    <a:lnTo>
                      <a:pt x="40" y="10"/>
                    </a:lnTo>
                    <a:lnTo>
                      <a:pt x="46" y="11"/>
                    </a:lnTo>
                    <a:lnTo>
                      <a:pt x="52" y="12"/>
                    </a:lnTo>
                    <a:lnTo>
                      <a:pt x="59" y="13"/>
                    </a:lnTo>
                    <a:lnTo>
                      <a:pt x="65" y="14"/>
                    </a:lnTo>
                    <a:lnTo>
                      <a:pt x="71" y="15"/>
                    </a:lnTo>
                    <a:lnTo>
                      <a:pt x="78" y="16"/>
                    </a:lnTo>
                    <a:lnTo>
                      <a:pt x="85" y="17"/>
                    </a:lnTo>
                    <a:lnTo>
                      <a:pt x="91" y="18"/>
                    </a:lnTo>
                    <a:lnTo>
                      <a:pt x="98" y="19"/>
                    </a:lnTo>
                    <a:lnTo>
                      <a:pt x="104" y="20"/>
                    </a:lnTo>
                    <a:lnTo>
                      <a:pt x="111" y="22"/>
                    </a:lnTo>
                    <a:lnTo>
                      <a:pt x="117" y="23"/>
                    </a:lnTo>
                    <a:lnTo>
                      <a:pt x="123" y="24"/>
                    </a:lnTo>
                    <a:lnTo>
                      <a:pt x="130" y="26"/>
                    </a:lnTo>
                    <a:lnTo>
                      <a:pt x="136" y="28"/>
                    </a:lnTo>
                    <a:lnTo>
                      <a:pt x="142" y="30"/>
                    </a:lnTo>
                    <a:lnTo>
                      <a:pt x="148" y="32"/>
                    </a:lnTo>
                    <a:lnTo>
                      <a:pt x="154" y="34"/>
                    </a:lnTo>
                    <a:lnTo>
                      <a:pt x="160" y="36"/>
                    </a:lnTo>
                    <a:lnTo>
                      <a:pt x="165" y="39"/>
                    </a:lnTo>
                    <a:lnTo>
                      <a:pt x="171" y="42"/>
                    </a:lnTo>
                    <a:lnTo>
                      <a:pt x="176" y="46"/>
                    </a:lnTo>
                    <a:lnTo>
                      <a:pt x="181" y="49"/>
                    </a:lnTo>
                    <a:lnTo>
                      <a:pt x="185" y="53"/>
                    </a:lnTo>
                    <a:lnTo>
                      <a:pt x="190" y="57"/>
                    </a:lnTo>
                    <a:lnTo>
                      <a:pt x="201" y="68"/>
                    </a:lnTo>
                    <a:lnTo>
                      <a:pt x="207" y="74"/>
                    </a:lnTo>
                    <a:lnTo>
                      <a:pt x="212" y="80"/>
                    </a:lnTo>
                    <a:lnTo>
                      <a:pt x="217" y="86"/>
                    </a:lnTo>
                    <a:lnTo>
                      <a:pt x="222" y="92"/>
                    </a:lnTo>
                    <a:lnTo>
                      <a:pt x="227" y="98"/>
                    </a:lnTo>
                    <a:lnTo>
                      <a:pt x="232" y="104"/>
                    </a:lnTo>
                    <a:lnTo>
                      <a:pt x="237" y="110"/>
                    </a:lnTo>
                    <a:lnTo>
                      <a:pt x="242" y="115"/>
                    </a:lnTo>
                    <a:lnTo>
                      <a:pt x="247" y="121"/>
                    </a:lnTo>
                    <a:lnTo>
                      <a:pt x="251" y="127"/>
                    </a:lnTo>
                    <a:lnTo>
                      <a:pt x="256" y="132"/>
                    </a:lnTo>
                    <a:lnTo>
                      <a:pt x="261" y="138"/>
                    </a:lnTo>
                    <a:lnTo>
                      <a:pt x="265" y="144"/>
                    </a:lnTo>
                    <a:lnTo>
                      <a:pt x="270" y="149"/>
                    </a:lnTo>
                    <a:lnTo>
                      <a:pt x="275" y="154"/>
                    </a:lnTo>
                    <a:lnTo>
                      <a:pt x="280" y="159"/>
                    </a:lnTo>
                    <a:lnTo>
                      <a:pt x="285" y="164"/>
                    </a:lnTo>
                    <a:lnTo>
                      <a:pt x="290" y="169"/>
                    </a:lnTo>
                    <a:lnTo>
                      <a:pt x="295" y="174"/>
                    </a:lnTo>
                    <a:lnTo>
                      <a:pt x="301" y="178"/>
                    </a:lnTo>
                    <a:lnTo>
                      <a:pt x="306" y="182"/>
                    </a:lnTo>
                    <a:lnTo>
                      <a:pt x="312" y="186"/>
                    </a:lnTo>
                    <a:lnTo>
                      <a:pt x="317" y="190"/>
                    </a:lnTo>
                    <a:lnTo>
                      <a:pt x="323" y="194"/>
                    </a:lnTo>
                    <a:lnTo>
                      <a:pt x="330" y="197"/>
                    </a:lnTo>
                    <a:lnTo>
                      <a:pt x="336" y="200"/>
                    </a:lnTo>
                    <a:lnTo>
                      <a:pt x="343" y="203"/>
                    </a:lnTo>
                    <a:lnTo>
                      <a:pt x="349" y="205"/>
                    </a:lnTo>
                    <a:lnTo>
                      <a:pt x="357" y="208"/>
                    </a:lnTo>
                    <a:lnTo>
                      <a:pt x="364" y="210"/>
                    </a:lnTo>
                    <a:lnTo>
                      <a:pt x="370" y="211"/>
                    </a:lnTo>
                    <a:lnTo>
                      <a:pt x="373" y="212"/>
                    </a:lnTo>
                    <a:lnTo>
                      <a:pt x="376" y="213"/>
                    </a:lnTo>
                    <a:lnTo>
                      <a:pt x="379" y="214"/>
                    </a:lnTo>
                    <a:lnTo>
                      <a:pt x="383" y="215"/>
                    </a:lnTo>
                    <a:lnTo>
                      <a:pt x="386" y="216"/>
                    </a:lnTo>
                    <a:lnTo>
                      <a:pt x="389" y="217"/>
                    </a:lnTo>
                    <a:lnTo>
                      <a:pt x="392" y="218"/>
                    </a:lnTo>
                    <a:lnTo>
                      <a:pt x="395" y="219"/>
                    </a:lnTo>
                    <a:lnTo>
                      <a:pt x="399" y="220"/>
                    </a:lnTo>
                    <a:lnTo>
                      <a:pt x="402" y="220"/>
                    </a:lnTo>
                    <a:lnTo>
                      <a:pt x="405" y="221"/>
                    </a:lnTo>
                    <a:lnTo>
                      <a:pt x="408" y="221"/>
                    </a:lnTo>
                    <a:lnTo>
                      <a:pt x="411" y="221"/>
                    </a:lnTo>
                    <a:lnTo>
                      <a:pt x="413" y="222"/>
                    </a:lnTo>
                    <a:lnTo>
                      <a:pt x="416" y="221"/>
                    </a:lnTo>
                    <a:lnTo>
                      <a:pt x="419" y="221"/>
                    </a:lnTo>
                    <a:lnTo>
                      <a:pt x="421" y="220"/>
                    </a:lnTo>
                    <a:lnTo>
                      <a:pt x="424" y="219"/>
                    </a:lnTo>
                    <a:lnTo>
                      <a:pt x="427" y="218"/>
                    </a:lnTo>
                    <a:lnTo>
                      <a:pt x="429" y="217"/>
                    </a:lnTo>
                    <a:lnTo>
                      <a:pt x="431" y="215"/>
                    </a:lnTo>
                    <a:lnTo>
                      <a:pt x="433" y="213"/>
                    </a:lnTo>
                    <a:lnTo>
                      <a:pt x="435" y="210"/>
                    </a:lnTo>
                    <a:lnTo>
                      <a:pt x="437" y="207"/>
                    </a:lnTo>
                    <a:lnTo>
                      <a:pt x="438" y="204"/>
                    </a:lnTo>
                    <a:lnTo>
                      <a:pt x="439" y="200"/>
                    </a:lnTo>
                    <a:lnTo>
                      <a:pt x="441" y="196"/>
                    </a:lnTo>
                    <a:lnTo>
                      <a:pt x="442" y="191"/>
                    </a:lnTo>
                    <a:lnTo>
                      <a:pt x="443" y="186"/>
                    </a:lnTo>
                    <a:lnTo>
                      <a:pt x="443" y="18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493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66"/>
              <p:cNvSpPr>
                <a:spLocks/>
              </p:cNvSpPr>
              <p:nvPr/>
            </p:nvSpPr>
            <p:spPr bwMode="auto">
              <a:xfrm>
                <a:off x="5558" y="2982"/>
                <a:ext cx="176" cy="79"/>
              </a:xfrm>
              <a:custGeom>
                <a:avLst/>
                <a:gdLst>
                  <a:gd name="T0" fmla="*/ 0 w 151"/>
                  <a:gd name="T1" fmla="*/ 672 h 70"/>
                  <a:gd name="T2" fmla="*/ 191 w 151"/>
                  <a:gd name="T3" fmla="*/ 672 h 70"/>
                  <a:gd name="T4" fmla="*/ 303 w 151"/>
                  <a:gd name="T5" fmla="*/ 672 h 70"/>
                  <a:gd name="T6" fmla="*/ 367 w 151"/>
                  <a:gd name="T7" fmla="*/ 674 h 70"/>
                  <a:gd name="T8" fmla="*/ 483 w 151"/>
                  <a:gd name="T9" fmla="*/ 674 h 70"/>
                  <a:gd name="T10" fmla="*/ 580 w 151"/>
                  <a:gd name="T11" fmla="*/ 674 h 70"/>
                  <a:gd name="T12" fmla="*/ 678 w 151"/>
                  <a:gd name="T13" fmla="*/ 684 h 70"/>
                  <a:gd name="T14" fmla="*/ 788 w 151"/>
                  <a:gd name="T15" fmla="*/ 684 h 70"/>
                  <a:gd name="T16" fmla="*/ 892 w 151"/>
                  <a:gd name="T17" fmla="*/ 684 h 70"/>
                  <a:gd name="T18" fmla="*/ 984 w 151"/>
                  <a:gd name="T19" fmla="*/ 674 h 70"/>
                  <a:gd name="T20" fmla="*/ 1117 w 151"/>
                  <a:gd name="T21" fmla="*/ 674 h 70"/>
                  <a:gd name="T22" fmla="*/ 1199 w 151"/>
                  <a:gd name="T23" fmla="*/ 674 h 70"/>
                  <a:gd name="T24" fmla="*/ 1316 w 151"/>
                  <a:gd name="T25" fmla="*/ 672 h 70"/>
                  <a:gd name="T26" fmla="*/ 1398 w 151"/>
                  <a:gd name="T27" fmla="*/ 664 h 70"/>
                  <a:gd name="T28" fmla="*/ 1485 w 151"/>
                  <a:gd name="T29" fmla="*/ 646 h 70"/>
                  <a:gd name="T30" fmla="*/ 1603 w 151"/>
                  <a:gd name="T31" fmla="*/ 630 h 70"/>
                  <a:gd name="T32" fmla="*/ 1682 w 151"/>
                  <a:gd name="T33" fmla="*/ 616 h 70"/>
                  <a:gd name="T34" fmla="*/ 1788 w 151"/>
                  <a:gd name="T35" fmla="*/ 606 h 70"/>
                  <a:gd name="T36" fmla="*/ 1868 w 151"/>
                  <a:gd name="T37" fmla="*/ 595 h 70"/>
                  <a:gd name="T38" fmla="*/ 1960 w 151"/>
                  <a:gd name="T39" fmla="*/ 556 h 70"/>
                  <a:gd name="T40" fmla="*/ 2029 w 151"/>
                  <a:gd name="T41" fmla="*/ 537 h 70"/>
                  <a:gd name="T42" fmla="*/ 2117 w 151"/>
                  <a:gd name="T43" fmla="*/ 507 h 70"/>
                  <a:gd name="T44" fmla="*/ 2208 w 151"/>
                  <a:gd name="T45" fmla="*/ 469 h 70"/>
                  <a:gd name="T46" fmla="*/ 2285 w 151"/>
                  <a:gd name="T47" fmla="*/ 437 h 70"/>
                  <a:gd name="T48" fmla="*/ 2352 w 151"/>
                  <a:gd name="T49" fmla="*/ 398 h 70"/>
                  <a:gd name="T50" fmla="*/ 2429 w 151"/>
                  <a:gd name="T51" fmla="*/ 353 h 70"/>
                  <a:gd name="T52" fmla="*/ 2470 w 151"/>
                  <a:gd name="T53" fmla="*/ 313 h 70"/>
                  <a:gd name="T54" fmla="*/ 2543 w 151"/>
                  <a:gd name="T55" fmla="*/ 255 h 70"/>
                  <a:gd name="T56" fmla="*/ 2609 w 151"/>
                  <a:gd name="T57" fmla="*/ 184 h 70"/>
                  <a:gd name="T58" fmla="*/ 2663 w 151"/>
                  <a:gd name="T59" fmla="*/ 128 h 70"/>
                  <a:gd name="T60" fmla="*/ 2690 w 151"/>
                  <a:gd name="T61" fmla="*/ 68 h 70"/>
                  <a:gd name="T62" fmla="*/ 2757 w 151"/>
                  <a:gd name="T63" fmla="*/ 0 h 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1"/>
                  <a:gd name="T97" fmla="*/ 0 h 70"/>
                  <a:gd name="T98" fmla="*/ 151 w 151"/>
                  <a:gd name="T99" fmla="*/ 70 h 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1" h="70">
                    <a:moveTo>
                      <a:pt x="0" y="67"/>
                    </a:moveTo>
                    <a:lnTo>
                      <a:pt x="10" y="67"/>
                    </a:lnTo>
                    <a:lnTo>
                      <a:pt x="16" y="67"/>
                    </a:lnTo>
                    <a:lnTo>
                      <a:pt x="21" y="68"/>
                    </a:lnTo>
                    <a:lnTo>
                      <a:pt x="27" y="68"/>
                    </a:lnTo>
                    <a:lnTo>
                      <a:pt x="32" y="68"/>
                    </a:lnTo>
                    <a:lnTo>
                      <a:pt x="38" y="69"/>
                    </a:lnTo>
                    <a:lnTo>
                      <a:pt x="43" y="69"/>
                    </a:lnTo>
                    <a:lnTo>
                      <a:pt x="49" y="69"/>
                    </a:lnTo>
                    <a:lnTo>
                      <a:pt x="54" y="68"/>
                    </a:lnTo>
                    <a:lnTo>
                      <a:pt x="60" y="68"/>
                    </a:lnTo>
                    <a:lnTo>
                      <a:pt x="65" y="68"/>
                    </a:lnTo>
                    <a:lnTo>
                      <a:pt x="71" y="67"/>
                    </a:lnTo>
                    <a:lnTo>
                      <a:pt x="76" y="66"/>
                    </a:lnTo>
                    <a:lnTo>
                      <a:pt x="81" y="65"/>
                    </a:lnTo>
                    <a:lnTo>
                      <a:pt x="87" y="64"/>
                    </a:lnTo>
                    <a:lnTo>
                      <a:pt x="91" y="62"/>
                    </a:lnTo>
                    <a:lnTo>
                      <a:pt x="97" y="61"/>
                    </a:lnTo>
                    <a:lnTo>
                      <a:pt x="101" y="59"/>
                    </a:lnTo>
                    <a:lnTo>
                      <a:pt x="106" y="56"/>
                    </a:lnTo>
                    <a:lnTo>
                      <a:pt x="111" y="54"/>
                    </a:lnTo>
                    <a:lnTo>
                      <a:pt x="115" y="51"/>
                    </a:lnTo>
                    <a:lnTo>
                      <a:pt x="120" y="47"/>
                    </a:lnTo>
                    <a:lnTo>
                      <a:pt x="124" y="44"/>
                    </a:lnTo>
                    <a:lnTo>
                      <a:pt x="128" y="40"/>
                    </a:lnTo>
                    <a:lnTo>
                      <a:pt x="132" y="35"/>
                    </a:lnTo>
                    <a:lnTo>
                      <a:pt x="135" y="31"/>
                    </a:lnTo>
                    <a:lnTo>
                      <a:pt x="139" y="25"/>
                    </a:lnTo>
                    <a:lnTo>
                      <a:pt x="142" y="19"/>
                    </a:lnTo>
                    <a:lnTo>
                      <a:pt x="145" y="13"/>
                    </a:lnTo>
                    <a:lnTo>
                      <a:pt x="147" y="7"/>
                    </a:lnTo>
                    <a:lnTo>
                      <a:pt x="15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67"/>
              <p:cNvSpPr>
                <a:spLocks/>
              </p:cNvSpPr>
              <p:nvPr/>
            </p:nvSpPr>
            <p:spPr bwMode="auto">
              <a:xfrm>
                <a:off x="5733" y="2917"/>
                <a:ext cx="75" cy="67"/>
              </a:xfrm>
              <a:custGeom>
                <a:avLst/>
                <a:gdLst>
                  <a:gd name="T0" fmla="*/ 1117 w 64"/>
                  <a:gd name="T1" fmla="*/ 0 h 59"/>
                  <a:gd name="T2" fmla="*/ 1196 w 64"/>
                  <a:gd name="T3" fmla="*/ 95 h 59"/>
                  <a:gd name="T4" fmla="*/ 1236 w 64"/>
                  <a:gd name="T5" fmla="*/ 144 h 59"/>
                  <a:gd name="T6" fmla="*/ 1276 w 64"/>
                  <a:gd name="T7" fmla="*/ 186 h 59"/>
                  <a:gd name="T8" fmla="*/ 1295 w 64"/>
                  <a:gd name="T9" fmla="*/ 236 h 59"/>
                  <a:gd name="T10" fmla="*/ 1295 w 64"/>
                  <a:gd name="T11" fmla="*/ 273 h 59"/>
                  <a:gd name="T12" fmla="*/ 1295 w 64"/>
                  <a:gd name="T13" fmla="*/ 310 h 59"/>
                  <a:gd name="T14" fmla="*/ 1295 w 64"/>
                  <a:gd name="T15" fmla="*/ 352 h 59"/>
                  <a:gd name="T16" fmla="*/ 1276 w 64"/>
                  <a:gd name="T17" fmla="*/ 390 h 59"/>
                  <a:gd name="T18" fmla="*/ 1236 w 64"/>
                  <a:gd name="T19" fmla="*/ 414 h 59"/>
                  <a:gd name="T20" fmla="*/ 1220 w 64"/>
                  <a:gd name="T21" fmla="*/ 445 h 59"/>
                  <a:gd name="T22" fmla="*/ 1187 w 64"/>
                  <a:gd name="T23" fmla="*/ 470 h 59"/>
                  <a:gd name="T24" fmla="*/ 1174 w 64"/>
                  <a:gd name="T25" fmla="*/ 505 h 59"/>
                  <a:gd name="T26" fmla="*/ 1117 w 64"/>
                  <a:gd name="T27" fmla="*/ 516 h 59"/>
                  <a:gd name="T28" fmla="*/ 1055 w 64"/>
                  <a:gd name="T29" fmla="*/ 562 h 59"/>
                  <a:gd name="T30" fmla="*/ 1021 w 64"/>
                  <a:gd name="T31" fmla="*/ 571 h 59"/>
                  <a:gd name="T32" fmla="*/ 953 w 64"/>
                  <a:gd name="T33" fmla="*/ 575 h 59"/>
                  <a:gd name="T34" fmla="*/ 929 w 64"/>
                  <a:gd name="T35" fmla="*/ 586 h 59"/>
                  <a:gd name="T36" fmla="*/ 825 w 64"/>
                  <a:gd name="T37" fmla="*/ 603 h 59"/>
                  <a:gd name="T38" fmla="*/ 805 w 64"/>
                  <a:gd name="T39" fmla="*/ 638 h 59"/>
                  <a:gd name="T40" fmla="*/ 704 w 64"/>
                  <a:gd name="T41" fmla="*/ 638 h 59"/>
                  <a:gd name="T42" fmla="*/ 677 w 64"/>
                  <a:gd name="T43" fmla="*/ 648 h 59"/>
                  <a:gd name="T44" fmla="*/ 592 w 64"/>
                  <a:gd name="T45" fmla="*/ 651 h 59"/>
                  <a:gd name="T46" fmla="*/ 513 w 64"/>
                  <a:gd name="T47" fmla="*/ 651 h 59"/>
                  <a:gd name="T48" fmla="*/ 438 w 64"/>
                  <a:gd name="T49" fmla="*/ 651 h 59"/>
                  <a:gd name="T50" fmla="*/ 374 w 64"/>
                  <a:gd name="T51" fmla="*/ 651 h 59"/>
                  <a:gd name="T52" fmla="*/ 319 w 64"/>
                  <a:gd name="T53" fmla="*/ 651 h 59"/>
                  <a:gd name="T54" fmla="*/ 232 w 64"/>
                  <a:gd name="T55" fmla="*/ 651 h 59"/>
                  <a:gd name="T56" fmla="*/ 195 w 64"/>
                  <a:gd name="T57" fmla="*/ 651 h 59"/>
                  <a:gd name="T58" fmla="*/ 121 w 64"/>
                  <a:gd name="T59" fmla="*/ 651 h 59"/>
                  <a:gd name="T60" fmla="*/ 75 w 64"/>
                  <a:gd name="T61" fmla="*/ 648 h 59"/>
                  <a:gd name="T62" fmla="*/ 0 w 64"/>
                  <a:gd name="T63" fmla="*/ 648 h 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4"/>
                  <a:gd name="T97" fmla="*/ 0 h 59"/>
                  <a:gd name="T98" fmla="*/ 64 w 64"/>
                  <a:gd name="T99" fmla="*/ 59 h 5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4" h="59">
                    <a:moveTo>
                      <a:pt x="55" y="0"/>
                    </a:moveTo>
                    <a:lnTo>
                      <a:pt x="59" y="9"/>
                    </a:lnTo>
                    <a:lnTo>
                      <a:pt x="61" y="13"/>
                    </a:lnTo>
                    <a:lnTo>
                      <a:pt x="62" y="17"/>
                    </a:lnTo>
                    <a:lnTo>
                      <a:pt x="63" y="21"/>
                    </a:lnTo>
                    <a:lnTo>
                      <a:pt x="63" y="25"/>
                    </a:lnTo>
                    <a:lnTo>
                      <a:pt x="63" y="28"/>
                    </a:lnTo>
                    <a:lnTo>
                      <a:pt x="63" y="32"/>
                    </a:lnTo>
                    <a:lnTo>
                      <a:pt x="62" y="34"/>
                    </a:lnTo>
                    <a:lnTo>
                      <a:pt x="61" y="37"/>
                    </a:lnTo>
                    <a:lnTo>
                      <a:pt x="60" y="40"/>
                    </a:lnTo>
                    <a:lnTo>
                      <a:pt x="58" y="42"/>
                    </a:lnTo>
                    <a:lnTo>
                      <a:pt x="57" y="45"/>
                    </a:lnTo>
                    <a:lnTo>
                      <a:pt x="55" y="47"/>
                    </a:lnTo>
                    <a:lnTo>
                      <a:pt x="52" y="49"/>
                    </a:lnTo>
                    <a:lnTo>
                      <a:pt x="50" y="50"/>
                    </a:lnTo>
                    <a:lnTo>
                      <a:pt x="47" y="52"/>
                    </a:lnTo>
                    <a:lnTo>
                      <a:pt x="45" y="53"/>
                    </a:lnTo>
                    <a:lnTo>
                      <a:pt x="41" y="54"/>
                    </a:lnTo>
                    <a:lnTo>
                      <a:pt x="39" y="56"/>
                    </a:lnTo>
                    <a:lnTo>
                      <a:pt x="35" y="56"/>
                    </a:lnTo>
                    <a:lnTo>
                      <a:pt x="32" y="57"/>
                    </a:lnTo>
                    <a:lnTo>
                      <a:pt x="29" y="58"/>
                    </a:lnTo>
                    <a:lnTo>
                      <a:pt x="26" y="58"/>
                    </a:lnTo>
                    <a:lnTo>
                      <a:pt x="22" y="58"/>
                    </a:lnTo>
                    <a:lnTo>
                      <a:pt x="19" y="58"/>
                    </a:lnTo>
                    <a:lnTo>
                      <a:pt x="16" y="58"/>
                    </a:lnTo>
                    <a:lnTo>
                      <a:pt x="12" y="58"/>
                    </a:lnTo>
                    <a:lnTo>
                      <a:pt x="9" y="58"/>
                    </a:lnTo>
                    <a:lnTo>
                      <a:pt x="6" y="58"/>
                    </a:lnTo>
                    <a:lnTo>
                      <a:pt x="3" y="5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68"/>
              <p:cNvSpPr>
                <a:spLocks/>
              </p:cNvSpPr>
              <p:nvPr/>
            </p:nvSpPr>
            <p:spPr bwMode="auto">
              <a:xfrm>
                <a:off x="5901" y="2733"/>
                <a:ext cx="30" cy="88"/>
              </a:xfrm>
              <a:custGeom>
                <a:avLst/>
                <a:gdLst>
                  <a:gd name="T0" fmla="*/ 350 w 26"/>
                  <a:gd name="T1" fmla="*/ 0 h 78"/>
                  <a:gd name="T2" fmla="*/ 372 w 26"/>
                  <a:gd name="T3" fmla="*/ 60 h 78"/>
                  <a:gd name="T4" fmla="*/ 372 w 26"/>
                  <a:gd name="T5" fmla="*/ 87 h 78"/>
                  <a:gd name="T6" fmla="*/ 373 w 26"/>
                  <a:gd name="T7" fmla="*/ 111 h 78"/>
                  <a:gd name="T8" fmla="*/ 373 w 26"/>
                  <a:gd name="T9" fmla="*/ 141 h 78"/>
                  <a:gd name="T10" fmla="*/ 373 w 26"/>
                  <a:gd name="T11" fmla="*/ 161 h 78"/>
                  <a:gd name="T12" fmla="*/ 373 w 26"/>
                  <a:gd name="T13" fmla="*/ 202 h 78"/>
                  <a:gd name="T14" fmla="*/ 373 w 26"/>
                  <a:gd name="T15" fmla="*/ 226 h 78"/>
                  <a:gd name="T16" fmla="*/ 373 w 26"/>
                  <a:gd name="T17" fmla="*/ 255 h 78"/>
                  <a:gd name="T18" fmla="*/ 373 w 26"/>
                  <a:gd name="T19" fmla="*/ 261 h 78"/>
                  <a:gd name="T20" fmla="*/ 372 w 26"/>
                  <a:gd name="T21" fmla="*/ 294 h 78"/>
                  <a:gd name="T22" fmla="*/ 372 w 26"/>
                  <a:gd name="T23" fmla="*/ 327 h 78"/>
                  <a:gd name="T24" fmla="*/ 372 w 26"/>
                  <a:gd name="T25" fmla="*/ 342 h 78"/>
                  <a:gd name="T26" fmla="*/ 350 w 26"/>
                  <a:gd name="T27" fmla="*/ 375 h 78"/>
                  <a:gd name="T28" fmla="*/ 350 w 26"/>
                  <a:gd name="T29" fmla="*/ 394 h 78"/>
                  <a:gd name="T30" fmla="*/ 323 w 26"/>
                  <a:gd name="T31" fmla="*/ 423 h 78"/>
                  <a:gd name="T32" fmla="*/ 322 w 26"/>
                  <a:gd name="T33" fmla="*/ 445 h 78"/>
                  <a:gd name="T34" fmla="*/ 303 w 26"/>
                  <a:gd name="T35" fmla="*/ 469 h 78"/>
                  <a:gd name="T36" fmla="*/ 303 w 26"/>
                  <a:gd name="T37" fmla="*/ 477 h 78"/>
                  <a:gd name="T38" fmla="*/ 279 w 26"/>
                  <a:gd name="T39" fmla="*/ 527 h 78"/>
                  <a:gd name="T40" fmla="*/ 263 w 26"/>
                  <a:gd name="T41" fmla="*/ 534 h 78"/>
                  <a:gd name="T42" fmla="*/ 242 w 26"/>
                  <a:gd name="T43" fmla="*/ 554 h 78"/>
                  <a:gd name="T44" fmla="*/ 228 w 26"/>
                  <a:gd name="T45" fmla="*/ 595 h 78"/>
                  <a:gd name="T46" fmla="*/ 210 w 26"/>
                  <a:gd name="T47" fmla="*/ 602 h 78"/>
                  <a:gd name="T48" fmla="*/ 182 w 26"/>
                  <a:gd name="T49" fmla="*/ 625 h 78"/>
                  <a:gd name="T50" fmla="*/ 158 w 26"/>
                  <a:gd name="T51" fmla="*/ 639 h 78"/>
                  <a:gd name="T52" fmla="*/ 137 w 26"/>
                  <a:gd name="T53" fmla="*/ 671 h 78"/>
                  <a:gd name="T54" fmla="*/ 103 w 26"/>
                  <a:gd name="T55" fmla="*/ 679 h 78"/>
                  <a:gd name="T56" fmla="*/ 77 w 26"/>
                  <a:gd name="T57" fmla="*/ 705 h 78"/>
                  <a:gd name="T58" fmla="*/ 67 w 26"/>
                  <a:gd name="T59" fmla="*/ 721 h 78"/>
                  <a:gd name="T60" fmla="*/ 2 w 26"/>
                  <a:gd name="T61" fmla="*/ 755 h 78"/>
                  <a:gd name="T62" fmla="*/ 0 w 26"/>
                  <a:gd name="T63" fmla="*/ 760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"/>
                  <a:gd name="T97" fmla="*/ 0 h 78"/>
                  <a:gd name="T98" fmla="*/ 26 w 26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" h="78">
                    <a:moveTo>
                      <a:pt x="23" y="0"/>
                    </a:moveTo>
                    <a:lnTo>
                      <a:pt x="24" y="6"/>
                    </a:lnTo>
                    <a:lnTo>
                      <a:pt x="24" y="9"/>
                    </a:lnTo>
                    <a:lnTo>
                      <a:pt x="25" y="11"/>
                    </a:lnTo>
                    <a:lnTo>
                      <a:pt x="25" y="14"/>
                    </a:lnTo>
                    <a:lnTo>
                      <a:pt x="25" y="17"/>
                    </a:lnTo>
                    <a:lnTo>
                      <a:pt x="25" y="20"/>
                    </a:lnTo>
                    <a:lnTo>
                      <a:pt x="25" y="22"/>
                    </a:lnTo>
                    <a:lnTo>
                      <a:pt x="25" y="25"/>
                    </a:lnTo>
                    <a:lnTo>
                      <a:pt x="25" y="27"/>
                    </a:lnTo>
                    <a:lnTo>
                      <a:pt x="24" y="30"/>
                    </a:lnTo>
                    <a:lnTo>
                      <a:pt x="24" y="33"/>
                    </a:lnTo>
                    <a:lnTo>
                      <a:pt x="24" y="35"/>
                    </a:lnTo>
                    <a:lnTo>
                      <a:pt x="23" y="38"/>
                    </a:lnTo>
                    <a:lnTo>
                      <a:pt x="23" y="40"/>
                    </a:lnTo>
                    <a:lnTo>
                      <a:pt x="22" y="43"/>
                    </a:lnTo>
                    <a:lnTo>
                      <a:pt x="21" y="45"/>
                    </a:lnTo>
                    <a:lnTo>
                      <a:pt x="20" y="47"/>
                    </a:lnTo>
                    <a:lnTo>
                      <a:pt x="20" y="49"/>
                    </a:lnTo>
                    <a:lnTo>
                      <a:pt x="18" y="52"/>
                    </a:lnTo>
                    <a:lnTo>
                      <a:pt x="17" y="54"/>
                    </a:lnTo>
                    <a:lnTo>
                      <a:pt x="16" y="56"/>
                    </a:lnTo>
                    <a:lnTo>
                      <a:pt x="15" y="59"/>
                    </a:lnTo>
                    <a:lnTo>
                      <a:pt x="14" y="61"/>
                    </a:lnTo>
                    <a:lnTo>
                      <a:pt x="12" y="63"/>
                    </a:lnTo>
                    <a:lnTo>
                      <a:pt x="10" y="65"/>
                    </a:lnTo>
                    <a:lnTo>
                      <a:pt x="9" y="67"/>
                    </a:lnTo>
                    <a:lnTo>
                      <a:pt x="7" y="69"/>
                    </a:lnTo>
                    <a:lnTo>
                      <a:pt x="5" y="71"/>
                    </a:lnTo>
                    <a:lnTo>
                      <a:pt x="4" y="73"/>
                    </a:lnTo>
                    <a:lnTo>
                      <a:pt x="2" y="75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69"/>
              <p:cNvSpPr>
                <a:spLocks/>
              </p:cNvSpPr>
              <p:nvPr/>
            </p:nvSpPr>
            <p:spPr bwMode="auto">
              <a:xfrm>
                <a:off x="5937" y="2626"/>
                <a:ext cx="38" cy="77"/>
              </a:xfrm>
              <a:custGeom>
                <a:avLst/>
                <a:gdLst>
                  <a:gd name="T0" fmla="*/ 117 w 33"/>
                  <a:gd name="T1" fmla="*/ 0 h 68"/>
                  <a:gd name="T2" fmla="*/ 205 w 33"/>
                  <a:gd name="T3" fmla="*/ 54 h 68"/>
                  <a:gd name="T4" fmla="*/ 251 w 33"/>
                  <a:gd name="T5" fmla="*/ 78 h 68"/>
                  <a:gd name="T6" fmla="*/ 280 w 33"/>
                  <a:gd name="T7" fmla="*/ 100 h 68"/>
                  <a:gd name="T8" fmla="*/ 313 w 33"/>
                  <a:gd name="T9" fmla="*/ 142 h 68"/>
                  <a:gd name="T10" fmla="*/ 333 w 33"/>
                  <a:gd name="T11" fmla="*/ 161 h 68"/>
                  <a:gd name="T12" fmla="*/ 371 w 33"/>
                  <a:gd name="T13" fmla="*/ 186 h 68"/>
                  <a:gd name="T14" fmla="*/ 385 w 33"/>
                  <a:gd name="T15" fmla="*/ 211 h 68"/>
                  <a:gd name="T16" fmla="*/ 415 w 33"/>
                  <a:gd name="T17" fmla="*/ 233 h 68"/>
                  <a:gd name="T18" fmla="*/ 427 w 33"/>
                  <a:gd name="T19" fmla="*/ 264 h 68"/>
                  <a:gd name="T20" fmla="*/ 441 w 33"/>
                  <a:gd name="T21" fmla="*/ 293 h 68"/>
                  <a:gd name="T22" fmla="*/ 443 w 33"/>
                  <a:gd name="T23" fmla="*/ 307 h 68"/>
                  <a:gd name="T24" fmla="*/ 443 w 33"/>
                  <a:gd name="T25" fmla="*/ 339 h 68"/>
                  <a:gd name="T26" fmla="*/ 478 w 33"/>
                  <a:gd name="T27" fmla="*/ 371 h 68"/>
                  <a:gd name="T28" fmla="*/ 478 w 33"/>
                  <a:gd name="T29" fmla="*/ 384 h 68"/>
                  <a:gd name="T30" fmla="*/ 478 w 33"/>
                  <a:gd name="T31" fmla="*/ 395 h 68"/>
                  <a:gd name="T32" fmla="*/ 443 w 33"/>
                  <a:gd name="T33" fmla="*/ 426 h 68"/>
                  <a:gd name="T34" fmla="*/ 443 w 33"/>
                  <a:gd name="T35" fmla="*/ 446 h 68"/>
                  <a:gd name="T36" fmla="*/ 441 w 33"/>
                  <a:gd name="T37" fmla="*/ 476 h 68"/>
                  <a:gd name="T38" fmla="*/ 427 w 33"/>
                  <a:gd name="T39" fmla="*/ 493 h 68"/>
                  <a:gd name="T40" fmla="*/ 415 w 33"/>
                  <a:gd name="T41" fmla="*/ 505 h 68"/>
                  <a:gd name="T42" fmla="*/ 383 w 33"/>
                  <a:gd name="T43" fmla="*/ 539 h 68"/>
                  <a:gd name="T44" fmla="*/ 371 w 33"/>
                  <a:gd name="T45" fmla="*/ 558 h 68"/>
                  <a:gd name="T46" fmla="*/ 333 w 33"/>
                  <a:gd name="T47" fmla="*/ 572 h 68"/>
                  <a:gd name="T48" fmla="*/ 313 w 33"/>
                  <a:gd name="T49" fmla="*/ 573 h 68"/>
                  <a:gd name="T50" fmla="*/ 272 w 33"/>
                  <a:gd name="T51" fmla="*/ 610 h 68"/>
                  <a:gd name="T52" fmla="*/ 236 w 33"/>
                  <a:gd name="T53" fmla="*/ 632 h 68"/>
                  <a:gd name="T54" fmla="*/ 189 w 33"/>
                  <a:gd name="T55" fmla="*/ 638 h 68"/>
                  <a:gd name="T56" fmla="*/ 155 w 33"/>
                  <a:gd name="T57" fmla="*/ 649 h 68"/>
                  <a:gd name="T58" fmla="*/ 102 w 33"/>
                  <a:gd name="T59" fmla="*/ 679 h 68"/>
                  <a:gd name="T60" fmla="*/ 3 w 33"/>
                  <a:gd name="T61" fmla="*/ 691 h 68"/>
                  <a:gd name="T62" fmla="*/ 0 w 33"/>
                  <a:gd name="T63" fmla="*/ 716 h 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"/>
                  <a:gd name="T97" fmla="*/ 0 h 68"/>
                  <a:gd name="T98" fmla="*/ 33 w 33"/>
                  <a:gd name="T99" fmla="*/ 68 h 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" h="68">
                    <a:moveTo>
                      <a:pt x="8" y="0"/>
                    </a:moveTo>
                    <a:lnTo>
                      <a:pt x="14" y="5"/>
                    </a:lnTo>
                    <a:lnTo>
                      <a:pt x="17" y="8"/>
                    </a:lnTo>
                    <a:lnTo>
                      <a:pt x="19" y="10"/>
                    </a:lnTo>
                    <a:lnTo>
                      <a:pt x="21" y="13"/>
                    </a:lnTo>
                    <a:lnTo>
                      <a:pt x="23" y="15"/>
                    </a:lnTo>
                    <a:lnTo>
                      <a:pt x="25" y="18"/>
                    </a:lnTo>
                    <a:lnTo>
                      <a:pt x="27" y="20"/>
                    </a:lnTo>
                    <a:lnTo>
                      <a:pt x="28" y="22"/>
                    </a:lnTo>
                    <a:lnTo>
                      <a:pt x="29" y="25"/>
                    </a:lnTo>
                    <a:lnTo>
                      <a:pt x="30" y="27"/>
                    </a:lnTo>
                    <a:lnTo>
                      <a:pt x="31" y="29"/>
                    </a:lnTo>
                    <a:lnTo>
                      <a:pt x="31" y="32"/>
                    </a:lnTo>
                    <a:lnTo>
                      <a:pt x="32" y="34"/>
                    </a:lnTo>
                    <a:lnTo>
                      <a:pt x="32" y="36"/>
                    </a:lnTo>
                    <a:lnTo>
                      <a:pt x="32" y="38"/>
                    </a:lnTo>
                    <a:lnTo>
                      <a:pt x="31" y="40"/>
                    </a:lnTo>
                    <a:lnTo>
                      <a:pt x="31" y="42"/>
                    </a:lnTo>
                    <a:lnTo>
                      <a:pt x="30" y="44"/>
                    </a:lnTo>
                    <a:lnTo>
                      <a:pt x="29" y="46"/>
                    </a:lnTo>
                    <a:lnTo>
                      <a:pt x="28" y="48"/>
                    </a:lnTo>
                    <a:lnTo>
                      <a:pt x="26" y="50"/>
                    </a:lnTo>
                    <a:lnTo>
                      <a:pt x="25" y="52"/>
                    </a:lnTo>
                    <a:lnTo>
                      <a:pt x="23" y="54"/>
                    </a:lnTo>
                    <a:lnTo>
                      <a:pt x="21" y="55"/>
                    </a:lnTo>
                    <a:lnTo>
                      <a:pt x="18" y="57"/>
                    </a:lnTo>
                    <a:lnTo>
                      <a:pt x="16" y="59"/>
                    </a:lnTo>
                    <a:lnTo>
                      <a:pt x="13" y="60"/>
                    </a:lnTo>
                    <a:lnTo>
                      <a:pt x="10" y="62"/>
                    </a:lnTo>
                    <a:lnTo>
                      <a:pt x="7" y="64"/>
                    </a:lnTo>
                    <a:lnTo>
                      <a:pt x="3" y="65"/>
                    </a:lnTo>
                    <a:lnTo>
                      <a:pt x="0" y="6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70"/>
              <p:cNvSpPr>
                <a:spLocks/>
              </p:cNvSpPr>
              <p:nvPr/>
            </p:nvSpPr>
            <p:spPr bwMode="auto">
              <a:xfrm>
                <a:off x="5956" y="2506"/>
                <a:ext cx="44" cy="121"/>
              </a:xfrm>
              <a:custGeom>
                <a:avLst/>
                <a:gdLst>
                  <a:gd name="T0" fmla="*/ 0 w 38"/>
                  <a:gd name="T1" fmla="*/ 2 h 108"/>
                  <a:gd name="T2" fmla="*/ 145 w 38"/>
                  <a:gd name="T3" fmla="*/ 0 h 108"/>
                  <a:gd name="T4" fmla="*/ 213 w 38"/>
                  <a:gd name="T5" fmla="*/ 1 h 108"/>
                  <a:gd name="T6" fmla="*/ 286 w 38"/>
                  <a:gd name="T7" fmla="*/ 2 h 108"/>
                  <a:gd name="T8" fmla="*/ 331 w 38"/>
                  <a:gd name="T9" fmla="*/ 3 h 108"/>
                  <a:gd name="T10" fmla="*/ 383 w 38"/>
                  <a:gd name="T11" fmla="*/ 54 h 108"/>
                  <a:gd name="T12" fmla="*/ 424 w 38"/>
                  <a:gd name="T13" fmla="*/ 76 h 108"/>
                  <a:gd name="T14" fmla="*/ 447 w 38"/>
                  <a:gd name="T15" fmla="*/ 106 h 108"/>
                  <a:gd name="T16" fmla="*/ 491 w 38"/>
                  <a:gd name="T17" fmla="*/ 136 h 108"/>
                  <a:gd name="T18" fmla="*/ 518 w 38"/>
                  <a:gd name="T19" fmla="*/ 170 h 108"/>
                  <a:gd name="T20" fmla="*/ 528 w 38"/>
                  <a:gd name="T21" fmla="*/ 213 h 108"/>
                  <a:gd name="T22" fmla="*/ 569 w 38"/>
                  <a:gd name="T23" fmla="*/ 250 h 108"/>
                  <a:gd name="T24" fmla="*/ 594 w 38"/>
                  <a:gd name="T25" fmla="*/ 300 h 108"/>
                  <a:gd name="T26" fmla="*/ 594 w 38"/>
                  <a:gd name="T27" fmla="*/ 352 h 108"/>
                  <a:gd name="T28" fmla="*/ 600 w 38"/>
                  <a:gd name="T29" fmla="*/ 394 h 108"/>
                  <a:gd name="T30" fmla="*/ 600 w 38"/>
                  <a:gd name="T31" fmla="*/ 445 h 108"/>
                  <a:gd name="T32" fmla="*/ 600 w 38"/>
                  <a:gd name="T33" fmla="*/ 494 h 108"/>
                  <a:gd name="T34" fmla="*/ 594 w 38"/>
                  <a:gd name="T35" fmla="*/ 529 h 108"/>
                  <a:gd name="T36" fmla="*/ 569 w 38"/>
                  <a:gd name="T37" fmla="*/ 576 h 108"/>
                  <a:gd name="T38" fmla="*/ 544 w 38"/>
                  <a:gd name="T39" fmla="*/ 626 h 108"/>
                  <a:gd name="T40" fmla="*/ 528 w 38"/>
                  <a:gd name="T41" fmla="*/ 664 h 108"/>
                  <a:gd name="T42" fmla="*/ 513 w 38"/>
                  <a:gd name="T43" fmla="*/ 717 h 108"/>
                  <a:gd name="T44" fmla="*/ 470 w 38"/>
                  <a:gd name="T45" fmla="*/ 751 h 108"/>
                  <a:gd name="T46" fmla="*/ 443 w 38"/>
                  <a:gd name="T47" fmla="*/ 785 h 108"/>
                  <a:gd name="T48" fmla="*/ 406 w 38"/>
                  <a:gd name="T49" fmla="*/ 822 h 108"/>
                  <a:gd name="T50" fmla="*/ 351 w 38"/>
                  <a:gd name="T51" fmla="*/ 862 h 108"/>
                  <a:gd name="T52" fmla="*/ 303 w 38"/>
                  <a:gd name="T53" fmla="*/ 873 h 108"/>
                  <a:gd name="T54" fmla="*/ 247 w 38"/>
                  <a:gd name="T55" fmla="*/ 906 h 108"/>
                  <a:gd name="T56" fmla="*/ 195 w 38"/>
                  <a:gd name="T57" fmla="*/ 908 h 108"/>
                  <a:gd name="T58" fmla="*/ 125 w 38"/>
                  <a:gd name="T59" fmla="*/ 924 h 108"/>
                  <a:gd name="T60" fmla="*/ 69 w 38"/>
                  <a:gd name="T61" fmla="*/ 924 h 108"/>
                  <a:gd name="T62" fmla="*/ 0 w 38"/>
                  <a:gd name="T63" fmla="*/ 924 h 10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108"/>
                  <a:gd name="T98" fmla="*/ 38 w 38"/>
                  <a:gd name="T99" fmla="*/ 108 h 10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108">
                    <a:moveTo>
                      <a:pt x="0" y="2"/>
                    </a:moveTo>
                    <a:lnTo>
                      <a:pt x="9" y="0"/>
                    </a:lnTo>
                    <a:lnTo>
                      <a:pt x="13" y="1"/>
                    </a:lnTo>
                    <a:lnTo>
                      <a:pt x="17" y="2"/>
                    </a:lnTo>
                    <a:lnTo>
                      <a:pt x="20" y="3"/>
                    </a:lnTo>
                    <a:lnTo>
                      <a:pt x="23" y="6"/>
                    </a:lnTo>
                    <a:lnTo>
                      <a:pt x="26" y="9"/>
                    </a:lnTo>
                    <a:lnTo>
                      <a:pt x="28" y="12"/>
                    </a:lnTo>
                    <a:lnTo>
                      <a:pt x="30" y="16"/>
                    </a:lnTo>
                    <a:lnTo>
                      <a:pt x="32" y="20"/>
                    </a:lnTo>
                    <a:lnTo>
                      <a:pt x="33" y="25"/>
                    </a:lnTo>
                    <a:lnTo>
                      <a:pt x="35" y="29"/>
                    </a:lnTo>
                    <a:lnTo>
                      <a:pt x="36" y="35"/>
                    </a:lnTo>
                    <a:lnTo>
                      <a:pt x="36" y="40"/>
                    </a:lnTo>
                    <a:lnTo>
                      <a:pt x="37" y="45"/>
                    </a:lnTo>
                    <a:lnTo>
                      <a:pt x="37" y="51"/>
                    </a:lnTo>
                    <a:lnTo>
                      <a:pt x="37" y="56"/>
                    </a:lnTo>
                    <a:lnTo>
                      <a:pt x="36" y="62"/>
                    </a:lnTo>
                    <a:lnTo>
                      <a:pt x="35" y="67"/>
                    </a:lnTo>
                    <a:lnTo>
                      <a:pt x="34" y="72"/>
                    </a:lnTo>
                    <a:lnTo>
                      <a:pt x="33" y="77"/>
                    </a:lnTo>
                    <a:lnTo>
                      <a:pt x="31" y="82"/>
                    </a:lnTo>
                    <a:lnTo>
                      <a:pt x="29" y="87"/>
                    </a:lnTo>
                    <a:lnTo>
                      <a:pt x="27" y="91"/>
                    </a:lnTo>
                    <a:lnTo>
                      <a:pt x="25" y="95"/>
                    </a:lnTo>
                    <a:lnTo>
                      <a:pt x="22" y="99"/>
                    </a:lnTo>
                    <a:lnTo>
                      <a:pt x="19" y="101"/>
                    </a:lnTo>
                    <a:lnTo>
                      <a:pt x="15" y="104"/>
                    </a:lnTo>
                    <a:lnTo>
                      <a:pt x="12" y="105"/>
                    </a:lnTo>
                    <a:lnTo>
                      <a:pt x="8" y="107"/>
                    </a:lnTo>
                    <a:lnTo>
                      <a:pt x="4" y="107"/>
                    </a:lnTo>
                    <a:lnTo>
                      <a:pt x="0" y="10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71"/>
              <p:cNvSpPr>
                <a:spLocks/>
              </p:cNvSpPr>
              <p:nvPr/>
            </p:nvSpPr>
            <p:spPr bwMode="auto">
              <a:xfrm>
                <a:off x="5891" y="2418"/>
                <a:ext cx="66" cy="48"/>
              </a:xfrm>
              <a:custGeom>
                <a:avLst/>
                <a:gdLst>
                  <a:gd name="T0" fmla="*/ 0 w 56"/>
                  <a:gd name="T1" fmla="*/ 4 h 43"/>
                  <a:gd name="T2" fmla="*/ 91 w 56"/>
                  <a:gd name="T3" fmla="*/ 2 h 43"/>
                  <a:gd name="T4" fmla="*/ 149 w 56"/>
                  <a:gd name="T5" fmla="*/ 1 h 43"/>
                  <a:gd name="T6" fmla="*/ 238 w 56"/>
                  <a:gd name="T7" fmla="*/ 1 h 43"/>
                  <a:gd name="T8" fmla="*/ 281 w 56"/>
                  <a:gd name="T9" fmla="*/ 1 h 43"/>
                  <a:gd name="T10" fmla="*/ 331 w 56"/>
                  <a:gd name="T11" fmla="*/ 0 h 43"/>
                  <a:gd name="T12" fmla="*/ 372 w 56"/>
                  <a:gd name="T13" fmla="*/ 0 h 43"/>
                  <a:gd name="T14" fmla="*/ 438 w 56"/>
                  <a:gd name="T15" fmla="*/ 0 h 43"/>
                  <a:gd name="T16" fmla="*/ 471 w 56"/>
                  <a:gd name="T17" fmla="*/ 1 h 43"/>
                  <a:gd name="T18" fmla="*/ 521 w 56"/>
                  <a:gd name="T19" fmla="*/ 1 h 43"/>
                  <a:gd name="T20" fmla="*/ 555 w 56"/>
                  <a:gd name="T21" fmla="*/ 1 h 43"/>
                  <a:gd name="T22" fmla="*/ 614 w 56"/>
                  <a:gd name="T23" fmla="*/ 2 h 43"/>
                  <a:gd name="T24" fmla="*/ 654 w 56"/>
                  <a:gd name="T25" fmla="*/ 3 h 43"/>
                  <a:gd name="T26" fmla="*/ 717 w 56"/>
                  <a:gd name="T27" fmla="*/ 3 h 43"/>
                  <a:gd name="T28" fmla="*/ 753 w 56"/>
                  <a:gd name="T29" fmla="*/ 45 h 43"/>
                  <a:gd name="T30" fmla="*/ 771 w 56"/>
                  <a:gd name="T31" fmla="*/ 50 h 43"/>
                  <a:gd name="T32" fmla="*/ 834 w 56"/>
                  <a:gd name="T33" fmla="*/ 56 h 43"/>
                  <a:gd name="T34" fmla="*/ 853 w 56"/>
                  <a:gd name="T35" fmla="*/ 63 h 43"/>
                  <a:gd name="T36" fmla="*/ 887 w 56"/>
                  <a:gd name="T37" fmla="*/ 78 h 43"/>
                  <a:gd name="T38" fmla="*/ 932 w 56"/>
                  <a:gd name="T39" fmla="*/ 87 h 43"/>
                  <a:gd name="T40" fmla="*/ 983 w 56"/>
                  <a:gd name="T41" fmla="*/ 108 h 43"/>
                  <a:gd name="T42" fmla="*/ 996 w 56"/>
                  <a:gd name="T43" fmla="*/ 121 h 43"/>
                  <a:gd name="T44" fmla="*/ 1005 w 56"/>
                  <a:gd name="T45" fmla="*/ 135 h 43"/>
                  <a:gd name="T46" fmla="*/ 1045 w 56"/>
                  <a:gd name="T47" fmla="*/ 151 h 43"/>
                  <a:gd name="T48" fmla="*/ 1098 w 56"/>
                  <a:gd name="T49" fmla="*/ 183 h 43"/>
                  <a:gd name="T50" fmla="*/ 1110 w 56"/>
                  <a:gd name="T51" fmla="*/ 190 h 43"/>
                  <a:gd name="T52" fmla="*/ 1159 w 56"/>
                  <a:gd name="T53" fmla="*/ 212 h 43"/>
                  <a:gd name="T54" fmla="*/ 1169 w 56"/>
                  <a:gd name="T55" fmla="*/ 237 h 43"/>
                  <a:gd name="T56" fmla="*/ 1174 w 56"/>
                  <a:gd name="T57" fmla="*/ 265 h 43"/>
                  <a:gd name="T58" fmla="*/ 1184 w 56"/>
                  <a:gd name="T59" fmla="*/ 285 h 43"/>
                  <a:gd name="T60" fmla="*/ 1232 w 56"/>
                  <a:gd name="T61" fmla="*/ 318 h 43"/>
                  <a:gd name="T62" fmla="*/ 1262 w 56"/>
                  <a:gd name="T63" fmla="*/ 336 h 4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"/>
                  <a:gd name="T97" fmla="*/ 0 h 43"/>
                  <a:gd name="T98" fmla="*/ 56 w 56"/>
                  <a:gd name="T99" fmla="*/ 43 h 4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" h="43">
                    <a:moveTo>
                      <a:pt x="0" y="4"/>
                    </a:moveTo>
                    <a:lnTo>
                      <a:pt x="4" y="2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7" y="2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33" y="5"/>
                    </a:lnTo>
                    <a:lnTo>
                      <a:pt x="34" y="6"/>
                    </a:lnTo>
                    <a:lnTo>
                      <a:pt x="36" y="7"/>
                    </a:lnTo>
                    <a:lnTo>
                      <a:pt x="38" y="8"/>
                    </a:lnTo>
                    <a:lnTo>
                      <a:pt x="39" y="10"/>
                    </a:lnTo>
                    <a:lnTo>
                      <a:pt x="41" y="11"/>
                    </a:lnTo>
                    <a:lnTo>
                      <a:pt x="42" y="13"/>
                    </a:lnTo>
                    <a:lnTo>
                      <a:pt x="44" y="15"/>
                    </a:lnTo>
                    <a:lnTo>
                      <a:pt x="45" y="17"/>
                    </a:lnTo>
                    <a:lnTo>
                      <a:pt x="46" y="19"/>
                    </a:lnTo>
                    <a:lnTo>
                      <a:pt x="48" y="22"/>
                    </a:lnTo>
                    <a:lnTo>
                      <a:pt x="49" y="24"/>
                    </a:lnTo>
                    <a:lnTo>
                      <a:pt x="50" y="27"/>
                    </a:lnTo>
                    <a:lnTo>
                      <a:pt x="51" y="30"/>
                    </a:lnTo>
                    <a:lnTo>
                      <a:pt x="52" y="33"/>
                    </a:lnTo>
                    <a:lnTo>
                      <a:pt x="53" y="35"/>
                    </a:lnTo>
                    <a:lnTo>
                      <a:pt x="54" y="39"/>
                    </a:lnTo>
                    <a:lnTo>
                      <a:pt x="55" y="4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72"/>
              <p:cNvSpPr>
                <a:spLocks/>
              </p:cNvSpPr>
              <p:nvPr/>
            </p:nvSpPr>
            <p:spPr bwMode="auto">
              <a:xfrm>
                <a:off x="5910" y="2416"/>
                <a:ext cx="47" cy="50"/>
              </a:xfrm>
              <a:custGeom>
                <a:avLst/>
                <a:gdLst>
                  <a:gd name="T0" fmla="*/ 0 w 40"/>
                  <a:gd name="T1" fmla="*/ 60 h 44"/>
                  <a:gd name="T2" fmla="*/ 105 w 40"/>
                  <a:gd name="T3" fmla="*/ 3 h 44"/>
                  <a:gd name="T4" fmla="*/ 145 w 40"/>
                  <a:gd name="T5" fmla="*/ 2 h 44"/>
                  <a:gd name="T6" fmla="*/ 210 w 40"/>
                  <a:gd name="T7" fmla="*/ 1 h 44"/>
                  <a:gd name="T8" fmla="*/ 247 w 40"/>
                  <a:gd name="T9" fmla="*/ 1 h 44"/>
                  <a:gd name="T10" fmla="*/ 290 w 40"/>
                  <a:gd name="T11" fmla="*/ 0 h 44"/>
                  <a:gd name="T12" fmla="*/ 341 w 40"/>
                  <a:gd name="T13" fmla="*/ 0 h 44"/>
                  <a:gd name="T14" fmla="*/ 381 w 40"/>
                  <a:gd name="T15" fmla="*/ 0 h 44"/>
                  <a:gd name="T16" fmla="*/ 436 w 40"/>
                  <a:gd name="T17" fmla="*/ 0 h 44"/>
                  <a:gd name="T18" fmla="*/ 471 w 40"/>
                  <a:gd name="T19" fmla="*/ 0 h 44"/>
                  <a:gd name="T20" fmla="*/ 512 w 40"/>
                  <a:gd name="T21" fmla="*/ 1 h 44"/>
                  <a:gd name="T22" fmla="*/ 553 w 40"/>
                  <a:gd name="T23" fmla="*/ 2 h 44"/>
                  <a:gd name="T24" fmla="*/ 600 w 40"/>
                  <a:gd name="T25" fmla="*/ 2 h 44"/>
                  <a:gd name="T26" fmla="*/ 618 w 40"/>
                  <a:gd name="T27" fmla="*/ 3 h 44"/>
                  <a:gd name="T28" fmla="*/ 637 w 40"/>
                  <a:gd name="T29" fmla="*/ 53 h 44"/>
                  <a:gd name="T30" fmla="*/ 650 w 40"/>
                  <a:gd name="T31" fmla="*/ 60 h 44"/>
                  <a:gd name="T32" fmla="*/ 705 w 40"/>
                  <a:gd name="T33" fmla="*/ 68 h 44"/>
                  <a:gd name="T34" fmla="*/ 726 w 40"/>
                  <a:gd name="T35" fmla="*/ 88 h 44"/>
                  <a:gd name="T36" fmla="*/ 726 w 40"/>
                  <a:gd name="T37" fmla="*/ 100 h 44"/>
                  <a:gd name="T38" fmla="*/ 764 w 40"/>
                  <a:gd name="T39" fmla="*/ 130 h 44"/>
                  <a:gd name="T40" fmla="*/ 764 w 40"/>
                  <a:gd name="T41" fmla="*/ 148 h 44"/>
                  <a:gd name="T42" fmla="*/ 798 w 40"/>
                  <a:gd name="T43" fmla="*/ 168 h 44"/>
                  <a:gd name="T44" fmla="*/ 828 w 40"/>
                  <a:gd name="T45" fmla="*/ 191 h 44"/>
                  <a:gd name="T46" fmla="*/ 828 w 40"/>
                  <a:gd name="T47" fmla="*/ 217 h 44"/>
                  <a:gd name="T48" fmla="*/ 828 w 40"/>
                  <a:gd name="T49" fmla="*/ 247 h 44"/>
                  <a:gd name="T50" fmla="*/ 831 w 40"/>
                  <a:gd name="T51" fmla="*/ 268 h 44"/>
                  <a:gd name="T52" fmla="*/ 831 w 40"/>
                  <a:gd name="T53" fmla="*/ 305 h 44"/>
                  <a:gd name="T54" fmla="*/ 831 w 40"/>
                  <a:gd name="T55" fmla="*/ 343 h 44"/>
                  <a:gd name="T56" fmla="*/ 831 w 40"/>
                  <a:gd name="T57" fmla="*/ 389 h 44"/>
                  <a:gd name="T58" fmla="*/ 831 w 40"/>
                  <a:gd name="T59" fmla="*/ 413 h 44"/>
                  <a:gd name="T60" fmla="*/ 831 w 40"/>
                  <a:gd name="T61" fmla="*/ 448 h 44"/>
                  <a:gd name="T62" fmla="*/ 831 w 40"/>
                  <a:gd name="T63" fmla="*/ 502 h 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0"/>
                  <a:gd name="T97" fmla="*/ 0 h 44"/>
                  <a:gd name="T98" fmla="*/ 40 w 40"/>
                  <a:gd name="T99" fmla="*/ 44 h 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0" h="44">
                    <a:moveTo>
                      <a:pt x="0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1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29" y="3"/>
                    </a:lnTo>
                    <a:lnTo>
                      <a:pt x="30" y="4"/>
                    </a:lnTo>
                    <a:lnTo>
                      <a:pt x="31" y="5"/>
                    </a:lnTo>
                    <a:lnTo>
                      <a:pt x="32" y="6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6" y="11"/>
                    </a:lnTo>
                    <a:lnTo>
                      <a:pt x="36" y="13"/>
                    </a:lnTo>
                    <a:lnTo>
                      <a:pt x="37" y="15"/>
                    </a:lnTo>
                    <a:lnTo>
                      <a:pt x="38" y="17"/>
                    </a:lnTo>
                    <a:lnTo>
                      <a:pt x="38" y="19"/>
                    </a:lnTo>
                    <a:lnTo>
                      <a:pt x="38" y="22"/>
                    </a:lnTo>
                    <a:lnTo>
                      <a:pt x="39" y="24"/>
                    </a:lnTo>
                    <a:lnTo>
                      <a:pt x="39" y="27"/>
                    </a:lnTo>
                    <a:lnTo>
                      <a:pt x="39" y="30"/>
                    </a:lnTo>
                    <a:lnTo>
                      <a:pt x="39" y="33"/>
                    </a:lnTo>
                    <a:lnTo>
                      <a:pt x="39" y="36"/>
                    </a:lnTo>
                    <a:lnTo>
                      <a:pt x="39" y="40"/>
                    </a:lnTo>
                    <a:lnTo>
                      <a:pt x="39" y="43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73"/>
              <p:cNvSpPr>
                <a:spLocks/>
              </p:cNvSpPr>
              <p:nvPr/>
            </p:nvSpPr>
            <p:spPr bwMode="auto">
              <a:xfrm>
                <a:off x="5956" y="2508"/>
                <a:ext cx="38" cy="88"/>
              </a:xfrm>
              <a:custGeom>
                <a:avLst/>
                <a:gdLst>
                  <a:gd name="T0" fmla="*/ 0 w 33"/>
                  <a:gd name="T1" fmla="*/ 0 h 78"/>
                  <a:gd name="T2" fmla="*/ 3 w 33"/>
                  <a:gd name="T3" fmla="*/ 47 h 78"/>
                  <a:gd name="T4" fmla="*/ 77 w 33"/>
                  <a:gd name="T5" fmla="*/ 60 h 78"/>
                  <a:gd name="T6" fmla="*/ 102 w 33"/>
                  <a:gd name="T7" fmla="*/ 77 h 78"/>
                  <a:gd name="T8" fmla="*/ 117 w 33"/>
                  <a:gd name="T9" fmla="*/ 98 h 78"/>
                  <a:gd name="T10" fmla="*/ 155 w 33"/>
                  <a:gd name="T11" fmla="*/ 125 h 78"/>
                  <a:gd name="T12" fmla="*/ 164 w 33"/>
                  <a:gd name="T13" fmla="*/ 141 h 78"/>
                  <a:gd name="T14" fmla="*/ 189 w 33"/>
                  <a:gd name="T15" fmla="*/ 159 h 78"/>
                  <a:gd name="T16" fmla="*/ 205 w 33"/>
                  <a:gd name="T17" fmla="*/ 182 h 78"/>
                  <a:gd name="T18" fmla="*/ 218 w 33"/>
                  <a:gd name="T19" fmla="*/ 205 h 78"/>
                  <a:gd name="T20" fmla="*/ 251 w 33"/>
                  <a:gd name="T21" fmla="*/ 228 h 78"/>
                  <a:gd name="T22" fmla="*/ 272 w 33"/>
                  <a:gd name="T23" fmla="*/ 255 h 78"/>
                  <a:gd name="T24" fmla="*/ 280 w 33"/>
                  <a:gd name="T25" fmla="*/ 261 h 78"/>
                  <a:gd name="T26" fmla="*/ 289 w 33"/>
                  <a:gd name="T27" fmla="*/ 294 h 78"/>
                  <a:gd name="T28" fmla="*/ 313 w 33"/>
                  <a:gd name="T29" fmla="*/ 325 h 78"/>
                  <a:gd name="T30" fmla="*/ 322 w 33"/>
                  <a:gd name="T31" fmla="*/ 342 h 78"/>
                  <a:gd name="T32" fmla="*/ 333 w 33"/>
                  <a:gd name="T33" fmla="*/ 369 h 78"/>
                  <a:gd name="T34" fmla="*/ 360 w 33"/>
                  <a:gd name="T35" fmla="*/ 386 h 78"/>
                  <a:gd name="T36" fmla="*/ 371 w 33"/>
                  <a:gd name="T37" fmla="*/ 416 h 78"/>
                  <a:gd name="T38" fmla="*/ 383 w 33"/>
                  <a:gd name="T39" fmla="*/ 435 h 78"/>
                  <a:gd name="T40" fmla="*/ 385 w 33"/>
                  <a:gd name="T41" fmla="*/ 469 h 78"/>
                  <a:gd name="T42" fmla="*/ 385 w 33"/>
                  <a:gd name="T43" fmla="*/ 477 h 78"/>
                  <a:gd name="T44" fmla="*/ 415 w 33"/>
                  <a:gd name="T45" fmla="*/ 527 h 78"/>
                  <a:gd name="T46" fmla="*/ 427 w 33"/>
                  <a:gd name="T47" fmla="*/ 538 h 78"/>
                  <a:gd name="T48" fmla="*/ 427 w 33"/>
                  <a:gd name="T49" fmla="*/ 557 h 78"/>
                  <a:gd name="T50" fmla="*/ 427 w 33"/>
                  <a:gd name="T51" fmla="*/ 597 h 78"/>
                  <a:gd name="T52" fmla="*/ 441 w 33"/>
                  <a:gd name="T53" fmla="*/ 625 h 78"/>
                  <a:gd name="T54" fmla="*/ 443 w 33"/>
                  <a:gd name="T55" fmla="*/ 639 h 78"/>
                  <a:gd name="T56" fmla="*/ 443 w 33"/>
                  <a:gd name="T57" fmla="*/ 674 h 78"/>
                  <a:gd name="T58" fmla="*/ 443 w 33"/>
                  <a:gd name="T59" fmla="*/ 705 h 78"/>
                  <a:gd name="T60" fmla="*/ 443 w 33"/>
                  <a:gd name="T61" fmla="*/ 721 h 78"/>
                  <a:gd name="T62" fmla="*/ 478 w 33"/>
                  <a:gd name="T63" fmla="*/ 760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"/>
                  <a:gd name="T97" fmla="*/ 0 h 78"/>
                  <a:gd name="T98" fmla="*/ 33 w 33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" h="78">
                    <a:moveTo>
                      <a:pt x="0" y="0"/>
                    </a:moveTo>
                    <a:lnTo>
                      <a:pt x="3" y="4"/>
                    </a:lnTo>
                    <a:lnTo>
                      <a:pt x="5" y="6"/>
                    </a:lnTo>
                    <a:lnTo>
                      <a:pt x="7" y="8"/>
                    </a:lnTo>
                    <a:lnTo>
                      <a:pt x="8" y="10"/>
                    </a:lnTo>
                    <a:lnTo>
                      <a:pt x="10" y="12"/>
                    </a:lnTo>
                    <a:lnTo>
                      <a:pt x="11" y="14"/>
                    </a:lnTo>
                    <a:lnTo>
                      <a:pt x="13" y="16"/>
                    </a:lnTo>
                    <a:lnTo>
                      <a:pt x="14" y="19"/>
                    </a:lnTo>
                    <a:lnTo>
                      <a:pt x="15" y="21"/>
                    </a:lnTo>
                    <a:lnTo>
                      <a:pt x="17" y="23"/>
                    </a:lnTo>
                    <a:lnTo>
                      <a:pt x="18" y="25"/>
                    </a:lnTo>
                    <a:lnTo>
                      <a:pt x="19" y="27"/>
                    </a:lnTo>
                    <a:lnTo>
                      <a:pt x="20" y="30"/>
                    </a:lnTo>
                    <a:lnTo>
                      <a:pt x="21" y="32"/>
                    </a:lnTo>
                    <a:lnTo>
                      <a:pt x="22" y="35"/>
                    </a:lnTo>
                    <a:lnTo>
                      <a:pt x="23" y="37"/>
                    </a:lnTo>
                    <a:lnTo>
                      <a:pt x="24" y="39"/>
                    </a:lnTo>
                    <a:lnTo>
                      <a:pt x="25" y="42"/>
                    </a:lnTo>
                    <a:lnTo>
                      <a:pt x="26" y="44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28" y="52"/>
                    </a:lnTo>
                    <a:lnTo>
                      <a:pt x="29" y="55"/>
                    </a:lnTo>
                    <a:lnTo>
                      <a:pt x="29" y="57"/>
                    </a:lnTo>
                    <a:lnTo>
                      <a:pt x="29" y="60"/>
                    </a:lnTo>
                    <a:lnTo>
                      <a:pt x="30" y="63"/>
                    </a:lnTo>
                    <a:lnTo>
                      <a:pt x="31" y="65"/>
                    </a:lnTo>
                    <a:lnTo>
                      <a:pt x="31" y="68"/>
                    </a:lnTo>
                    <a:lnTo>
                      <a:pt x="31" y="71"/>
                    </a:lnTo>
                    <a:lnTo>
                      <a:pt x="31" y="73"/>
                    </a:lnTo>
                    <a:lnTo>
                      <a:pt x="32" y="7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74"/>
              <p:cNvSpPr>
                <a:spLocks/>
              </p:cNvSpPr>
              <p:nvPr/>
            </p:nvSpPr>
            <p:spPr bwMode="auto">
              <a:xfrm>
                <a:off x="5669" y="2928"/>
                <a:ext cx="130" cy="47"/>
              </a:xfrm>
              <a:custGeom>
                <a:avLst/>
                <a:gdLst>
                  <a:gd name="T0" fmla="*/ 2205 w 111"/>
                  <a:gd name="T1" fmla="*/ 0 h 42"/>
                  <a:gd name="T2" fmla="*/ 2177 w 111"/>
                  <a:gd name="T3" fmla="*/ 118 h 42"/>
                  <a:gd name="T4" fmla="*/ 2134 w 111"/>
                  <a:gd name="T5" fmla="*/ 150 h 42"/>
                  <a:gd name="T6" fmla="*/ 2129 w 111"/>
                  <a:gd name="T7" fmla="*/ 188 h 42"/>
                  <a:gd name="T8" fmla="*/ 2071 w 111"/>
                  <a:gd name="T9" fmla="*/ 215 h 42"/>
                  <a:gd name="T10" fmla="*/ 2034 w 111"/>
                  <a:gd name="T11" fmla="*/ 261 h 42"/>
                  <a:gd name="T12" fmla="*/ 1980 w 111"/>
                  <a:gd name="T13" fmla="*/ 281 h 42"/>
                  <a:gd name="T14" fmla="*/ 1921 w 111"/>
                  <a:gd name="T15" fmla="*/ 294 h 42"/>
                  <a:gd name="T16" fmla="*/ 1859 w 111"/>
                  <a:gd name="T17" fmla="*/ 314 h 42"/>
                  <a:gd name="T18" fmla="*/ 1793 w 111"/>
                  <a:gd name="T19" fmla="*/ 329 h 42"/>
                  <a:gd name="T20" fmla="*/ 1737 w 111"/>
                  <a:gd name="T21" fmla="*/ 329 h 42"/>
                  <a:gd name="T22" fmla="*/ 1640 w 111"/>
                  <a:gd name="T23" fmla="*/ 351 h 42"/>
                  <a:gd name="T24" fmla="*/ 1556 w 111"/>
                  <a:gd name="T25" fmla="*/ 351 h 42"/>
                  <a:gd name="T26" fmla="*/ 1493 w 111"/>
                  <a:gd name="T27" fmla="*/ 351 h 42"/>
                  <a:gd name="T28" fmla="*/ 1400 w 111"/>
                  <a:gd name="T29" fmla="*/ 351 h 42"/>
                  <a:gd name="T30" fmla="*/ 1325 w 111"/>
                  <a:gd name="T31" fmla="*/ 351 h 42"/>
                  <a:gd name="T32" fmla="*/ 1240 w 111"/>
                  <a:gd name="T33" fmla="*/ 351 h 42"/>
                  <a:gd name="T34" fmla="*/ 1172 w 111"/>
                  <a:gd name="T35" fmla="*/ 338 h 42"/>
                  <a:gd name="T36" fmla="*/ 1059 w 111"/>
                  <a:gd name="T37" fmla="*/ 329 h 42"/>
                  <a:gd name="T38" fmla="*/ 969 w 111"/>
                  <a:gd name="T39" fmla="*/ 329 h 42"/>
                  <a:gd name="T40" fmla="*/ 890 w 111"/>
                  <a:gd name="T41" fmla="*/ 327 h 42"/>
                  <a:gd name="T42" fmla="*/ 803 w 111"/>
                  <a:gd name="T43" fmla="*/ 314 h 42"/>
                  <a:gd name="T44" fmla="*/ 706 w 111"/>
                  <a:gd name="T45" fmla="*/ 314 h 42"/>
                  <a:gd name="T46" fmla="*/ 603 w 111"/>
                  <a:gd name="T47" fmla="*/ 302 h 42"/>
                  <a:gd name="T48" fmla="*/ 538 w 111"/>
                  <a:gd name="T49" fmla="*/ 294 h 42"/>
                  <a:gd name="T50" fmla="*/ 438 w 111"/>
                  <a:gd name="T51" fmla="*/ 294 h 42"/>
                  <a:gd name="T52" fmla="*/ 365 w 111"/>
                  <a:gd name="T53" fmla="*/ 294 h 42"/>
                  <a:gd name="T54" fmla="*/ 272 w 111"/>
                  <a:gd name="T55" fmla="*/ 294 h 42"/>
                  <a:gd name="T56" fmla="*/ 198 w 111"/>
                  <a:gd name="T57" fmla="*/ 294 h 42"/>
                  <a:gd name="T58" fmla="*/ 121 w 111"/>
                  <a:gd name="T59" fmla="*/ 302 h 42"/>
                  <a:gd name="T60" fmla="*/ 75 w 111"/>
                  <a:gd name="T61" fmla="*/ 314 h 42"/>
                  <a:gd name="T62" fmla="*/ 0 w 111"/>
                  <a:gd name="T63" fmla="*/ 327 h 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1"/>
                  <a:gd name="T97" fmla="*/ 0 h 42"/>
                  <a:gd name="T98" fmla="*/ 111 w 111"/>
                  <a:gd name="T99" fmla="*/ 42 h 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1" h="42">
                    <a:moveTo>
                      <a:pt x="110" y="0"/>
                    </a:moveTo>
                    <a:lnTo>
                      <a:pt x="108" y="13"/>
                    </a:lnTo>
                    <a:lnTo>
                      <a:pt x="107" y="18"/>
                    </a:lnTo>
                    <a:lnTo>
                      <a:pt x="105" y="22"/>
                    </a:lnTo>
                    <a:lnTo>
                      <a:pt x="103" y="26"/>
                    </a:lnTo>
                    <a:lnTo>
                      <a:pt x="101" y="30"/>
                    </a:lnTo>
                    <a:lnTo>
                      <a:pt x="98" y="33"/>
                    </a:lnTo>
                    <a:lnTo>
                      <a:pt x="96" y="35"/>
                    </a:lnTo>
                    <a:lnTo>
                      <a:pt x="92" y="37"/>
                    </a:lnTo>
                    <a:lnTo>
                      <a:pt x="89" y="39"/>
                    </a:lnTo>
                    <a:lnTo>
                      <a:pt x="86" y="39"/>
                    </a:lnTo>
                    <a:lnTo>
                      <a:pt x="82" y="41"/>
                    </a:lnTo>
                    <a:lnTo>
                      <a:pt x="78" y="41"/>
                    </a:lnTo>
                    <a:lnTo>
                      <a:pt x="74" y="41"/>
                    </a:lnTo>
                    <a:lnTo>
                      <a:pt x="70" y="41"/>
                    </a:lnTo>
                    <a:lnTo>
                      <a:pt x="66" y="41"/>
                    </a:lnTo>
                    <a:lnTo>
                      <a:pt x="62" y="41"/>
                    </a:lnTo>
                    <a:lnTo>
                      <a:pt x="58" y="40"/>
                    </a:lnTo>
                    <a:lnTo>
                      <a:pt x="53" y="39"/>
                    </a:lnTo>
                    <a:lnTo>
                      <a:pt x="49" y="39"/>
                    </a:lnTo>
                    <a:lnTo>
                      <a:pt x="44" y="38"/>
                    </a:lnTo>
                    <a:lnTo>
                      <a:pt x="40" y="37"/>
                    </a:lnTo>
                    <a:lnTo>
                      <a:pt x="36" y="37"/>
                    </a:lnTo>
                    <a:lnTo>
                      <a:pt x="31" y="36"/>
                    </a:lnTo>
                    <a:lnTo>
                      <a:pt x="27" y="35"/>
                    </a:lnTo>
                    <a:lnTo>
                      <a:pt x="22" y="35"/>
                    </a:lnTo>
                    <a:lnTo>
                      <a:pt x="18" y="35"/>
                    </a:lnTo>
                    <a:lnTo>
                      <a:pt x="14" y="35"/>
                    </a:lnTo>
                    <a:lnTo>
                      <a:pt x="10" y="35"/>
                    </a:lnTo>
                    <a:lnTo>
                      <a:pt x="6" y="36"/>
                    </a:lnTo>
                    <a:lnTo>
                      <a:pt x="3" y="37"/>
                    </a:lnTo>
                    <a:lnTo>
                      <a:pt x="0" y="3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75"/>
              <p:cNvSpPr>
                <a:spLocks/>
              </p:cNvSpPr>
              <p:nvPr/>
            </p:nvSpPr>
            <p:spPr bwMode="auto">
              <a:xfrm>
                <a:off x="4770" y="3078"/>
                <a:ext cx="446" cy="216"/>
              </a:xfrm>
              <a:custGeom>
                <a:avLst/>
                <a:gdLst>
                  <a:gd name="T0" fmla="*/ 0 w 381"/>
                  <a:gd name="T1" fmla="*/ 0 h 192"/>
                  <a:gd name="T2" fmla="*/ 142 w 381"/>
                  <a:gd name="T3" fmla="*/ 286 h 192"/>
                  <a:gd name="T4" fmla="*/ 266 w 381"/>
                  <a:gd name="T5" fmla="*/ 407 h 192"/>
                  <a:gd name="T6" fmla="*/ 389 w 381"/>
                  <a:gd name="T7" fmla="*/ 515 h 192"/>
                  <a:gd name="T8" fmla="*/ 576 w 381"/>
                  <a:gd name="T9" fmla="*/ 617 h 192"/>
                  <a:gd name="T10" fmla="*/ 730 w 381"/>
                  <a:gd name="T11" fmla="*/ 695 h 192"/>
                  <a:gd name="T12" fmla="*/ 938 w 381"/>
                  <a:gd name="T13" fmla="*/ 782 h 192"/>
                  <a:gd name="T14" fmla="*/ 1165 w 381"/>
                  <a:gd name="T15" fmla="*/ 846 h 192"/>
                  <a:gd name="T16" fmla="*/ 1390 w 381"/>
                  <a:gd name="T17" fmla="*/ 909 h 192"/>
                  <a:gd name="T18" fmla="*/ 1627 w 381"/>
                  <a:gd name="T19" fmla="*/ 955 h 192"/>
                  <a:gd name="T20" fmla="*/ 1905 w 381"/>
                  <a:gd name="T21" fmla="*/ 1014 h 192"/>
                  <a:gd name="T22" fmla="*/ 2187 w 381"/>
                  <a:gd name="T23" fmla="*/ 1059 h 192"/>
                  <a:gd name="T24" fmla="*/ 2459 w 381"/>
                  <a:gd name="T25" fmla="*/ 1086 h 192"/>
                  <a:gd name="T26" fmla="*/ 2756 w 381"/>
                  <a:gd name="T27" fmla="*/ 1124 h 192"/>
                  <a:gd name="T28" fmla="*/ 3055 w 381"/>
                  <a:gd name="T29" fmla="*/ 1151 h 192"/>
                  <a:gd name="T30" fmla="*/ 3353 w 381"/>
                  <a:gd name="T31" fmla="*/ 1191 h 192"/>
                  <a:gd name="T32" fmla="*/ 3656 w 381"/>
                  <a:gd name="T33" fmla="*/ 1205 h 192"/>
                  <a:gd name="T34" fmla="*/ 3986 w 381"/>
                  <a:gd name="T35" fmla="*/ 1218 h 192"/>
                  <a:gd name="T36" fmla="*/ 4280 w 381"/>
                  <a:gd name="T37" fmla="*/ 1253 h 192"/>
                  <a:gd name="T38" fmla="*/ 4581 w 381"/>
                  <a:gd name="T39" fmla="*/ 1265 h 192"/>
                  <a:gd name="T40" fmla="*/ 4873 w 381"/>
                  <a:gd name="T41" fmla="*/ 1284 h 192"/>
                  <a:gd name="T42" fmla="*/ 5174 w 381"/>
                  <a:gd name="T43" fmla="*/ 1317 h 192"/>
                  <a:gd name="T44" fmla="*/ 5471 w 381"/>
                  <a:gd name="T45" fmla="*/ 1346 h 192"/>
                  <a:gd name="T46" fmla="*/ 5736 w 381"/>
                  <a:gd name="T47" fmla="*/ 1370 h 192"/>
                  <a:gd name="T48" fmla="*/ 6031 w 381"/>
                  <a:gd name="T49" fmla="*/ 1409 h 192"/>
                  <a:gd name="T50" fmla="*/ 6297 w 381"/>
                  <a:gd name="T51" fmla="*/ 1438 h 192"/>
                  <a:gd name="T52" fmla="*/ 6550 w 381"/>
                  <a:gd name="T53" fmla="*/ 1482 h 192"/>
                  <a:gd name="T54" fmla="*/ 6792 w 381"/>
                  <a:gd name="T55" fmla="*/ 1529 h 192"/>
                  <a:gd name="T56" fmla="*/ 6994 w 381"/>
                  <a:gd name="T57" fmla="*/ 1586 h 192"/>
                  <a:gd name="T58" fmla="*/ 7224 w 381"/>
                  <a:gd name="T59" fmla="*/ 1643 h 192"/>
                  <a:gd name="T60" fmla="*/ 7399 w 381"/>
                  <a:gd name="T61" fmla="*/ 1720 h 192"/>
                  <a:gd name="T62" fmla="*/ 7590 w 381"/>
                  <a:gd name="T63" fmla="*/ 1785 h 1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1"/>
                  <a:gd name="T97" fmla="*/ 0 h 192"/>
                  <a:gd name="T98" fmla="*/ 381 w 381"/>
                  <a:gd name="T99" fmla="*/ 192 h 19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1" h="192">
                    <a:moveTo>
                      <a:pt x="0" y="0"/>
                    </a:moveTo>
                    <a:lnTo>
                      <a:pt x="7" y="30"/>
                    </a:lnTo>
                    <a:lnTo>
                      <a:pt x="13" y="43"/>
                    </a:lnTo>
                    <a:lnTo>
                      <a:pt x="20" y="54"/>
                    </a:lnTo>
                    <a:lnTo>
                      <a:pt x="28" y="65"/>
                    </a:lnTo>
                    <a:lnTo>
                      <a:pt x="37" y="74"/>
                    </a:lnTo>
                    <a:lnTo>
                      <a:pt x="47" y="83"/>
                    </a:lnTo>
                    <a:lnTo>
                      <a:pt x="58" y="90"/>
                    </a:lnTo>
                    <a:lnTo>
                      <a:pt x="70" y="97"/>
                    </a:lnTo>
                    <a:lnTo>
                      <a:pt x="82" y="102"/>
                    </a:lnTo>
                    <a:lnTo>
                      <a:pt x="96" y="108"/>
                    </a:lnTo>
                    <a:lnTo>
                      <a:pt x="109" y="112"/>
                    </a:lnTo>
                    <a:lnTo>
                      <a:pt x="123" y="116"/>
                    </a:lnTo>
                    <a:lnTo>
                      <a:pt x="138" y="120"/>
                    </a:lnTo>
                    <a:lnTo>
                      <a:pt x="153" y="123"/>
                    </a:lnTo>
                    <a:lnTo>
                      <a:pt x="168" y="126"/>
                    </a:lnTo>
                    <a:lnTo>
                      <a:pt x="183" y="128"/>
                    </a:lnTo>
                    <a:lnTo>
                      <a:pt x="199" y="130"/>
                    </a:lnTo>
                    <a:lnTo>
                      <a:pt x="214" y="133"/>
                    </a:lnTo>
                    <a:lnTo>
                      <a:pt x="229" y="135"/>
                    </a:lnTo>
                    <a:lnTo>
                      <a:pt x="244" y="137"/>
                    </a:lnTo>
                    <a:lnTo>
                      <a:pt x="260" y="140"/>
                    </a:lnTo>
                    <a:lnTo>
                      <a:pt x="274" y="143"/>
                    </a:lnTo>
                    <a:lnTo>
                      <a:pt x="288" y="146"/>
                    </a:lnTo>
                    <a:lnTo>
                      <a:pt x="302" y="149"/>
                    </a:lnTo>
                    <a:lnTo>
                      <a:pt x="316" y="153"/>
                    </a:lnTo>
                    <a:lnTo>
                      <a:pt x="328" y="158"/>
                    </a:lnTo>
                    <a:lnTo>
                      <a:pt x="340" y="163"/>
                    </a:lnTo>
                    <a:lnTo>
                      <a:pt x="351" y="169"/>
                    </a:lnTo>
                    <a:lnTo>
                      <a:pt x="362" y="175"/>
                    </a:lnTo>
                    <a:lnTo>
                      <a:pt x="371" y="183"/>
                    </a:lnTo>
                    <a:lnTo>
                      <a:pt x="380" y="19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76"/>
              <p:cNvSpPr>
                <a:spLocks/>
              </p:cNvSpPr>
              <p:nvPr/>
            </p:nvSpPr>
            <p:spPr bwMode="auto">
              <a:xfrm>
                <a:off x="5205" y="3283"/>
                <a:ext cx="381" cy="410"/>
              </a:xfrm>
              <a:custGeom>
                <a:avLst/>
                <a:gdLst>
                  <a:gd name="T0" fmla="*/ 0 w 325"/>
                  <a:gd name="T1" fmla="*/ 0 h 363"/>
                  <a:gd name="T2" fmla="*/ 368 w 325"/>
                  <a:gd name="T3" fmla="*/ 210 h 363"/>
                  <a:gd name="T4" fmla="*/ 579 w 325"/>
                  <a:gd name="T5" fmla="*/ 326 h 363"/>
                  <a:gd name="T6" fmla="*/ 796 w 325"/>
                  <a:gd name="T7" fmla="*/ 422 h 363"/>
                  <a:gd name="T8" fmla="*/ 974 w 325"/>
                  <a:gd name="T9" fmla="*/ 531 h 363"/>
                  <a:gd name="T10" fmla="*/ 1195 w 325"/>
                  <a:gd name="T11" fmla="*/ 630 h 363"/>
                  <a:gd name="T12" fmla="*/ 1404 w 325"/>
                  <a:gd name="T13" fmla="*/ 738 h 363"/>
                  <a:gd name="T14" fmla="*/ 1642 w 325"/>
                  <a:gd name="T15" fmla="*/ 854 h 363"/>
                  <a:gd name="T16" fmla="*/ 1872 w 325"/>
                  <a:gd name="T17" fmla="*/ 942 h 363"/>
                  <a:gd name="T18" fmla="*/ 2112 w 325"/>
                  <a:gd name="T19" fmla="*/ 1038 h 363"/>
                  <a:gd name="T20" fmla="*/ 2339 w 325"/>
                  <a:gd name="T21" fmla="*/ 1153 h 363"/>
                  <a:gd name="T22" fmla="*/ 2593 w 325"/>
                  <a:gd name="T23" fmla="*/ 1246 h 363"/>
                  <a:gd name="T24" fmla="*/ 2824 w 325"/>
                  <a:gd name="T25" fmla="*/ 1358 h 363"/>
                  <a:gd name="T26" fmla="*/ 3048 w 325"/>
                  <a:gd name="T27" fmla="*/ 1457 h 363"/>
                  <a:gd name="T28" fmla="*/ 3279 w 325"/>
                  <a:gd name="T29" fmla="*/ 1570 h 363"/>
                  <a:gd name="T30" fmla="*/ 3536 w 325"/>
                  <a:gd name="T31" fmla="*/ 1661 h 363"/>
                  <a:gd name="T32" fmla="*/ 3768 w 325"/>
                  <a:gd name="T33" fmla="*/ 1776 h 363"/>
                  <a:gd name="T34" fmla="*/ 3989 w 325"/>
                  <a:gd name="T35" fmla="*/ 1878 h 363"/>
                  <a:gd name="T36" fmla="*/ 4227 w 325"/>
                  <a:gd name="T37" fmla="*/ 1984 h 363"/>
                  <a:gd name="T38" fmla="*/ 4443 w 325"/>
                  <a:gd name="T39" fmla="*/ 2100 h 363"/>
                  <a:gd name="T40" fmla="*/ 4666 w 325"/>
                  <a:gd name="T41" fmla="*/ 2213 h 363"/>
                  <a:gd name="T42" fmla="*/ 4871 w 325"/>
                  <a:gd name="T43" fmla="*/ 2329 h 363"/>
                  <a:gd name="T44" fmla="*/ 5097 w 325"/>
                  <a:gd name="T45" fmla="*/ 2440 h 363"/>
                  <a:gd name="T46" fmla="*/ 5314 w 325"/>
                  <a:gd name="T47" fmla="*/ 2561 h 363"/>
                  <a:gd name="T48" fmla="*/ 5482 w 325"/>
                  <a:gd name="T49" fmla="*/ 2684 h 363"/>
                  <a:gd name="T50" fmla="*/ 5696 w 325"/>
                  <a:gd name="T51" fmla="*/ 2824 h 363"/>
                  <a:gd name="T52" fmla="*/ 5863 w 325"/>
                  <a:gd name="T53" fmla="*/ 2958 h 363"/>
                  <a:gd name="T54" fmla="*/ 6061 w 325"/>
                  <a:gd name="T55" fmla="*/ 3082 h 363"/>
                  <a:gd name="T56" fmla="*/ 6216 w 325"/>
                  <a:gd name="T57" fmla="*/ 3205 h 363"/>
                  <a:gd name="T58" fmla="*/ 6377 w 325"/>
                  <a:gd name="T59" fmla="*/ 3357 h 363"/>
                  <a:gd name="T60" fmla="*/ 6505 w 325"/>
                  <a:gd name="T61" fmla="*/ 3507 h 363"/>
                  <a:gd name="T62" fmla="*/ 6642 w 325"/>
                  <a:gd name="T63" fmla="*/ 3658 h 3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25"/>
                  <a:gd name="T97" fmla="*/ 0 h 363"/>
                  <a:gd name="T98" fmla="*/ 325 w 325"/>
                  <a:gd name="T99" fmla="*/ 363 h 3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25" h="363">
                    <a:moveTo>
                      <a:pt x="0" y="0"/>
                    </a:moveTo>
                    <a:lnTo>
                      <a:pt x="18" y="21"/>
                    </a:lnTo>
                    <a:lnTo>
                      <a:pt x="27" y="32"/>
                    </a:lnTo>
                    <a:lnTo>
                      <a:pt x="38" y="42"/>
                    </a:lnTo>
                    <a:lnTo>
                      <a:pt x="48" y="52"/>
                    </a:lnTo>
                    <a:lnTo>
                      <a:pt x="58" y="63"/>
                    </a:lnTo>
                    <a:lnTo>
                      <a:pt x="69" y="73"/>
                    </a:lnTo>
                    <a:lnTo>
                      <a:pt x="80" y="83"/>
                    </a:lnTo>
                    <a:lnTo>
                      <a:pt x="91" y="93"/>
                    </a:lnTo>
                    <a:lnTo>
                      <a:pt x="103" y="103"/>
                    </a:lnTo>
                    <a:lnTo>
                      <a:pt x="114" y="113"/>
                    </a:lnTo>
                    <a:lnTo>
                      <a:pt x="126" y="124"/>
                    </a:lnTo>
                    <a:lnTo>
                      <a:pt x="137" y="134"/>
                    </a:lnTo>
                    <a:lnTo>
                      <a:pt x="149" y="144"/>
                    </a:lnTo>
                    <a:lnTo>
                      <a:pt x="160" y="154"/>
                    </a:lnTo>
                    <a:lnTo>
                      <a:pt x="172" y="164"/>
                    </a:lnTo>
                    <a:lnTo>
                      <a:pt x="184" y="175"/>
                    </a:lnTo>
                    <a:lnTo>
                      <a:pt x="195" y="186"/>
                    </a:lnTo>
                    <a:lnTo>
                      <a:pt x="206" y="196"/>
                    </a:lnTo>
                    <a:lnTo>
                      <a:pt x="217" y="208"/>
                    </a:lnTo>
                    <a:lnTo>
                      <a:pt x="228" y="219"/>
                    </a:lnTo>
                    <a:lnTo>
                      <a:pt x="238" y="230"/>
                    </a:lnTo>
                    <a:lnTo>
                      <a:pt x="249" y="242"/>
                    </a:lnTo>
                    <a:lnTo>
                      <a:pt x="259" y="254"/>
                    </a:lnTo>
                    <a:lnTo>
                      <a:pt x="268" y="266"/>
                    </a:lnTo>
                    <a:lnTo>
                      <a:pt x="278" y="279"/>
                    </a:lnTo>
                    <a:lnTo>
                      <a:pt x="286" y="292"/>
                    </a:lnTo>
                    <a:lnTo>
                      <a:pt x="295" y="305"/>
                    </a:lnTo>
                    <a:lnTo>
                      <a:pt x="303" y="318"/>
                    </a:lnTo>
                    <a:lnTo>
                      <a:pt x="311" y="332"/>
                    </a:lnTo>
                    <a:lnTo>
                      <a:pt x="318" y="347"/>
                    </a:lnTo>
                    <a:lnTo>
                      <a:pt x="324" y="36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77"/>
              <p:cNvSpPr>
                <a:spLocks noChangeShapeType="1"/>
              </p:cNvSpPr>
              <p:nvPr/>
            </p:nvSpPr>
            <p:spPr bwMode="auto">
              <a:xfrm>
                <a:off x="5473" y="3132"/>
                <a:ext cx="0" cy="43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>
                <a:off x="3274" y="1072"/>
                <a:ext cx="205" cy="189"/>
              </a:xfrm>
              <a:custGeom>
                <a:avLst/>
                <a:gdLst>
                  <a:gd name="T0" fmla="*/ 3514 w 175"/>
                  <a:gd name="T1" fmla="*/ 427 h 167"/>
                  <a:gd name="T2" fmla="*/ 3433 w 175"/>
                  <a:gd name="T3" fmla="*/ 421 h 167"/>
                  <a:gd name="T4" fmla="*/ 3319 w 175"/>
                  <a:gd name="T5" fmla="*/ 395 h 167"/>
                  <a:gd name="T6" fmla="*/ 3199 w 175"/>
                  <a:gd name="T7" fmla="*/ 377 h 167"/>
                  <a:gd name="T8" fmla="*/ 3026 w 175"/>
                  <a:gd name="T9" fmla="*/ 346 h 167"/>
                  <a:gd name="T10" fmla="*/ 2835 w 175"/>
                  <a:gd name="T11" fmla="*/ 306 h 167"/>
                  <a:gd name="T12" fmla="*/ 2688 w 175"/>
                  <a:gd name="T13" fmla="*/ 260 h 167"/>
                  <a:gd name="T14" fmla="*/ 2479 w 175"/>
                  <a:gd name="T15" fmla="*/ 227 h 167"/>
                  <a:gd name="T16" fmla="*/ 2331 w 175"/>
                  <a:gd name="T17" fmla="*/ 164 h 167"/>
                  <a:gd name="T18" fmla="*/ 2219 w 175"/>
                  <a:gd name="T19" fmla="*/ 140 h 167"/>
                  <a:gd name="T20" fmla="*/ 2136 w 175"/>
                  <a:gd name="T21" fmla="*/ 88 h 167"/>
                  <a:gd name="T22" fmla="*/ 2083 w 175"/>
                  <a:gd name="T23" fmla="*/ 54 h 167"/>
                  <a:gd name="T24" fmla="*/ 2015 w 175"/>
                  <a:gd name="T25" fmla="*/ 3 h 167"/>
                  <a:gd name="T26" fmla="*/ 1922 w 175"/>
                  <a:gd name="T27" fmla="*/ 1 h 167"/>
                  <a:gd name="T28" fmla="*/ 1825 w 175"/>
                  <a:gd name="T29" fmla="*/ 0 h 167"/>
                  <a:gd name="T30" fmla="*/ 1617 w 175"/>
                  <a:gd name="T31" fmla="*/ 1 h 167"/>
                  <a:gd name="T32" fmla="*/ 1380 w 175"/>
                  <a:gd name="T33" fmla="*/ 48 h 167"/>
                  <a:gd name="T34" fmla="*/ 1178 w 175"/>
                  <a:gd name="T35" fmla="*/ 78 h 167"/>
                  <a:gd name="T36" fmla="*/ 969 w 175"/>
                  <a:gd name="T37" fmla="*/ 140 h 167"/>
                  <a:gd name="T38" fmla="*/ 825 w 175"/>
                  <a:gd name="T39" fmla="*/ 227 h 167"/>
                  <a:gd name="T40" fmla="*/ 688 w 175"/>
                  <a:gd name="T41" fmla="*/ 308 h 167"/>
                  <a:gd name="T42" fmla="*/ 579 w 175"/>
                  <a:gd name="T43" fmla="*/ 427 h 167"/>
                  <a:gd name="T44" fmla="*/ 428 w 175"/>
                  <a:gd name="T45" fmla="*/ 573 h 167"/>
                  <a:gd name="T46" fmla="*/ 319 w 175"/>
                  <a:gd name="T47" fmla="*/ 690 h 167"/>
                  <a:gd name="T48" fmla="*/ 312 w 175"/>
                  <a:gd name="T49" fmla="*/ 745 h 167"/>
                  <a:gd name="T50" fmla="*/ 272 w 175"/>
                  <a:gd name="T51" fmla="*/ 793 h 167"/>
                  <a:gd name="T52" fmla="*/ 312 w 175"/>
                  <a:gd name="T53" fmla="*/ 843 h 167"/>
                  <a:gd name="T54" fmla="*/ 319 w 175"/>
                  <a:gd name="T55" fmla="*/ 884 h 167"/>
                  <a:gd name="T56" fmla="*/ 319 w 175"/>
                  <a:gd name="T57" fmla="*/ 939 h 167"/>
                  <a:gd name="T58" fmla="*/ 336 w 175"/>
                  <a:gd name="T59" fmla="*/ 999 h 167"/>
                  <a:gd name="T60" fmla="*/ 365 w 175"/>
                  <a:gd name="T61" fmla="*/ 1067 h 167"/>
                  <a:gd name="T62" fmla="*/ 365 w 175"/>
                  <a:gd name="T63" fmla="*/ 1119 h 167"/>
                  <a:gd name="T64" fmla="*/ 365 w 175"/>
                  <a:gd name="T65" fmla="*/ 1149 h 167"/>
                  <a:gd name="T66" fmla="*/ 365 w 175"/>
                  <a:gd name="T67" fmla="*/ 1178 h 167"/>
                  <a:gd name="T68" fmla="*/ 374 w 175"/>
                  <a:gd name="T69" fmla="*/ 1203 h 167"/>
                  <a:gd name="T70" fmla="*/ 374 w 175"/>
                  <a:gd name="T71" fmla="*/ 1209 h 167"/>
                  <a:gd name="T72" fmla="*/ 374 w 175"/>
                  <a:gd name="T73" fmla="*/ 1251 h 167"/>
                  <a:gd name="T74" fmla="*/ 365 w 175"/>
                  <a:gd name="T75" fmla="*/ 1266 h 167"/>
                  <a:gd name="T76" fmla="*/ 365 w 175"/>
                  <a:gd name="T77" fmla="*/ 1300 h 167"/>
                  <a:gd name="T78" fmla="*/ 312 w 175"/>
                  <a:gd name="T79" fmla="*/ 1361 h 167"/>
                  <a:gd name="T80" fmla="*/ 266 w 175"/>
                  <a:gd name="T81" fmla="*/ 1409 h 167"/>
                  <a:gd name="T82" fmla="*/ 227 w 175"/>
                  <a:gd name="T83" fmla="*/ 1416 h 167"/>
                  <a:gd name="T84" fmla="*/ 166 w 175"/>
                  <a:gd name="T85" fmla="*/ 1433 h 167"/>
                  <a:gd name="T86" fmla="*/ 121 w 175"/>
                  <a:gd name="T87" fmla="*/ 1450 h 167"/>
                  <a:gd name="T88" fmla="*/ 88 w 175"/>
                  <a:gd name="T89" fmla="*/ 1485 h 167"/>
                  <a:gd name="T90" fmla="*/ 2 w 175"/>
                  <a:gd name="T91" fmla="*/ 1504 h 167"/>
                  <a:gd name="T92" fmla="*/ 0 w 175"/>
                  <a:gd name="T93" fmla="*/ 1530 h 167"/>
                  <a:gd name="T94" fmla="*/ 0 w 175"/>
                  <a:gd name="T95" fmla="*/ 1530 h 167"/>
                  <a:gd name="T96" fmla="*/ 0 w 175"/>
                  <a:gd name="T97" fmla="*/ 1530 h 167"/>
                  <a:gd name="T98" fmla="*/ 0 w 175"/>
                  <a:gd name="T99" fmla="*/ 1530 h 167"/>
                  <a:gd name="T100" fmla="*/ 0 w 175"/>
                  <a:gd name="T101" fmla="*/ 1530 h 167"/>
                  <a:gd name="T102" fmla="*/ 0 w 175"/>
                  <a:gd name="T103" fmla="*/ 1530 h 167"/>
                  <a:gd name="T104" fmla="*/ 0 w 175"/>
                  <a:gd name="T105" fmla="*/ 1530 h 167"/>
                  <a:gd name="T106" fmla="*/ 0 w 175"/>
                  <a:gd name="T107" fmla="*/ 1530 h 167"/>
                  <a:gd name="T108" fmla="*/ 0 w 175"/>
                  <a:gd name="T109" fmla="*/ 1540 h 167"/>
                  <a:gd name="T110" fmla="*/ 0 w 175"/>
                  <a:gd name="T111" fmla="*/ 1565 h 167"/>
                  <a:gd name="T112" fmla="*/ 0 w 175"/>
                  <a:gd name="T113" fmla="*/ 1603 h 167"/>
                  <a:gd name="T114" fmla="*/ 0 w 175"/>
                  <a:gd name="T115" fmla="*/ 1640 h 167"/>
                  <a:gd name="T116" fmla="*/ 0 w 175"/>
                  <a:gd name="T117" fmla="*/ 1669 h 167"/>
                  <a:gd name="T118" fmla="*/ 0 w 175"/>
                  <a:gd name="T119" fmla="*/ 1702 h 167"/>
                  <a:gd name="T120" fmla="*/ 0 w 175"/>
                  <a:gd name="T121" fmla="*/ 1743 h 167"/>
                  <a:gd name="T122" fmla="*/ 0 w 175"/>
                  <a:gd name="T123" fmla="*/ 1743 h 1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5"/>
                  <a:gd name="T187" fmla="*/ 0 h 167"/>
                  <a:gd name="T188" fmla="*/ 175 w 175"/>
                  <a:gd name="T189" fmla="*/ 167 h 16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5" h="167">
                    <a:moveTo>
                      <a:pt x="174" y="42"/>
                    </a:moveTo>
                    <a:lnTo>
                      <a:pt x="174" y="41"/>
                    </a:lnTo>
                    <a:lnTo>
                      <a:pt x="173" y="41"/>
                    </a:lnTo>
                    <a:lnTo>
                      <a:pt x="172" y="41"/>
                    </a:lnTo>
                    <a:lnTo>
                      <a:pt x="171" y="40"/>
                    </a:lnTo>
                    <a:lnTo>
                      <a:pt x="170" y="40"/>
                    </a:lnTo>
                    <a:lnTo>
                      <a:pt x="168" y="40"/>
                    </a:lnTo>
                    <a:lnTo>
                      <a:pt x="167" y="39"/>
                    </a:lnTo>
                    <a:lnTo>
                      <a:pt x="166" y="39"/>
                    </a:lnTo>
                    <a:lnTo>
                      <a:pt x="164" y="38"/>
                    </a:lnTo>
                    <a:lnTo>
                      <a:pt x="163" y="37"/>
                    </a:lnTo>
                    <a:lnTo>
                      <a:pt x="161" y="37"/>
                    </a:lnTo>
                    <a:lnTo>
                      <a:pt x="160" y="36"/>
                    </a:lnTo>
                    <a:lnTo>
                      <a:pt x="158" y="36"/>
                    </a:lnTo>
                    <a:lnTo>
                      <a:pt x="156" y="35"/>
                    </a:lnTo>
                    <a:lnTo>
                      <a:pt x="154" y="34"/>
                    </a:lnTo>
                    <a:lnTo>
                      <a:pt x="152" y="33"/>
                    </a:lnTo>
                    <a:lnTo>
                      <a:pt x="150" y="33"/>
                    </a:lnTo>
                    <a:lnTo>
                      <a:pt x="148" y="32"/>
                    </a:lnTo>
                    <a:lnTo>
                      <a:pt x="145" y="31"/>
                    </a:lnTo>
                    <a:lnTo>
                      <a:pt x="143" y="30"/>
                    </a:lnTo>
                    <a:lnTo>
                      <a:pt x="141" y="29"/>
                    </a:lnTo>
                    <a:lnTo>
                      <a:pt x="139" y="28"/>
                    </a:lnTo>
                    <a:lnTo>
                      <a:pt x="136" y="27"/>
                    </a:lnTo>
                    <a:lnTo>
                      <a:pt x="134" y="26"/>
                    </a:lnTo>
                    <a:lnTo>
                      <a:pt x="132" y="25"/>
                    </a:lnTo>
                    <a:lnTo>
                      <a:pt x="129" y="24"/>
                    </a:lnTo>
                    <a:lnTo>
                      <a:pt x="127" y="23"/>
                    </a:lnTo>
                    <a:lnTo>
                      <a:pt x="124" y="22"/>
                    </a:lnTo>
                    <a:lnTo>
                      <a:pt x="122" y="21"/>
                    </a:lnTo>
                    <a:lnTo>
                      <a:pt x="119" y="19"/>
                    </a:lnTo>
                    <a:lnTo>
                      <a:pt x="118" y="18"/>
                    </a:lnTo>
                    <a:lnTo>
                      <a:pt x="116" y="17"/>
                    </a:lnTo>
                    <a:lnTo>
                      <a:pt x="115" y="16"/>
                    </a:lnTo>
                    <a:lnTo>
                      <a:pt x="114" y="15"/>
                    </a:lnTo>
                    <a:lnTo>
                      <a:pt x="112" y="14"/>
                    </a:lnTo>
                    <a:lnTo>
                      <a:pt x="111" y="13"/>
                    </a:lnTo>
                    <a:lnTo>
                      <a:pt x="110" y="13"/>
                    </a:lnTo>
                    <a:lnTo>
                      <a:pt x="109" y="11"/>
                    </a:lnTo>
                    <a:lnTo>
                      <a:pt x="108" y="11"/>
                    </a:lnTo>
                    <a:lnTo>
                      <a:pt x="107" y="10"/>
                    </a:lnTo>
                    <a:lnTo>
                      <a:pt x="106" y="9"/>
                    </a:lnTo>
                    <a:lnTo>
                      <a:pt x="106" y="8"/>
                    </a:lnTo>
                    <a:lnTo>
                      <a:pt x="105" y="7"/>
                    </a:lnTo>
                    <a:lnTo>
                      <a:pt x="104" y="6"/>
                    </a:lnTo>
                    <a:lnTo>
                      <a:pt x="103" y="5"/>
                    </a:lnTo>
                    <a:lnTo>
                      <a:pt x="102" y="5"/>
                    </a:lnTo>
                    <a:lnTo>
                      <a:pt x="101" y="4"/>
                    </a:lnTo>
                    <a:lnTo>
                      <a:pt x="100" y="3"/>
                    </a:lnTo>
                    <a:lnTo>
                      <a:pt x="99" y="2"/>
                    </a:lnTo>
                    <a:lnTo>
                      <a:pt x="98" y="1"/>
                    </a:lnTo>
                    <a:lnTo>
                      <a:pt x="97" y="1"/>
                    </a:lnTo>
                    <a:lnTo>
                      <a:pt x="96" y="1"/>
                    </a:lnTo>
                    <a:lnTo>
                      <a:pt x="95" y="0"/>
                    </a:lnTo>
                    <a:lnTo>
                      <a:pt x="94" y="0"/>
                    </a:lnTo>
                    <a:lnTo>
                      <a:pt x="92" y="0"/>
                    </a:lnTo>
                    <a:lnTo>
                      <a:pt x="91" y="0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7" y="0"/>
                    </a:lnTo>
                    <a:lnTo>
                      <a:pt x="80" y="1"/>
                    </a:lnTo>
                    <a:lnTo>
                      <a:pt x="77" y="1"/>
                    </a:lnTo>
                    <a:lnTo>
                      <a:pt x="74" y="2"/>
                    </a:lnTo>
                    <a:lnTo>
                      <a:pt x="71" y="3"/>
                    </a:lnTo>
                    <a:lnTo>
                      <a:pt x="68" y="4"/>
                    </a:lnTo>
                    <a:lnTo>
                      <a:pt x="66" y="5"/>
                    </a:lnTo>
                    <a:lnTo>
                      <a:pt x="63" y="5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56" y="9"/>
                    </a:lnTo>
                    <a:lnTo>
                      <a:pt x="54" y="11"/>
                    </a:lnTo>
                    <a:lnTo>
                      <a:pt x="51" y="12"/>
                    </a:lnTo>
                    <a:lnTo>
                      <a:pt x="49" y="13"/>
                    </a:lnTo>
                    <a:lnTo>
                      <a:pt x="47" y="15"/>
                    </a:lnTo>
                    <a:lnTo>
                      <a:pt x="45" y="17"/>
                    </a:lnTo>
                    <a:lnTo>
                      <a:pt x="43" y="19"/>
                    </a:lnTo>
                    <a:lnTo>
                      <a:pt x="41" y="21"/>
                    </a:lnTo>
                    <a:lnTo>
                      <a:pt x="39" y="23"/>
                    </a:lnTo>
                    <a:lnTo>
                      <a:pt x="38" y="25"/>
                    </a:lnTo>
                    <a:lnTo>
                      <a:pt x="36" y="28"/>
                    </a:lnTo>
                    <a:lnTo>
                      <a:pt x="34" y="30"/>
                    </a:lnTo>
                    <a:lnTo>
                      <a:pt x="32" y="33"/>
                    </a:lnTo>
                    <a:lnTo>
                      <a:pt x="31" y="35"/>
                    </a:lnTo>
                    <a:lnTo>
                      <a:pt x="29" y="38"/>
                    </a:lnTo>
                    <a:lnTo>
                      <a:pt x="28" y="41"/>
                    </a:lnTo>
                    <a:lnTo>
                      <a:pt x="26" y="44"/>
                    </a:lnTo>
                    <a:lnTo>
                      <a:pt x="24" y="48"/>
                    </a:lnTo>
                    <a:lnTo>
                      <a:pt x="22" y="51"/>
                    </a:lnTo>
                    <a:lnTo>
                      <a:pt x="21" y="55"/>
                    </a:lnTo>
                    <a:lnTo>
                      <a:pt x="19" y="58"/>
                    </a:lnTo>
                    <a:lnTo>
                      <a:pt x="18" y="62"/>
                    </a:lnTo>
                    <a:lnTo>
                      <a:pt x="17" y="65"/>
                    </a:lnTo>
                    <a:lnTo>
                      <a:pt x="16" y="66"/>
                    </a:lnTo>
                    <a:lnTo>
                      <a:pt x="16" y="68"/>
                    </a:lnTo>
                    <a:lnTo>
                      <a:pt x="15" y="69"/>
                    </a:lnTo>
                    <a:lnTo>
                      <a:pt x="15" y="70"/>
                    </a:lnTo>
                    <a:lnTo>
                      <a:pt x="15" y="71"/>
                    </a:lnTo>
                    <a:lnTo>
                      <a:pt x="15" y="73"/>
                    </a:lnTo>
                    <a:lnTo>
                      <a:pt x="14" y="75"/>
                    </a:lnTo>
                    <a:lnTo>
                      <a:pt x="14" y="76"/>
                    </a:lnTo>
                    <a:lnTo>
                      <a:pt x="15" y="77"/>
                    </a:lnTo>
                    <a:lnTo>
                      <a:pt x="15" y="78"/>
                    </a:lnTo>
                    <a:lnTo>
                      <a:pt x="15" y="79"/>
                    </a:lnTo>
                    <a:lnTo>
                      <a:pt x="15" y="80"/>
                    </a:lnTo>
                    <a:lnTo>
                      <a:pt x="15" y="81"/>
                    </a:lnTo>
                    <a:lnTo>
                      <a:pt x="15" y="82"/>
                    </a:lnTo>
                    <a:lnTo>
                      <a:pt x="16" y="83"/>
                    </a:lnTo>
                    <a:lnTo>
                      <a:pt x="16" y="85"/>
                    </a:lnTo>
                    <a:lnTo>
                      <a:pt x="16" y="86"/>
                    </a:lnTo>
                    <a:lnTo>
                      <a:pt x="16" y="87"/>
                    </a:lnTo>
                    <a:lnTo>
                      <a:pt x="16" y="88"/>
                    </a:lnTo>
                    <a:lnTo>
                      <a:pt x="16" y="89"/>
                    </a:lnTo>
                    <a:lnTo>
                      <a:pt x="17" y="91"/>
                    </a:lnTo>
                    <a:lnTo>
                      <a:pt x="17" y="92"/>
                    </a:lnTo>
                    <a:lnTo>
                      <a:pt x="17" y="93"/>
                    </a:lnTo>
                    <a:lnTo>
                      <a:pt x="17" y="95"/>
                    </a:lnTo>
                    <a:lnTo>
                      <a:pt x="18" y="97"/>
                    </a:lnTo>
                    <a:lnTo>
                      <a:pt x="18" y="98"/>
                    </a:lnTo>
                    <a:lnTo>
                      <a:pt x="18" y="100"/>
                    </a:lnTo>
                    <a:lnTo>
                      <a:pt x="18" y="102"/>
                    </a:lnTo>
                    <a:lnTo>
                      <a:pt x="18" y="104"/>
                    </a:lnTo>
                    <a:lnTo>
                      <a:pt x="18" y="105"/>
                    </a:lnTo>
                    <a:lnTo>
                      <a:pt x="18" y="106"/>
                    </a:lnTo>
                    <a:lnTo>
                      <a:pt x="18" y="107"/>
                    </a:lnTo>
                    <a:lnTo>
                      <a:pt x="18" y="108"/>
                    </a:lnTo>
                    <a:lnTo>
                      <a:pt x="18" y="109"/>
                    </a:lnTo>
                    <a:lnTo>
                      <a:pt x="18" y="110"/>
                    </a:lnTo>
                    <a:lnTo>
                      <a:pt x="18" y="111"/>
                    </a:lnTo>
                    <a:lnTo>
                      <a:pt x="18" y="112"/>
                    </a:lnTo>
                    <a:lnTo>
                      <a:pt x="18" y="113"/>
                    </a:lnTo>
                    <a:lnTo>
                      <a:pt x="19" y="113"/>
                    </a:lnTo>
                    <a:lnTo>
                      <a:pt x="19" y="114"/>
                    </a:lnTo>
                    <a:lnTo>
                      <a:pt x="19" y="115"/>
                    </a:lnTo>
                    <a:lnTo>
                      <a:pt x="19" y="116"/>
                    </a:lnTo>
                    <a:lnTo>
                      <a:pt x="19" y="117"/>
                    </a:lnTo>
                    <a:lnTo>
                      <a:pt x="19" y="118"/>
                    </a:lnTo>
                    <a:lnTo>
                      <a:pt x="19" y="119"/>
                    </a:lnTo>
                    <a:lnTo>
                      <a:pt x="19" y="120"/>
                    </a:lnTo>
                    <a:lnTo>
                      <a:pt x="18" y="121"/>
                    </a:lnTo>
                    <a:lnTo>
                      <a:pt x="18" y="122"/>
                    </a:lnTo>
                    <a:lnTo>
                      <a:pt x="18" y="123"/>
                    </a:lnTo>
                    <a:lnTo>
                      <a:pt x="18" y="124"/>
                    </a:lnTo>
                    <a:lnTo>
                      <a:pt x="17" y="126"/>
                    </a:lnTo>
                    <a:lnTo>
                      <a:pt x="16" y="127"/>
                    </a:lnTo>
                    <a:lnTo>
                      <a:pt x="16" y="128"/>
                    </a:lnTo>
                    <a:lnTo>
                      <a:pt x="15" y="129"/>
                    </a:lnTo>
                    <a:lnTo>
                      <a:pt x="15" y="130"/>
                    </a:lnTo>
                    <a:lnTo>
                      <a:pt x="14" y="131"/>
                    </a:lnTo>
                    <a:lnTo>
                      <a:pt x="14" y="132"/>
                    </a:lnTo>
                    <a:lnTo>
                      <a:pt x="13" y="133"/>
                    </a:lnTo>
                    <a:lnTo>
                      <a:pt x="12" y="133"/>
                    </a:lnTo>
                    <a:lnTo>
                      <a:pt x="12" y="134"/>
                    </a:lnTo>
                    <a:lnTo>
                      <a:pt x="11" y="135"/>
                    </a:lnTo>
                    <a:lnTo>
                      <a:pt x="10" y="136"/>
                    </a:lnTo>
                    <a:lnTo>
                      <a:pt x="9" y="137"/>
                    </a:lnTo>
                    <a:lnTo>
                      <a:pt x="8" y="137"/>
                    </a:lnTo>
                    <a:lnTo>
                      <a:pt x="8" y="138"/>
                    </a:lnTo>
                    <a:lnTo>
                      <a:pt x="7" y="138"/>
                    </a:lnTo>
                    <a:lnTo>
                      <a:pt x="6" y="139"/>
                    </a:lnTo>
                    <a:lnTo>
                      <a:pt x="5" y="140"/>
                    </a:lnTo>
                    <a:lnTo>
                      <a:pt x="4" y="141"/>
                    </a:lnTo>
                    <a:lnTo>
                      <a:pt x="3" y="142"/>
                    </a:lnTo>
                    <a:lnTo>
                      <a:pt x="2" y="142"/>
                    </a:lnTo>
                    <a:lnTo>
                      <a:pt x="2" y="143"/>
                    </a:lnTo>
                    <a:lnTo>
                      <a:pt x="1" y="143"/>
                    </a:lnTo>
                    <a:lnTo>
                      <a:pt x="1" y="144"/>
                    </a:lnTo>
                    <a:lnTo>
                      <a:pt x="0" y="145"/>
                    </a:lnTo>
                    <a:lnTo>
                      <a:pt x="0" y="146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0" y="149"/>
                    </a:lnTo>
                    <a:lnTo>
                      <a:pt x="0" y="150"/>
                    </a:lnTo>
                    <a:lnTo>
                      <a:pt x="0" y="151"/>
                    </a:lnTo>
                    <a:lnTo>
                      <a:pt x="0" y="153"/>
                    </a:lnTo>
                    <a:lnTo>
                      <a:pt x="0" y="154"/>
                    </a:lnTo>
                    <a:lnTo>
                      <a:pt x="0" y="155"/>
                    </a:lnTo>
                    <a:lnTo>
                      <a:pt x="0" y="156"/>
                    </a:lnTo>
                    <a:lnTo>
                      <a:pt x="0" y="157"/>
                    </a:lnTo>
                    <a:lnTo>
                      <a:pt x="0" y="158"/>
                    </a:lnTo>
                    <a:lnTo>
                      <a:pt x="0" y="159"/>
                    </a:lnTo>
                    <a:lnTo>
                      <a:pt x="0" y="160"/>
                    </a:lnTo>
                    <a:lnTo>
                      <a:pt x="0" y="161"/>
                    </a:lnTo>
                    <a:lnTo>
                      <a:pt x="0" y="162"/>
                    </a:lnTo>
                    <a:lnTo>
                      <a:pt x="0" y="163"/>
                    </a:lnTo>
                    <a:lnTo>
                      <a:pt x="0" y="164"/>
                    </a:lnTo>
                    <a:lnTo>
                      <a:pt x="0" y="165"/>
                    </a:lnTo>
                    <a:lnTo>
                      <a:pt x="0" y="16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9"/>
              <p:cNvSpPr>
                <a:spLocks/>
              </p:cNvSpPr>
              <p:nvPr/>
            </p:nvSpPr>
            <p:spPr bwMode="auto">
              <a:xfrm>
                <a:off x="3050" y="1399"/>
                <a:ext cx="64" cy="305"/>
              </a:xfrm>
              <a:custGeom>
                <a:avLst/>
                <a:gdLst>
                  <a:gd name="T0" fmla="*/ 940 w 55"/>
                  <a:gd name="T1" fmla="*/ 2 h 271"/>
                  <a:gd name="T2" fmla="*/ 883 w 55"/>
                  <a:gd name="T3" fmla="*/ 77 h 271"/>
                  <a:gd name="T4" fmla="*/ 834 w 55"/>
                  <a:gd name="T5" fmla="*/ 158 h 271"/>
                  <a:gd name="T6" fmla="*/ 747 w 55"/>
                  <a:gd name="T7" fmla="*/ 253 h 271"/>
                  <a:gd name="T8" fmla="*/ 670 w 55"/>
                  <a:gd name="T9" fmla="*/ 362 h 271"/>
                  <a:gd name="T10" fmla="*/ 560 w 55"/>
                  <a:gd name="T11" fmla="*/ 470 h 271"/>
                  <a:gd name="T12" fmla="*/ 529 w 55"/>
                  <a:gd name="T13" fmla="*/ 532 h 271"/>
                  <a:gd name="T14" fmla="*/ 474 w 55"/>
                  <a:gd name="T15" fmla="*/ 595 h 271"/>
                  <a:gd name="T16" fmla="*/ 425 w 55"/>
                  <a:gd name="T17" fmla="*/ 653 h 271"/>
                  <a:gd name="T18" fmla="*/ 365 w 55"/>
                  <a:gd name="T19" fmla="*/ 733 h 271"/>
                  <a:gd name="T20" fmla="*/ 296 w 55"/>
                  <a:gd name="T21" fmla="*/ 849 h 271"/>
                  <a:gd name="T22" fmla="*/ 218 w 55"/>
                  <a:gd name="T23" fmla="*/ 912 h 271"/>
                  <a:gd name="T24" fmla="*/ 138 w 55"/>
                  <a:gd name="T25" fmla="*/ 968 h 271"/>
                  <a:gd name="T26" fmla="*/ 88 w 55"/>
                  <a:gd name="T27" fmla="*/ 1026 h 271"/>
                  <a:gd name="T28" fmla="*/ 3 w 55"/>
                  <a:gd name="T29" fmla="*/ 1113 h 271"/>
                  <a:gd name="T30" fmla="*/ 0 w 55"/>
                  <a:gd name="T31" fmla="*/ 1218 h 271"/>
                  <a:gd name="T32" fmla="*/ 0 w 55"/>
                  <a:gd name="T33" fmla="*/ 1292 h 271"/>
                  <a:gd name="T34" fmla="*/ 0 w 55"/>
                  <a:gd name="T35" fmla="*/ 1354 h 271"/>
                  <a:gd name="T36" fmla="*/ 0 w 55"/>
                  <a:gd name="T37" fmla="*/ 1410 h 271"/>
                  <a:gd name="T38" fmla="*/ 1 w 55"/>
                  <a:gd name="T39" fmla="*/ 1484 h 271"/>
                  <a:gd name="T40" fmla="*/ 2 w 55"/>
                  <a:gd name="T41" fmla="*/ 1586 h 271"/>
                  <a:gd name="T42" fmla="*/ 2 w 55"/>
                  <a:gd name="T43" fmla="*/ 1608 h 271"/>
                  <a:gd name="T44" fmla="*/ 2 w 55"/>
                  <a:gd name="T45" fmla="*/ 1647 h 271"/>
                  <a:gd name="T46" fmla="*/ 2 w 55"/>
                  <a:gd name="T47" fmla="*/ 1670 h 271"/>
                  <a:gd name="T48" fmla="*/ 2 w 55"/>
                  <a:gd name="T49" fmla="*/ 1715 h 271"/>
                  <a:gd name="T50" fmla="*/ 2 w 55"/>
                  <a:gd name="T51" fmla="*/ 1748 h 271"/>
                  <a:gd name="T52" fmla="*/ 2 w 55"/>
                  <a:gd name="T53" fmla="*/ 1810 h 271"/>
                  <a:gd name="T54" fmla="*/ 2 w 55"/>
                  <a:gd name="T55" fmla="*/ 1854 h 271"/>
                  <a:gd name="T56" fmla="*/ 2 w 55"/>
                  <a:gd name="T57" fmla="*/ 1889 h 271"/>
                  <a:gd name="T58" fmla="*/ 2 w 55"/>
                  <a:gd name="T59" fmla="*/ 1914 h 271"/>
                  <a:gd name="T60" fmla="*/ 2 w 55"/>
                  <a:gd name="T61" fmla="*/ 1955 h 271"/>
                  <a:gd name="T62" fmla="*/ 2 w 55"/>
                  <a:gd name="T63" fmla="*/ 1956 h 271"/>
                  <a:gd name="T64" fmla="*/ 2 w 55"/>
                  <a:gd name="T65" fmla="*/ 1956 h 271"/>
                  <a:gd name="T66" fmla="*/ 2 w 55"/>
                  <a:gd name="T67" fmla="*/ 1956 h 271"/>
                  <a:gd name="T68" fmla="*/ 2 w 55"/>
                  <a:gd name="T69" fmla="*/ 1956 h 271"/>
                  <a:gd name="T70" fmla="*/ 2 w 55"/>
                  <a:gd name="T71" fmla="*/ 1956 h 271"/>
                  <a:gd name="T72" fmla="*/ 1 w 55"/>
                  <a:gd name="T73" fmla="*/ 1967 h 271"/>
                  <a:gd name="T74" fmla="*/ 1 w 55"/>
                  <a:gd name="T75" fmla="*/ 2009 h 271"/>
                  <a:gd name="T76" fmla="*/ 0 w 55"/>
                  <a:gd name="T77" fmla="*/ 2037 h 271"/>
                  <a:gd name="T78" fmla="*/ 0 w 55"/>
                  <a:gd name="T79" fmla="*/ 2076 h 271"/>
                  <a:gd name="T80" fmla="*/ 1 w 55"/>
                  <a:gd name="T81" fmla="*/ 2126 h 271"/>
                  <a:gd name="T82" fmla="*/ 3 w 55"/>
                  <a:gd name="T83" fmla="*/ 2214 h 271"/>
                  <a:gd name="T84" fmla="*/ 76 w 55"/>
                  <a:gd name="T85" fmla="*/ 2312 h 271"/>
                  <a:gd name="T86" fmla="*/ 102 w 55"/>
                  <a:gd name="T87" fmla="*/ 2381 h 271"/>
                  <a:gd name="T88" fmla="*/ 161 w 55"/>
                  <a:gd name="T89" fmla="*/ 2445 h 271"/>
                  <a:gd name="T90" fmla="*/ 254 w 55"/>
                  <a:gd name="T91" fmla="*/ 2495 h 271"/>
                  <a:gd name="T92" fmla="*/ 350 w 55"/>
                  <a:gd name="T93" fmla="*/ 2546 h 271"/>
                  <a:gd name="T94" fmla="*/ 425 w 55"/>
                  <a:gd name="T95" fmla="*/ 2546 h 271"/>
                  <a:gd name="T96" fmla="*/ 474 w 55"/>
                  <a:gd name="T97" fmla="*/ 2546 h 271"/>
                  <a:gd name="T98" fmla="*/ 541 w 55"/>
                  <a:gd name="T99" fmla="*/ 2546 h 271"/>
                  <a:gd name="T100" fmla="*/ 616 w 55"/>
                  <a:gd name="T101" fmla="*/ 2545 h 271"/>
                  <a:gd name="T102" fmla="*/ 642 w 55"/>
                  <a:gd name="T103" fmla="*/ 2545 h 271"/>
                  <a:gd name="T104" fmla="*/ 642 w 55"/>
                  <a:gd name="T105" fmla="*/ 2545 h 271"/>
                  <a:gd name="T106" fmla="*/ 642 w 55"/>
                  <a:gd name="T107" fmla="*/ 2545 h 271"/>
                  <a:gd name="T108" fmla="*/ 642 w 55"/>
                  <a:gd name="T109" fmla="*/ 2545 h 271"/>
                  <a:gd name="T110" fmla="*/ 642 w 55"/>
                  <a:gd name="T111" fmla="*/ 2545 h 271"/>
                  <a:gd name="T112" fmla="*/ 642 w 55"/>
                  <a:gd name="T113" fmla="*/ 2545 h 27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5"/>
                  <a:gd name="T172" fmla="*/ 0 h 271"/>
                  <a:gd name="T173" fmla="*/ 55 w 55"/>
                  <a:gd name="T174" fmla="*/ 271 h 27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5" h="271">
                    <a:moveTo>
                      <a:pt x="54" y="0"/>
                    </a:move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2" y="4"/>
                    </a:lnTo>
                    <a:lnTo>
                      <a:pt x="52" y="5"/>
                    </a:lnTo>
                    <a:lnTo>
                      <a:pt x="51" y="6"/>
                    </a:lnTo>
                    <a:lnTo>
                      <a:pt x="50" y="7"/>
                    </a:lnTo>
                    <a:lnTo>
                      <a:pt x="50" y="8"/>
                    </a:lnTo>
                    <a:lnTo>
                      <a:pt x="50" y="9"/>
                    </a:lnTo>
                    <a:lnTo>
                      <a:pt x="49" y="10"/>
                    </a:lnTo>
                    <a:lnTo>
                      <a:pt x="48" y="12"/>
                    </a:lnTo>
                    <a:lnTo>
                      <a:pt x="48" y="13"/>
                    </a:lnTo>
                    <a:lnTo>
                      <a:pt x="47" y="15"/>
                    </a:lnTo>
                    <a:lnTo>
                      <a:pt x="47" y="16"/>
                    </a:lnTo>
                    <a:lnTo>
                      <a:pt x="46" y="18"/>
                    </a:lnTo>
                    <a:lnTo>
                      <a:pt x="45" y="20"/>
                    </a:lnTo>
                    <a:lnTo>
                      <a:pt x="44" y="21"/>
                    </a:lnTo>
                    <a:lnTo>
                      <a:pt x="44" y="23"/>
                    </a:lnTo>
                    <a:lnTo>
                      <a:pt x="43" y="25"/>
                    </a:lnTo>
                    <a:lnTo>
                      <a:pt x="42" y="26"/>
                    </a:lnTo>
                    <a:lnTo>
                      <a:pt x="42" y="28"/>
                    </a:lnTo>
                    <a:lnTo>
                      <a:pt x="41" y="30"/>
                    </a:lnTo>
                    <a:lnTo>
                      <a:pt x="40" y="32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7" y="40"/>
                    </a:lnTo>
                    <a:lnTo>
                      <a:pt x="36" y="42"/>
                    </a:lnTo>
                    <a:lnTo>
                      <a:pt x="34" y="45"/>
                    </a:lnTo>
                    <a:lnTo>
                      <a:pt x="34" y="47"/>
                    </a:lnTo>
                    <a:lnTo>
                      <a:pt x="33" y="48"/>
                    </a:lnTo>
                    <a:lnTo>
                      <a:pt x="32" y="50"/>
                    </a:lnTo>
                    <a:lnTo>
                      <a:pt x="32" y="51"/>
                    </a:lnTo>
                    <a:lnTo>
                      <a:pt x="31" y="52"/>
                    </a:lnTo>
                    <a:lnTo>
                      <a:pt x="30" y="54"/>
                    </a:lnTo>
                    <a:lnTo>
                      <a:pt x="30" y="55"/>
                    </a:lnTo>
                    <a:lnTo>
                      <a:pt x="30" y="56"/>
                    </a:lnTo>
                    <a:lnTo>
                      <a:pt x="29" y="57"/>
                    </a:lnTo>
                    <a:lnTo>
                      <a:pt x="29" y="58"/>
                    </a:lnTo>
                    <a:lnTo>
                      <a:pt x="28" y="59"/>
                    </a:lnTo>
                    <a:lnTo>
                      <a:pt x="28" y="60"/>
                    </a:lnTo>
                    <a:lnTo>
                      <a:pt x="28" y="61"/>
                    </a:lnTo>
                    <a:lnTo>
                      <a:pt x="27" y="62"/>
                    </a:lnTo>
                    <a:lnTo>
                      <a:pt x="27" y="63"/>
                    </a:lnTo>
                    <a:lnTo>
                      <a:pt x="26" y="64"/>
                    </a:lnTo>
                    <a:lnTo>
                      <a:pt x="26" y="65"/>
                    </a:lnTo>
                    <a:lnTo>
                      <a:pt x="25" y="66"/>
                    </a:lnTo>
                    <a:lnTo>
                      <a:pt x="25" y="67"/>
                    </a:lnTo>
                    <a:lnTo>
                      <a:pt x="24" y="68"/>
                    </a:lnTo>
                    <a:lnTo>
                      <a:pt x="24" y="69"/>
                    </a:lnTo>
                    <a:lnTo>
                      <a:pt x="24" y="70"/>
                    </a:lnTo>
                    <a:lnTo>
                      <a:pt x="23" y="72"/>
                    </a:lnTo>
                    <a:lnTo>
                      <a:pt x="22" y="73"/>
                    </a:lnTo>
                    <a:lnTo>
                      <a:pt x="22" y="74"/>
                    </a:lnTo>
                    <a:lnTo>
                      <a:pt x="21" y="76"/>
                    </a:lnTo>
                    <a:lnTo>
                      <a:pt x="21" y="77"/>
                    </a:lnTo>
                    <a:lnTo>
                      <a:pt x="20" y="79"/>
                    </a:lnTo>
                    <a:lnTo>
                      <a:pt x="19" y="81"/>
                    </a:lnTo>
                    <a:lnTo>
                      <a:pt x="19" y="83"/>
                    </a:lnTo>
                    <a:lnTo>
                      <a:pt x="17" y="86"/>
                    </a:lnTo>
                    <a:lnTo>
                      <a:pt x="16" y="88"/>
                    </a:lnTo>
                    <a:lnTo>
                      <a:pt x="16" y="90"/>
                    </a:lnTo>
                    <a:lnTo>
                      <a:pt x="15" y="91"/>
                    </a:lnTo>
                    <a:lnTo>
                      <a:pt x="14" y="92"/>
                    </a:lnTo>
                    <a:lnTo>
                      <a:pt x="13" y="94"/>
                    </a:lnTo>
                    <a:lnTo>
                      <a:pt x="13" y="95"/>
                    </a:lnTo>
                    <a:lnTo>
                      <a:pt x="12" y="96"/>
                    </a:lnTo>
                    <a:lnTo>
                      <a:pt x="12" y="97"/>
                    </a:lnTo>
                    <a:lnTo>
                      <a:pt x="11" y="98"/>
                    </a:lnTo>
                    <a:lnTo>
                      <a:pt x="10" y="99"/>
                    </a:lnTo>
                    <a:lnTo>
                      <a:pt x="10" y="100"/>
                    </a:lnTo>
                    <a:lnTo>
                      <a:pt x="9" y="101"/>
                    </a:lnTo>
                    <a:lnTo>
                      <a:pt x="9" y="102"/>
                    </a:lnTo>
                    <a:lnTo>
                      <a:pt x="8" y="103"/>
                    </a:lnTo>
                    <a:lnTo>
                      <a:pt x="8" y="104"/>
                    </a:lnTo>
                    <a:lnTo>
                      <a:pt x="7" y="105"/>
                    </a:lnTo>
                    <a:lnTo>
                      <a:pt x="7" y="106"/>
                    </a:lnTo>
                    <a:lnTo>
                      <a:pt x="6" y="107"/>
                    </a:lnTo>
                    <a:lnTo>
                      <a:pt x="6" y="108"/>
                    </a:lnTo>
                    <a:lnTo>
                      <a:pt x="5" y="109"/>
                    </a:lnTo>
                    <a:lnTo>
                      <a:pt x="5" y="110"/>
                    </a:lnTo>
                    <a:lnTo>
                      <a:pt x="4" y="111"/>
                    </a:lnTo>
                    <a:lnTo>
                      <a:pt x="4" y="112"/>
                    </a:lnTo>
                    <a:lnTo>
                      <a:pt x="4" y="114"/>
                    </a:lnTo>
                    <a:lnTo>
                      <a:pt x="3" y="115"/>
                    </a:lnTo>
                    <a:lnTo>
                      <a:pt x="3" y="117"/>
                    </a:lnTo>
                    <a:lnTo>
                      <a:pt x="2" y="118"/>
                    </a:lnTo>
                    <a:lnTo>
                      <a:pt x="2" y="120"/>
                    </a:lnTo>
                    <a:lnTo>
                      <a:pt x="2" y="122"/>
                    </a:lnTo>
                    <a:lnTo>
                      <a:pt x="2" y="124"/>
                    </a:lnTo>
                    <a:lnTo>
                      <a:pt x="1" y="128"/>
                    </a:lnTo>
                    <a:lnTo>
                      <a:pt x="0" y="129"/>
                    </a:lnTo>
                    <a:lnTo>
                      <a:pt x="0" y="131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6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39"/>
                    </a:lnTo>
                    <a:lnTo>
                      <a:pt x="0" y="140"/>
                    </a:lnTo>
                    <a:lnTo>
                      <a:pt x="0" y="141"/>
                    </a:lnTo>
                    <a:lnTo>
                      <a:pt x="0" y="142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5"/>
                    </a:lnTo>
                    <a:lnTo>
                      <a:pt x="0" y="146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0" y="149"/>
                    </a:lnTo>
                    <a:lnTo>
                      <a:pt x="0" y="150"/>
                    </a:lnTo>
                    <a:lnTo>
                      <a:pt x="1" y="152"/>
                    </a:lnTo>
                    <a:lnTo>
                      <a:pt x="1" y="153"/>
                    </a:lnTo>
                    <a:lnTo>
                      <a:pt x="1" y="154"/>
                    </a:lnTo>
                    <a:lnTo>
                      <a:pt x="1" y="156"/>
                    </a:lnTo>
                    <a:lnTo>
                      <a:pt x="1" y="157"/>
                    </a:lnTo>
                    <a:lnTo>
                      <a:pt x="1" y="158"/>
                    </a:lnTo>
                    <a:lnTo>
                      <a:pt x="1" y="160"/>
                    </a:lnTo>
                    <a:lnTo>
                      <a:pt x="1" y="162"/>
                    </a:lnTo>
                    <a:lnTo>
                      <a:pt x="1" y="164"/>
                    </a:lnTo>
                    <a:lnTo>
                      <a:pt x="2" y="166"/>
                    </a:lnTo>
                    <a:lnTo>
                      <a:pt x="2" y="167"/>
                    </a:lnTo>
                    <a:lnTo>
                      <a:pt x="2" y="168"/>
                    </a:lnTo>
                    <a:lnTo>
                      <a:pt x="2" y="169"/>
                    </a:lnTo>
                    <a:lnTo>
                      <a:pt x="2" y="170"/>
                    </a:lnTo>
                    <a:lnTo>
                      <a:pt x="2" y="171"/>
                    </a:lnTo>
                    <a:lnTo>
                      <a:pt x="2" y="172"/>
                    </a:lnTo>
                    <a:lnTo>
                      <a:pt x="2" y="173"/>
                    </a:lnTo>
                    <a:lnTo>
                      <a:pt x="2" y="174"/>
                    </a:lnTo>
                    <a:lnTo>
                      <a:pt x="2" y="175"/>
                    </a:lnTo>
                    <a:lnTo>
                      <a:pt x="2" y="176"/>
                    </a:lnTo>
                    <a:lnTo>
                      <a:pt x="2" y="177"/>
                    </a:lnTo>
                    <a:lnTo>
                      <a:pt x="2" y="178"/>
                    </a:lnTo>
                    <a:lnTo>
                      <a:pt x="2" y="179"/>
                    </a:lnTo>
                    <a:lnTo>
                      <a:pt x="2" y="180"/>
                    </a:lnTo>
                    <a:lnTo>
                      <a:pt x="2" y="181"/>
                    </a:lnTo>
                    <a:lnTo>
                      <a:pt x="2" y="182"/>
                    </a:lnTo>
                    <a:lnTo>
                      <a:pt x="2" y="183"/>
                    </a:lnTo>
                    <a:lnTo>
                      <a:pt x="2" y="184"/>
                    </a:lnTo>
                    <a:lnTo>
                      <a:pt x="2" y="185"/>
                    </a:lnTo>
                    <a:lnTo>
                      <a:pt x="2" y="186"/>
                    </a:lnTo>
                    <a:lnTo>
                      <a:pt x="2" y="188"/>
                    </a:lnTo>
                    <a:lnTo>
                      <a:pt x="2" y="190"/>
                    </a:lnTo>
                    <a:lnTo>
                      <a:pt x="2" y="191"/>
                    </a:lnTo>
                    <a:lnTo>
                      <a:pt x="2" y="192"/>
                    </a:lnTo>
                    <a:lnTo>
                      <a:pt x="2" y="193"/>
                    </a:lnTo>
                    <a:lnTo>
                      <a:pt x="2" y="194"/>
                    </a:lnTo>
                    <a:lnTo>
                      <a:pt x="2" y="195"/>
                    </a:lnTo>
                    <a:lnTo>
                      <a:pt x="2" y="196"/>
                    </a:lnTo>
                    <a:lnTo>
                      <a:pt x="2" y="197"/>
                    </a:lnTo>
                    <a:lnTo>
                      <a:pt x="2" y="198"/>
                    </a:lnTo>
                    <a:lnTo>
                      <a:pt x="2" y="199"/>
                    </a:lnTo>
                    <a:lnTo>
                      <a:pt x="2" y="200"/>
                    </a:lnTo>
                    <a:lnTo>
                      <a:pt x="2" y="201"/>
                    </a:lnTo>
                    <a:lnTo>
                      <a:pt x="2" y="202"/>
                    </a:lnTo>
                    <a:lnTo>
                      <a:pt x="2" y="203"/>
                    </a:lnTo>
                    <a:lnTo>
                      <a:pt x="2" y="204"/>
                    </a:lnTo>
                    <a:lnTo>
                      <a:pt x="2" y="205"/>
                    </a:lnTo>
                    <a:lnTo>
                      <a:pt x="2" y="206"/>
                    </a:lnTo>
                    <a:lnTo>
                      <a:pt x="2" y="207"/>
                    </a:lnTo>
                    <a:lnTo>
                      <a:pt x="1" y="208"/>
                    </a:lnTo>
                    <a:lnTo>
                      <a:pt x="1" y="209"/>
                    </a:lnTo>
                    <a:lnTo>
                      <a:pt x="1" y="210"/>
                    </a:lnTo>
                    <a:lnTo>
                      <a:pt x="1" y="211"/>
                    </a:lnTo>
                    <a:lnTo>
                      <a:pt x="1" y="212"/>
                    </a:lnTo>
                    <a:lnTo>
                      <a:pt x="1" y="213"/>
                    </a:lnTo>
                    <a:lnTo>
                      <a:pt x="1" y="214"/>
                    </a:lnTo>
                    <a:lnTo>
                      <a:pt x="1" y="215"/>
                    </a:lnTo>
                    <a:lnTo>
                      <a:pt x="0" y="216"/>
                    </a:lnTo>
                    <a:lnTo>
                      <a:pt x="0" y="217"/>
                    </a:lnTo>
                    <a:lnTo>
                      <a:pt x="0" y="218"/>
                    </a:lnTo>
                    <a:lnTo>
                      <a:pt x="0" y="219"/>
                    </a:lnTo>
                    <a:lnTo>
                      <a:pt x="0" y="220"/>
                    </a:lnTo>
                    <a:lnTo>
                      <a:pt x="0" y="221"/>
                    </a:lnTo>
                    <a:lnTo>
                      <a:pt x="0" y="222"/>
                    </a:lnTo>
                    <a:lnTo>
                      <a:pt x="1" y="222"/>
                    </a:lnTo>
                    <a:lnTo>
                      <a:pt x="1" y="223"/>
                    </a:lnTo>
                    <a:lnTo>
                      <a:pt x="1" y="224"/>
                    </a:lnTo>
                    <a:lnTo>
                      <a:pt x="1" y="225"/>
                    </a:lnTo>
                    <a:lnTo>
                      <a:pt x="1" y="226"/>
                    </a:lnTo>
                    <a:lnTo>
                      <a:pt x="2" y="228"/>
                    </a:lnTo>
                    <a:lnTo>
                      <a:pt x="2" y="231"/>
                    </a:lnTo>
                    <a:lnTo>
                      <a:pt x="2" y="233"/>
                    </a:lnTo>
                    <a:lnTo>
                      <a:pt x="3" y="235"/>
                    </a:lnTo>
                    <a:lnTo>
                      <a:pt x="3" y="237"/>
                    </a:lnTo>
                    <a:lnTo>
                      <a:pt x="3" y="238"/>
                    </a:lnTo>
                    <a:lnTo>
                      <a:pt x="4" y="240"/>
                    </a:lnTo>
                    <a:lnTo>
                      <a:pt x="4" y="242"/>
                    </a:lnTo>
                    <a:lnTo>
                      <a:pt x="4" y="243"/>
                    </a:lnTo>
                    <a:lnTo>
                      <a:pt x="4" y="244"/>
                    </a:lnTo>
                    <a:lnTo>
                      <a:pt x="4" y="246"/>
                    </a:lnTo>
                    <a:lnTo>
                      <a:pt x="5" y="247"/>
                    </a:lnTo>
                    <a:lnTo>
                      <a:pt x="5" y="248"/>
                    </a:lnTo>
                    <a:lnTo>
                      <a:pt x="5" y="250"/>
                    </a:lnTo>
                    <a:lnTo>
                      <a:pt x="6" y="251"/>
                    </a:lnTo>
                    <a:lnTo>
                      <a:pt x="6" y="252"/>
                    </a:lnTo>
                    <a:lnTo>
                      <a:pt x="6" y="253"/>
                    </a:lnTo>
                    <a:lnTo>
                      <a:pt x="7" y="254"/>
                    </a:lnTo>
                    <a:lnTo>
                      <a:pt x="7" y="256"/>
                    </a:lnTo>
                    <a:lnTo>
                      <a:pt x="8" y="257"/>
                    </a:lnTo>
                    <a:lnTo>
                      <a:pt x="8" y="258"/>
                    </a:lnTo>
                    <a:lnTo>
                      <a:pt x="9" y="259"/>
                    </a:lnTo>
                    <a:lnTo>
                      <a:pt x="10" y="260"/>
                    </a:lnTo>
                    <a:lnTo>
                      <a:pt x="10" y="261"/>
                    </a:lnTo>
                    <a:lnTo>
                      <a:pt x="11" y="262"/>
                    </a:lnTo>
                    <a:lnTo>
                      <a:pt x="12" y="263"/>
                    </a:lnTo>
                    <a:lnTo>
                      <a:pt x="13" y="264"/>
                    </a:lnTo>
                    <a:lnTo>
                      <a:pt x="14" y="265"/>
                    </a:lnTo>
                    <a:lnTo>
                      <a:pt x="15" y="266"/>
                    </a:lnTo>
                    <a:lnTo>
                      <a:pt x="16" y="267"/>
                    </a:lnTo>
                    <a:lnTo>
                      <a:pt x="17" y="268"/>
                    </a:lnTo>
                    <a:lnTo>
                      <a:pt x="19" y="269"/>
                    </a:lnTo>
                    <a:lnTo>
                      <a:pt x="20" y="269"/>
                    </a:lnTo>
                    <a:lnTo>
                      <a:pt x="20" y="270"/>
                    </a:lnTo>
                    <a:lnTo>
                      <a:pt x="21" y="270"/>
                    </a:lnTo>
                    <a:lnTo>
                      <a:pt x="22" y="270"/>
                    </a:lnTo>
                    <a:lnTo>
                      <a:pt x="23" y="270"/>
                    </a:lnTo>
                    <a:lnTo>
                      <a:pt x="24" y="270"/>
                    </a:lnTo>
                    <a:lnTo>
                      <a:pt x="25" y="270"/>
                    </a:lnTo>
                    <a:lnTo>
                      <a:pt x="26" y="270"/>
                    </a:lnTo>
                    <a:lnTo>
                      <a:pt x="27" y="270"/>
                    </a:lnTo>
                    <a:lnTo>
                      <a:pt x="28" y="270"/>
                    </a:lnTo>
                    <a:lnTo>
                      <a:pt x="29" y="270"/>
                    </a:lnTo>
                    <a:lnTo>
                      <a:pt x="30" y="270"/>
                    </a:lnTo>
                    <a:lnTo>
                      <a:pt x="31" y="270"/>
                    </a:lnTo>
                    <a:lnTo>
                      <a:pt x="32" y="269"/>
                    </a:lnTo>
                    <a:lnTo>
                      <a:pt x="33" y="269"/>
                    </a:lnTo>
                    <a:lnTo>
                      <a:pt x="34" y="269"/>
                    </a:lnTo>
                    <a:lnTo>
                      <a:pt x="35" y="269"/>
                    </a:lnTo>
                    <a:lnTo>
                      <a:pt x="36" y="26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80"/>
              <p:cNvSpPr>
                <a:spLocks/>
              </p:cNvSpPr>
              <p:nvPr/>
            </p:nvSpPr>
            <p:spPr bwMode="auto">
              <a:xfrm>
                <a:off x="3024" y="1724"/>
                <a:ext cx="151" cy="562"/>
              </a:xfrm>
              <a:custGeom>
                <a:avLst/>
                <a:gdLst>
                  <a:gd name="T0" fmla="*/ 1119 w 129"/>
                  <a:gd name="T1" fmla="*/ 1 h 498"/>
                  <a:gd name="T2" fmla="*/ 1000 w 129"/>
                  <a:gd name="T3" fmla="*/ 0 h 498"/>
                  <a:gd name="T4" fmla="*/ 881 w 129"/>
                  <a:gd name="T5" fmla="*/ 0 h 498"/>
                  <a:gd name="T6" fmla="*/ 706 w 129"/>
                  <a:gd name="T7" fmla="*/ 47 h 498"/>
                  <a:gd name="T8" fmla="*/ 596 w 129"/>
                  <a:gd name="T9" fmla="*/ 77 h 498"/>
                  <a:gd name="T10" fmla="*/ 533 w 129"/>
                  <a:gd name="T11" fmla="*/ 128 h 498"/>
                  <a:gd name="T12" fmla="*/ 492 w 129"/>
                  <a:gd name="T13" fmla="*/ 226 h 498"/>
                  <a:gd name="T14" fmla="*/ 389 w 129"/>
                  <a:gd name="T15" fmla="*/ 343 h 498"/>
                  <a:gd name="T16" fmla="*/ 435 w 129"/>
                  <a:gd name="T17" fmla="*/ 437 h 498"/>
                  <a:gd name="T18" fmla="*/ 455 w 129"/>
                  <a:gd name="T19" fmla="*/ 556 h 498"/>
                  <a:gd name="T20" fmla="*/ 492 w 129"/>
                  <a:gd name="T21" fmla="*/ 674 h 498"/>
                  <a:gd name="T22" fmla="*/ 492 w 129"/>
                  <a:gd name="T23" fmla="*/ 723 h 498"/>
                  <a:gd name="T24" fmla="*/ 492 w 129"/>
                  <a:gd name="T25" fmla="*/ 772 h 498"/>
                  <a:gd name="T26" fmla="*/ 492 w 129"/>
                  <a:gd name="T27" fmla="*/ 854 h 498"/>
                  <a:gd name="T28" fmla="*/ 492 w 129"/>
                  <a:gd name="T29" fmla="*/ 917 h 498"/>
                  <a:gd name="T30" fmla="*/ 492 w 129"/>
                  <a:gd name="T31" fmla="*/ 963 h 498"/>
                  <a:gd name="T32" fmla="*/ 492 w 129"/>
                  <a:gd name="T33" fmla="*/ 1018 h 498"/>
                  <a:gd name="T34" fmla="*/ 389 w 129"/>
                  <a:gd name="T35" fmla="*/ 1151 h 498"/>
                  <a:gd name="T36" fmla="*/ 311 w 129"/>
                  <a:gd name="T37" fmla="*/ 1235 h 498"/>
                  <a:gd name="T38" fmla="*/ 198 w 129"/>
                  <a:gd name="T39" fmla="*/ 1327 h 498"/>
                  <a:gd name="T40" fmla="*/ 103 w 129"/>
                  <a:gd name="T41" fmla="*/ 1523 h 498"/>
                  <a:gd name="T42" fmla="*/ 88 w 129"/>
                  <a:gd name="T43" fmla="*/ 1691 h 498"/>
                  <a:gd name="T44" fmla="*/ 103 w 129"/>
                  <a:gd name="T45" fmla="*/ 1827 h 498"/>
                  <a:gd name="T46" fmla="*/ 121 w 129"/>
                  <a:gd name="T47" fmla="*/ 2003 h 498"/>
                  <a:gd name="T48" fmla="*/ 121 w 129"/>
                  <a:gd name="T49" fmla="*/ 2137 h 498"/>
                  <a:gd name="T50" fmla="*/ 121 w 129"/>
                  <a:gd name="T51" fmla="*/ 2169 h 498"/>
                  <a:gd name="T52" fmla="*/ 121 w 129"/>
                  <a:gd name="T53" fmla="*/ 2212 h 498"/>
                  <a:gd name="T54" fmla="*/ 121 w 129"/>
                  <a:gd name="T55" fmla="*/ 2317 h 498"/>
                  <a:gd name="T56" fmla="*/ 121 w 129"/>
                  <a:gd name="T57" fmla="*/ 2356 h 498"/>
                  <a:gd name="T58" fmla="*/ 121 w 129"/>
                  <a:gd name="T59" fmla="*/ 2412 h 498"/>
                  <a:gd name="T60" fmla="*/ 121 w 129"/>
                  <a:gd name="T61" fmla="*/ 2470 h 498"/>
                  <a:gd name="T62" fmla="*/ 88 w 129"/>
                  <a:gd name="T63" fmla="*/ 2696 h 498"/>
                  <a:gd name="T64" fmla="*/ 1 w 129"/>
                  <a:gd name="T65" fmla="*/ 2863 h 498"/>
                  <a:gd name="T66" fmla="*/ 2 w 129"/>
                  <a:gd name="T67" fmla="*/ 3004 h 498"/>
                  <a:gd name="T68" fmla="*/ 311 w 129"/>
                  <a:gd name="T69" fmla="*/ 3179 h 498"/>
                  <a:gd name="T70" fmla="*/ 706 w 129"/>
                  <a:gd name="T71" fmla="*/ 3209 h 498"/>
                  <a:gd name="T72" fmla="*/ 1132 w 129"/>
                  <a:gd name="T73" fmla="*/ 3179 h 498"/>
                  <a:gd name="T74" fmla="*/ 1508 w 129"/>
                  <a:gd name="T75" fmla="*/ 3296 h 498"/>
                  <a:gd name="T76" fmla="*/ 1533 w 129"/>
                  <a:gd name="T77" fmla="*/ 3344 h 498"/>
                  <a:gd name="T78" fmla="*/ 1508 w 129"/>
                  <a:gd name="T79" fmla="*/ 3398 h 498"/>
                  <a:gd name="T80" fmla="*/ 1504 w 129"/>
                  <a:gd name="T81" fmla="*/ 3476 h 498"/>
                  <a:gd name="T82" fmla="*/ 1551 w 129"/>
                  <a:gd name="T83" fmla="*/ 3606 h 498"/>
                  <a:gd name="T84" fmla="*/ 1676 w 129"/>
                  <a:gd name="T85" fmla="*/ 3708 h 498"/>
                  <a:gd name="T86" fmla="*/ 1765 w 129"/>
                  <a:gd name="T87" fmla="*/ 3784 h 498"/>
                  <a:gd name="T88" fmla="*/ 1867 w 129"/>
                  <a:gd name="T89" fmla="*/ 3948 h 498"/>
                  <a:gd name="T90" fmla="*/ 1869 w 129"/>
                  <a:gd name="T91" fmla="*/ 4056 h 498"/>
                  <a:gd name="T92" fmla="*/ 1869 w 129"/>
                  <a:gd name="T93" fmla="*/ 4153 h 498"/>
                  <a:gd name="T94" fmla="*/ 1867 w 129"/>
                  <a:gd name="T95" fmla="*/ 4270 h 498"/>
                  <a:gd name="T96" fmla="*/ 1818 w 129"/>
                  <a:gd name="T97" fmla="*/ 4383 h 498"/>
                  <a:gd name="T98" fmla="*/ 1818 w 129"/>
                  <a:gd name="T99" fmla="*/ 4438 h 498"/>
                  <a:gd name="T100" fmla="*/ 1816 w 129"/>
                  <a:gd name="T101" fmla="*/ 4481 h 498"/>
                  <a:gd name="T102" fmla="*/ 1869 w 129"/>
                  <a:gd name="T103" fmla="*/ 4558 h 498"/>
                  <a:gd name="T104" fmla="*/ 1962 w 129"/>
                  <a:gd name="T105" fmla="*/ 4619 h 498"/>
                  <a:gd name="T106" fmla="*/ 2032 w 129"/>
                  <a:gd name="T107" fmla="*/ 4668 h 498"/>
                  <a:gd name="T108" fmla="*/ 2128 w 129"/>
                  <a:gd name="T109" fmla="*/ 4723 h 498"/>
                  <a:gd name="T110" fmla="*/ 2314 w 129"/>
                  <a:gd name="T111" fmla="*/ 4806 h 498"/>
                  <a:gd name="T112" fmla="*/ 2418 w 129"/>
                  <a:gd name="T113" fmla="*/ 4875 h 498"/>
                  <a:gd name="T114" fmla="*/ 2491 w 129"/>
                  <a:gd name="T115" fmla="*/ 4936 h 49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9"/>
                  <a:gd name="T175" fmla="*/ 0 h 498"/>
                  <a:gd name="T176" fmla="*/ 129 w 129"/>
                  <a:gd name="T177" fmla="*/ 498 h 49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9" h="498">
                    <a:moveTo>
                      <a:pt x="58" y="2"/>
                    </a:moveTo>
                    <a:lnTo>
                      <a:pt x="58" y="1"/>
                    </a:lnTo>
                    <a:lnTo>
                      <a:pt x="57" y="1"/>
                    </a:lnTo>
                    <a:lnTo>
                      <a:pt x="56" y="1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2" y="1"/>
                    </a:lnTo>
                    <a:lnTo>
                      <a:pt x="41" y="1"/>
                    </a:lnTo>
                    <a:lnTo>
                      <a:pt x="41" y="2"/>
                    </a:lnTo>
                    <a:lnTo>
                      <a:pt x="39" y="2"/>
                    </a:lnTo>
                    <a:lnTo>
                      <a:pt x="38" y="3"/>
                    </a:lnTo>
                    <a:lnTo>
                      <a:pt x="37" y="3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4" y="5"/>
                    </a:lnTo>
                    <a:lnTo>
                      <a:pt x="33" y="6"/>
                    </a:lnTo>
                    <a:lnTo>
                      <a:pt x="32" y="6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29" y="9"/>
                    </a:lnTo>
                    <a:lnTo>
                      <a:pt x="29" y="10"/>
                    </a:lnTo>
                    <a:lnTo>
                      <a:pt x="28" y="10"/>
                    </a:lnTo>
                    <a:lnTo>
                      <a:pt x="28" y="11"/>
                    </a:lnTo>
                    <a:lnTo>
                      <a:pt x="28" y="12"/>
                    </a:lnTo>
                    <a:lnTo>
                      <a:pt x="27" y="12"/>
                    </a:lnTo>
                    <a:lnTo>
                      <a:pt x="27" y="13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6"/>
                    </a:lnTo>
                    <a:lnTo>
                      <a:pt x="25" y="16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4" y="20"/>
                    </a:lnTo>
                    <a:lnTo>
                      <a:pt x="24" y="21"/>
                    </a:lnTo>
                    <a:lnTo>
                      <a:pt x="24" y="22"/>
                    </a:lnTo>
                    <a:lnTo>
                      <a:pt x="22" y="25"/>
                    </a:lnTo>
                    <a:lnTo>
                      <a:pt x="22" y="26"/>
                    </a:lnTo>
                    <a:lnTo>
                      <a:pt x="22" y="28"/>
                    </a:lnTo>
                    <a:lnTo>
                      <a:pt x="21" y="29"/>
                    </a:lnTo>
                    <a:lnTo>
                      <a:pt x="21" y="30"/>
                    </a:lnTo>
                    <a:lnTo>
                      <a:pt x="21" y="32"/>
                    </a:lnTo>
                    <a:lnTo>
                      <a:pt x="21" y="33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21" y="38"/>
                    </a:lnTo>
                    <a:lnTo>
                      <a:pt x="21" y="39"/>
                    </a:lnTo>
                    <a:lnTo>
                      <a:pt x="21" y="40"/>
                    </a:lnTo>
                    <a:lnTo>
                      <a:pt x="21" y="41"/>
                    </a:lnTo>
                    <a:lnTo>
                      <a:pt x="21" y="42"/>
                    </a:lnTo>
                    <a:lnTo>
                      <a:pt x="21" y="43"/>
                    </a:lnTo>
                    <a:lnTo>
                      <a:pt x="22" y="44"/>
                    </a:lnTo>
                    <a:lnTo>
                      <a:pt x="22" y="46"/>
                    </a:lnTo>
                    <a:lnTo>
                      <a:pt x="22" y="48"/>
                    </a:lnTo>
                    <a:lnTo>
                      <a:pt x="22" y="49"/>
                    </a:lnTo>
                    <a:lnTo>
                      <a:pt x="22" y="50"/>
                    </a:lnTo>
                    <a:lnTo>
                      <a:pt x="23" y="52"/>
                    </a:lnTo>
                    <a:lnTo>
                      <a:pt x="23" y="53"/>
                    </a:lnTo>
                    <a:lnTo>
                      <a:pt x="23" y="54"/>
                    </a:lnTo>
                    <a:lnTo>
                      <a:pt x="23" y="56"/>
                    </a:lnTo>
                    <a:lnTo>
                      <a:pt x="23" y="58"/>
                    </a:lnTo>
                    <a:lnTo>
                      <a:pt x="23" y="59"/>
                    </a:lnTo>
                    <a:lnTo>
                      <a:pt x="23" y="61"/>
                    </a:lnTo>
                    <a:lnTo>
                      <a:pt x="24" y="63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4" y="68"/>
                    </a:lnTo>
                    <a:lnTo>
                      <a:pt x="24" y="69"/>
                    </a:lnTo>
                    <a:lnTo>
                      <a:pt x="24" y="70"/>
                    </a:lnTo>
                    <a:lnTo>
                      <a:pt x="24" y="71"/>
                    </a:lnTo>
                    <a:lnTo>
                      <a:pt x="24" y="72"/>
                    </a:lnTo>
                    <a:lnTo>
                      <a:pt x="24" y="73"/>
                    </a:lnTo>
                    <a:lnTo>
                      <a:pt x="24" y="74"/>
                    </a:lnTo>
                    <a:lnTo>
                      <a:pt x="24" y="75"/>
                    </a:lnTo>
                    <a:lnTo>
                      <a:pt x="24" y="76"/>
                    </a:lnTo>
                    <a:lnTo>
                      <a:pt x="24" y="77"/>
                    </a:lnTo>
                    <a:lnTo>
                      <a:pt x="24" y="78"/>
                    </a:lnTo>
                    <a:lnTo>
                      <a:pt x="24" y="79"/>
                    </a:lnTo>
                    <a:lnTo>
                      <a:pt x="24" y="80"/>
                    </a:lnTo>
                    <a:lnTo>
                      <a:pt x="24" y="81"/>
                    </a:lnTo>
                    <a:lnTo>
                      <a:pt x="24" y="82"/>
                    </a:lnTo>
                    <a:lnTo>
                      <a:pt x="24" y="83"/>
                    </a:lnTo>
                    <a:lnTo>
                      <a:pt x="24" y="84"/>
                    </a:lnTo>
                    <a:lnTo>
                      <a:pt x="24" y="86"/>
                    </a:lnTo>
                    <a:lnTo>
                      <a:pt x="24" y="87"/>
                    </a:lnTo>
                    <a:lnTo>
                      <a:pt x="24" y="88"/>
                    </a:lnTo>
                    <a:lnTo>
                      <a:pt x="24" y="89"/>
                    </a:lnTo>
                    <a:lnTo>
                      <a:pt x="24" y="90"/>
                    </a:lnTo>
                    <a:lnTo>
                      <a:pt x="24" y="91"/>
                    </a:lnTo>
                    <a:lnTo>
                      <a:pt x="24" y="92"/>
                    </a:lnTo>
                    <a:lnTo>
                      <a:pt x="24" y="93"/>
                    </a:lnTo>
                    <a:lnTo>
                      <a:pt x="24" y="94"/>
                    </a:lnTo>
                    <a:lnTo>
                      <a:pt x="24" y="95"/>
                    </a:lnTo>
                    <a:lnTo>
                      <a:pt x="24" y="96"/>
                    </a:lnTo>
                    <a:lnTo>
                      <a:pt x="24" y="97"/>
                    </a:lnTo>
                    <a:lnTo>
                      <a:pt x="24" y="98"/>
                    </a:lnTo>
                    <a:lnTo>
                      <a:pt x="24" y="99"/>
                    </a:lnTo>
                    <a:lnTo>
                      <a:pt x="24" y="100"/>
                    </a:lnTo>
                    <a:lnTo>
                      <a:pt x="24" y="101"/>
                    </a:lnTo>
                    <a:lnTo>
                      <a:pt x="24" y="102"/>
                    </a:lnTo>
                    <a:lnTo>
                      <a:pt x="24" y="103"/>
                    </a:lnTo>
                    <a:lnTo>
                      <a:pt x="24" y="104"/>
                    </a:lnTo>
                    <a:lnTo>
                      <a:pt x="24" y="105"/>
                    </a:lnTo>
                    <a:lnTo>
                      <a:pt x="22" y="108"/>
                    </a:lnTo>
                    <a:lnTo>
                      <a:pt x="22" y="110"/>
                    </a:lnTo>
                    <a:lnTo>
                      <a:pt x="22" y="112"/>
                    </a:lnTo>
                    <a:lnTo>
                      <a:pt x="21" y="113"/>
                    </a:lnTo>
                    <a:lnTo>
                      <a:pt x="20" y="114"/>
                    </a:lnTo>
                    <a:lnTo>
                      <a:pt x="20" y="116"/>
                    </a:lnTo>
                    <a:lnTo>
                      <a:pt x="20" y="117"/>
                    </a:lnTo>
                    <a:lnTo>
                      <a:pt x="19" y="118"/>
                    </a:lnTo>
                    <a:lnTo>
                      <a:pt x="18" y="119"/>
                    </a:lnTo>
                    <a:lnTo>
                      <a:pt x="18" y="120"/>
                    </a:lnTo>
                    <a:lnTo>
                      <a:pt x="17" y="121"/>
                    </a:lnTo>
                    <a:lnTo>
                      <a:pt x="16" y="122"/>
                    </a:lnTo>
                    <a:lnTo>
                      <a:pt x="16" y="123"/>
                    </a:lnTo>
                    <a:lnTo>
                      <a:pt x="15" y="124"/>
                    </a:lnTo>
                    <a:lnTo>
                      <a:pt x="15" y="125"/>
                    </a:lnTo>
                    <a:lnTo>
                      <a:pt x="14" y="126"/>
                    </a:lnTo>
                    <a:lnTo>
                      <a:pt x="14" y="127"/>
                    </a:lnTo>
                    <a:lnTo>
                      <a:pt x="13" y="128"/>
                    </a:lnTo>
                    <a:lnTo>
                      <a:pt x="12" y="129"/>
                    </a:lnTo>
                    <a:lnTo>
                      <a:pt x="12" y="130"/>
                    </a:lnTo>
                    <a:lnTo>
                      <a:pt x="11" y="131"/>
                    </a:lnTo>
                    <a:lnTo>
                      <a:pt x="10" y="132"/>
                    </a:lnTo>
                    <a:lnTo>
                      <a:pt x="10" y="133"/>
                    </a:lnTo>
                    <a:lnTo>
                      <a:pt x="10" y="134"/>
                    </a:lnTo>
                    <a:lnTo>
                      <a:pt x="9" y="136"/>
                    </a:lnTo>
                    <a:lnTo>
                      <a:pt x="8" y="137"/>
                    </a:lnTo>
                    <a:lnTo>
                      <a:pt x="8" y="138"/>
                    </a:lnTo>
                    <a:lnTo>
                      <a:pt x="8" y="140"/>
                    </a:lnTo>
                    <a:lnTo>
                      <a:pt x="7" y="142"/>
                    </a:lnTo>
                    <a:lnTo>
                      <a:pt x="6" y="144"/>
                    </a:lnTo>
                    <a:lnTo>
                      <a:pt x="6" y="146"/>
                    </a:lnTo>
                    <a:lnTo>
                      <a:pt x="5" y="151"/>
                    </a:lnTo>
                    <a:lnTo>
                      <a:pt x="5" y="153"/>
                    </a:lnTo>
                    <a:lnTo>
                      <a:pt x="4" y="156"/>
                    </a:lnTo>
                    <a:lnTo>
                      <a:pt x="4" y="158"/>
                    </a:lnTo>
                    <a:lnTo>
                      <a:pt x="4" y="160"/>
                    </a:lnTo>
                    <a:lnTo>
                      <a:pt x="4" y="162"/>
                    </a:lnTo>
                    <a:lnTo>
                      <a:pt x="4" y="164"/>
                    </a:lnTo>
                    <a:lnTo>
                      <a:pt x="4" y="165"/>
                    </a:lnTo>
                    <a:lnTo>
                      <a:pt x="4" y="167"/>
                    </a:lnTo>
                    <a:lnTo>
                      <a:pt x="4" y="168"/>
                    </a:lnTo>
                    <a:lnTo>
                      <a:pt x="4" y="170"/>
                    </a:lnTo>
                    <a:lnTo>
                      <a:pt x="4" y="172"/>
                    </a:lnTo>
                    <a:lnTo>
                      <a:pt x="4" y="173"/>
                    </a:lnTo>
                    <a:lnTo>
                      <a:pt x="4" y="174"/>
                    </a:lnTo>
                    <a:lnTo>
                      <a:pt x="4" y="176"/>
                    </a:lnTo>
                    <a:lnTo>
                      <a:pt x="4" y="178"/>
                    </a:lnTo>
                    <a:lnTo>
                      <a:pt x="4" y="179"/>
                    </a:lnTo>
                    <a:lnTo>
                      <a:pt x="4" y="180"/>
                    </a:lnTo>
                    <a:lnTo>
                      <a:pt x="5" y="182"/>
                    </a:lnTo>
                    <a:lnTo>
                      <a:pt x="5" y="184"/>
                    </a:lnTo>
                    <a:lnTo>
                      <a:pt x="5" y="186"/>
                    </a:lnTo>
                    <a:lnTo>
                      <a:pt x="5" y="187"/>
                    </a:lnTo>
                    <a:lnTo>
                      <a:pt x="5" y="189"/>
                    </a:lnTo>
                    <a:lnTo>
                      <a:pt x="6" y="191"/>
                    </a:lnTo>
                    <a:lnTo>
                      <a:pt x="6" y="193"/>
                    </a:lnTo>
                    <a:lnTo>
                      <a:pt x="6" y="195"/>
                    </a:lnTo>
                    <a:lnTo>
                      <a:pt x="6" y="197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5"/>
                    </a:lnTo>
                    <a:lnTo>
                      <a:pt x="6" y="208"/>
                    </a:lnTo>
                    <a:lnTo>
                      <a:pt x="6" y="210"/>
                    </a:lnTo>
                    <a:lnTo>
                      <a:pt x="6" y="211"/>
                    </a:lnTo>
                    <a:lnTo>
                      <a:pt x="6" y="212"/>
                    </a:lnTo>
                    <a:lnTo>
                      <a:pt x="6" y="213"/>
                    </a:lnTo>
                    <a:lnTo>
                      <a:pt x="6" y="214"/>
                    </a:lnTo>
                    <a:lnTo>
                      <a:pt x="6" y="215"/>
                    </a:lnTo>
                    <a:lnTo>
                      <a:pt x="6" y="216"/>
                    </a:lnTo>
                    <a:lnTo>
                      <a:pt x="6" y="217"/>
                    </a:lnTo>
                    <a:lnTo>
                      <a:pt x="6" y="218"/>
                    </a:lnTo>
                    <a:lnTo>
                      <a:pt x="6" y="219"/>
                    </a:lnTo>
                    <a:lnTo>
                      <a:pt x="6" y="220"/>
                    </a:lnTo>
                    <a:lnTo>
                      <a:pt x="6" y="221"/>
                    </a:lnTo>
                    <a:lnTo>
                      <a:pt x="6" y="222"/>
                    </a:lnTo>
                    <a:lnTo>
                      <a:pt x="6" y="223"/>
                    </a:lnTo>
                    <a:lnTo>
                      <a:pt x="6" y="224"/>
                    </a:lnTo>
                    <a:lnTo>
                      <a:pt x="6" y="225"/>
                    </a:lnTo>
                    <a:lnTo>
                      <a:pt x="6" y="226"/>
                    </a:lnTo>
                    <a:lnTo>
                      <a:pt x="6" y="227"/>
                    </a:lnTo>
                    <a:lnTo>
                      <a:pt x="6" y="228"/>
                    </a:lnTo>
                    <a:lnTo>
                      <a:pt x="6" y="230"/>
                    </a:lnTo>
                    <a:lnTo>
                      <a:pt x="6" y="231"/>
                    </a:lnTo>
                    <a:lnTo>
                      <a:pt x="6" y="232"/>
                    </a:lnTo>
                    <a:lnTo>
                      <a:pt x="6" y="233"/>
                    </a:lnTo>
                    <a:lnTo>
                      <a:pt x="6" y="234"/>
                    </a:lnTo>
                    <a:lnTo>
                      <a:pt x="6" y="235"/>
                    </a:lnTo>
                    <a:lnTo>
                      <a:pt x="6" y="236"/>
                    </a:lnTo>
                    <a:lnTo>
                      <a:pt x="6" y="237"/>
                    </a:lnTo>
                    <a:lnTo>
                      <a:pt x="6" y="238"/>
                    </a:lnTo>
                    <a:lnTo>
                      <a:pt x="6" y="239"/>
                    </a:lnTo>
                    <a:lnTo>
                      <a:pt x="6" y="240"/>
                    </a:lnTo>
                    <a:lnTo>
                      <a:pt x="6" y="241"/>
                    </a:lnTo>
                    <a:lnTo>
                      <a:pt x="6" y="242"/>
                    </a:lnTo>
                    <a:lnTo>
                      <a:pt x="6" y="243"/>
                    </a:lnTo>
                    <a:lnTo>
                      <a:pt x="6" y="244"/>
                    </a:lnTo>
                    <a:lnTo>
                      <a:pt x="6" y="245"/>
                    </a:lnTo>
                    <a:lnTo>
                      <a:pt x="6" y="246"/>
                    </a:lnTo>
                    <a:lnTo>
                      <a:pt x="6" y="247"/>
                    </a:lnTo>
                    <a:lnTo>
                      <a:pt x="6" y="248"/>
                    </a:lnTo>
                    <a:lnTo>
                      <a:pt x="6" y="249"/>
                    </a:lnTo>
                    <a:lnTo>
                      <a:pt x="6" y="254"/>
                    </a:lnTo>
                    <a:lnTo>
                      <a:pt x="6" y="257"/>
                    </a:lnTo>
                    <a:lnTo>
                      <a:pt x="6" y="260"/>
                    </a:lnTo>
                    <a:lnTo>
                      <a:pt x="5" y="262"/>
                    </a:lnTo>
                    <a:lnTo>
                      <a:pt x="5" y="264"/>
                    </a:lnTo>
                    <a:lnTo>
                      <a:pt x="5" y="267"/>
                    </a:lnTo>
                    <a:lnTo>
                      <a:pt x="4" y="269"/>
                    </a:lnTo>
                    <a:lnTo>
                      <a:pt x="4" y="271"/>
                    </a:lnTo>
                    <a:lnTo>
                      <a:pt x="4" y="273"/>
                    </a:lnTo>
                    <a:lnTo>
                      <a:pt x="3" y="275"/>
                    </a:lnTo>
                    <a:lnTo>
                      <a:pt x="3" y="277"/>
                    </a:lnTo>
                    <a:lnTo>
                      <a:pt x="2" y="279"/>
                    </a:lnTo>
                    <a:lnTo>
                      <a:pt x="2" y="281"/>
                    </a:lnTo>
                    <a:lnTo>
                      <a:pt x="2" y="282"/>
                    </a:lnTo>
                    <a:lnTo>
                      <a:pt x="2" y="284"/>
                    </a:lnTo>
                    <a:lnTo>
                      <a:pt x="1" y="286"/>
                    </a:lnTo>
                    <a:lnTo>
                      <a:pt x="1" y="288"/>
                    </a:lnTo>
                    <a:lnTo>
                      <a:pt x="1" y="289"/>
                    </a:lnTo>
                    <a:lnTo>
                      <a:pt x="0" y="291"/>
                    </a:lnTo>
                    <a:lnTo>
                      <a:pt x="0" y="293"/>
                    </a:lnTo>
                    <a:lnTo>
                      <a:pt x="0" y="294"/>
                    </a:lnTo>
                    <a:lnTo>
                      <a:pt x="1" y="296"/>
                    </a:lnTo>
                    <a:lnTo>
                      <a:pt x="1" y="298"/>
                    </a:lnTo>
                    <a:lnTo>
                      <a:pt x="1" y="299"/>
                    </a:lnTo>
                    <a:lnTo>
                      <a:pt x="2" y="301"/>
                    </a:lnTo>
                    <a:lnTo>
                      <a:pt x="2" y="302"/>
                    </a:lnTo>
                    <a:lnTo>
                      <a:pt x="2" y="304"/>
                    </a:lnTo>
                    <a:lnTo>
                      <a:pt x="3" y="306"/>
                    </a:lnTo>
                    <a:lnTo>
                      <a:pt x="4" y="308"/>
                    </a:lnTo>
                    <a:lnTo>
                      <a:pt x="5" y="309"/>
                    </a:lnTo>
                    <a:lnTo>
                      <a:pt x="6" y="311"/>
                    </a:lnTo>
                    <a:lnTo>
                      <a:pt x="10" y="315"/>
                    </a:lnTo>
                    <a:lnTo>
                      <a:pt x="12" y="317"/>
                    </a:lnTo>
                    <a:lnTo>
                      <a:pt x="13" y="318"/>
                    </a:lnTo>
                    <a:lnTo>
                      <a:pt x="15" y="320"/>
                    </a:lnTo>
                    <a:lnTo>
                      <a:pt x="18" y="320"/>
                    </a:lnTo>
                    <a:lnTo>
                      <a:pt x="20" y="321"/>
                    </a:lnTo>
                    <a:lnTo>
                      <a:pt x="22" y="322"/>
                    </a:lnTo>
                    <a:lnTo>
                      <a:pt x="24" y="322"/>
                    </a:lnTo>
                    <a:lnTo>
                      <a:pt x="26" y="322"/>
                    </a:lnTo>
                    <a:lnTo>
                      <a:pt x="29" y="322"/>
                    </a:lnTo>
                    <a:lnTo>
                      <a:pt x="31" y="322"/>
                    </a:lnTo>
                    <a:lnTo>
                      <a:pt x="33" y="322"/>
                    </a:lnTo>
                    <a:lnTo>
                      <a:pt x="36" y="322"/>
                    </a:lnTo>
                    <a:lnTo>
                      <a:pt x="38" y="322"/>
                    </a:lnTo>
                    <a:lnTo>
                      <a:pt x="41" y="321"/>
                    </a:lnTo>
                    <a:lnTo>
                      <a:pt x="43" y="321"/>
                    </a:lnTo>
                    <a:lnTo>
                      <a:pt x="46" y="321"/>
                    </a:lnTo>
                    <a:lnTo>
                      <a:pt x="48" y="320"/>
                    </a:lnTo>
                    <a:lnTo>
                      <a:pt x="50" y="320"/>
                    </a:lnTo>
                    <a:lnTo>
                      <a:pt x="53" y="320"/>
                    </a:lnTo>
                    <a:lnTo>
                      <a:pt x="55" y="320"/>
                    </a:lnTo>
                    <a:lnTo>
                      <a:pt x="57" y="320"/>
                    </a:lnTo>
                    <a:lnTo>
                      <a:pt x="60" y="321"/>
                    </a:lnTo>
                    <a:lnTo>
                      <a:pt x="62" y="322"/>
                    </a:lnTo>
                    <a:lnTo>
                      <a:pt x="64" y="322"/>
                    </a:lnTo>
                    <a:lnTo>
                      <a:pt x="66" y="323"/>
                    </a:lnTo>
                    <a:lnTo>
                      <a:pt x="68" y="324"/>
                    </a:lnTo>
                    <a:lnTo>
                      <a:pt x="70" y="326"/>
                    </a:lnTo>
                    <a:lnTo>
                      <a:pt x="72" y="328"/>
                    </a:lnTo>
                    <a:lnTo>
                      <a:pt x="74" y="330"/>
                    </a:lnTo>
                    <a:lnTo>
                      <a:pt x="76" y="332"/>
                    </a:lnTo>
                    <a:lnTo>
                      <a:pt x="76" y="333"/>
                    </a:lnTo>
                    <a:lnTo>
                      <a:pt x="76" y="334"/>
                    </a:lnTo>
                    <a:lnTo>
                      <a:pt x="77" y="335"/>
                    </a:lnTo>
                    <a:lnTo>
                      <a:pt x="77" y="336"/>
                    </a:lnTo>
                    <a:lnTo>
                      <a:pt x="77" y="337"/>
                    </a:lnTo>
                    <a:lnTo>
                      <a:pt x="77" y="338"/>
                    </a:lnTo>
                    <a:lnTo>
                      <a:pt x="76" y="339"/>
                    </a:lnTo>
                    <a:lnTo>
                      <a:pt x="76" y="340"/>
                    </a:lnTo>
                    <a:lnTo>
                      <a:pt x="76" y="341"/>
                    </a:lnTo>
                    <a:lnTo>
                      <a:pt x="76" y="342"/>
                    </a:lnTo>
                    <a:lnTo>
                      <a:pt x="76" y="343"/>
                    </a:lnTo>
                    <a:lnTo>
                      <a:pt x="76" y="344"/>
                    </a:lnTo>
                    <a:lnTo>
                      <a:pt x="75" y="344"/>
                    </a:lnTo>
                    <a:lnTo>
                      <a:pt x="75" y="345"/>
                    </a:lnTo>
                    <a:lnTo>
                      <a:pt x="75" y="346"/>
                    </a:lnTo>
                    <a:lnTo>
                      <a:pt x="75" y="347"/>
                    </a:lnTo>
                    <a:lnTo>
                      <a:pt x="75" y="348"/>
                    </a:lnTo>
                    <a:lnTo>
                      <a:pt x="75" y="349"/>
                    </a:lnTo>
                    <a:lnTo>
                      <a:pt x="75" y="350"/>
                    </a:lnTo>
                    <a:lnTo>
                      <a:pt x="75" y="351"/>
                    </a:lnTo>
                    <a:lnTo>
                      <a:pt x="76" y="352"/>
                    </a:lnTo>
                    <a:lnTo>
                      <a:pt x="76" y="356"/>
                    </a:lnTo>
                    <a:lnTo>
                      <a:pt x="77" y="358"/>
                    </a:lnTo>
                    <a:lnTo>
                      <a:pt x="77" y="359"/>
                    </a:lnTo>
                    <a:lnTo>
                      <a:pt x="78" y="361"/>
                    </a:lnTo>
                    <a:lnTo>
                      <a:pt x="78" y="362"/>
                    </a:lnTo>
                    <a:lnTo>
                      <a:pt x="79" y="364"/>
                    </a:lnTo>
                    <a:lnTo>
                      <a:pt x="79" y="365"/>
                    </a:lnTo>
                    <a:lnTo>
                      <a:pt x="80" y="366"/>
                    </a:lnTo>
                    <a:lnTo>
                      <a:pt x="80" y="367"/>
                    </a:lnTo>
                    <a:lnTo>
                      <a:pt x="81" y="368"/>
                    </a:lnTo>
                    <a:lnTo>
                      <a:pt x="82" y="369"/>
                    </a:lnTo>
                    <a:lnTo>
                      <a:pt x="82" y="370"/>
                    </a:lnTo>
                    <a:lnTo>
                      <a:pt x="83" y="371"/>
                    </a:lnTo>
                    <a:lnTo>
                      <a:pt x="84" y="372"/>
                    </a:lnTo>
                    <a:lnTo>
                      <a:pt x="84" y="373"/>
                    </a:lnTo>
                    <a:lnTo>
                      <a:pt x="84" y="374"/>
                    </a:lnTo>
                    <a:lnTo>
                      <a:pt x="85" y="374"/>
                    </a:lnTo>
                    <a:lnTo>
                      <a:pt x="86" y="375"/>
                    </a:lnTo>
                    <a:lnTo>
                      <a:pt x="86" y="376"/>
                    </a:lnTo>
                    <a:lnTo>
                      <a:pt x="87" y="377"/>
                    </a:lnTo>
                    <a:lnTo>
                      <a:pt x="88" y="378"/>
                    </a:lnTo>
                    <a:lnTo>
                      <a:pt x="88" y="380"/>
                    </a:lnTo>
                    <a:lnTo>
                      <a:pt x="89" y="381"/>
                    </a:lnTo>
                    <a:lnTo>
                      <a:pt x="89" y="382"/>
                    </a:lnTo>
                    <a:lnTo>
                      <a:pt x="90" y="383"/>
                    </a:lnTo>
                    <a:lnTo>
                      <a:pt x="90" y="385"/>
                    </a:lnTo>
                    <a:lnTo>
                      <a:pt x="91" y="386"/>
                    </a:lnTo>
                    <a:lnTo>
                      <a:pt x="91" y="388"/>
                    </a:lnTo>
                    <a:lnTo>
                      <a:pt x="92" y="390"/>
                    </a:lnTo>
                    <a:lnTo>
                      <a:pt x="92" y="391"/>
                    </a:lnTo>
                    <a:lnTo>
                      <a:pt x="93" y="394"/>
                    </a:lnTo>
                    <a:lnTo>
                      <a:pt x="93" y="397"/>
                    </a:lnTo>
                    <a:lnTo>
                      <a:pt x="94" y="398"/>
                    </a:lnTo>
                    <a:lnTo>
                      <a:pt x="94" y="400"/>
                    </a:lnTo>
                    <a:lnTo>
                      <a:pt x="94" y="401"/>
                    </a:lnTo>
                    <a:lnTo>
                      <a:pt x="94" y="403"/>
                    </a:lnTo>
                    <a:lnTo>
                      <a:pt x="94" y="404"/>
                    </a:lnTo>
                    <a:lnTo>
                      <a:pt x="94" y="405"/>
                    </a:lnTo>
                    <a:lnTo>
                      <a:pt x="94" y="406"/>
                    </a:lnTo>
                    <a:lnTo>
                      <a:pt x="94" y="408"/>
                    </a:lnTo>
                    <a:lnTo>
                      <a:pt x="94" y="410"/>
                    </a:lnTo>
                    <a:lnTo>
                      <a:pt x="94" y="411"/>
                    </a:lnTo>
                    <a:lnTo>
                      <a:pt x="94" y="412"/>
                    </a:lnTo>
                    <a:lnTo>
                      <a:pt x="94" y="413"/>
                    </a:lnTo>
                    <a:lnTo>
                      <a:pt x="94" y="414"/>
                    </a:lnTo>
                    <a:lnTo>
                      <a:pt x="94" y="415"/>
                    </a:lnTo>
                    <a:lnTo>
                      <a:pt x="94" y="416"/>
                    </a:lnTo>
                    <a:lnTo>
                      <a:pt x="94" y="417"/>
                    </a:lnTo>
                    <a:lnTo>
                      <a:pt x="94" y="418"/>
                    </a:lnTo>
                    <a:lnTo>
                      <a:pt x="94" y="419"/>
                    </a:lnTo>
                    <a:lnTo>
                      <a:pt x="93" y="420"/>
                    </a:lnTo>
                    <a:lnTo>
                      <a:pt x="93" y="421"/>
                    </a:lnTo>
                    <a:lnTo>
                      <a:pt x="93" y="422"/>
                    </a:lnTo>
                    <a:lnTo>
                      <a:pt x="93" y="424"/>
                    </a:lnTo>
                    <a:lnTo>
                      <a:pt x="93" y="425"/>
                    </a:lnTo>
                    <a:lnTo>
                      <a:pt x="93" y="426"/>
                    </a:lnTo>
                    <a:lnTo>
                      <a:pt x="93" y="428"/>
                    </a:lnTo>
                    <a:lnTo>
                      <a:pt x="93" y="430"/>
                    </a:lnTo>
                    <a:lnTo>
                      <a:pt x="93" y="431"/>
                    </a:lnTo>
                    <a:lnTo>
                      <a:pt x="93" y="433"/>
                    </a:lnTo>
                    <a:lnTo>
                      <a:pt x="93" y="435"/>
                    </a:lnTo>
                    <a:lnTo>
                      <a:pt x="92" y="437"/>
                    </a:lnTo>
                    <a:lnTo>
                      <a:pt x="92" y="438"/>
                    </a:lnTo>
                    <a:lnTo>
                      <a:pt x="92" y="439"/>
                    </a:lnTo>
                    <a:lnTo>
                      <a:pt x="92" y="440"/>
                    </a:lnTo>
                    <a:lnTo>
                      <a:pt x="92" y="441"/>
                    </a:lnTo>
                    <a:lnTo>
                      <a:pt x="92" y="442"/>
                    </a:lnTo>
                    <a:lnTo>
                      <a:pt x="92" y="443"/>
                    </a:lnTo>
                    <a:lnTo>
                      <a:pt x="92" y="444"/>
                    </a:lnTo>
                    <a:lnTo>
                      <a:pt x="92" y="445"/>
                    </a:lnTo>
                    <a:lnTo>
                      <a:pt x="92" y="446"/>
                    </a:lnTo>
                    <a:lnTo>
                      <a:pt x="91" y="446"/>
                    </a:lnTo>
                    <a:lnTo>
                      <a:pt x="91" y="447"/>
                    </a:lnTo>
                    <a:lnTo>
                      <a:pt x="91" y="448"/>
                    </a:lnTo>
                    <a:lnTo>
                      <a:pt x="91" y="449"/>
                    </a:lnTo>
                    <a:lnTo>
                      <a:pt x="91" y="450"/>
                    </a:lnTo>
                    <a:lnTo>
                      <a:pt x="91" y="451"/>
                    </a:lnTo>
                    <a:lnTo>
                      <a:pt x="92" y="452"/>
                    </a:lnTo>
                    <a:lnTo>
                      <a:pt x="92" y="453"/>
                    </a:lnTo>
                    <a:lnTo>
                      <a:pt x="92" y="454"/>
                    </a:lnTo>
                    <a:lnTo>
                      <a:pt x="93" y="456"/>
                    </a:lnTo>
                    <a:lnTo>
                      <a:pt x="94" y="458"/>
                    </a:lnTo>
                    <a:lnTo>
                      <a:pt x="94" y="460"/>
                    </a:lnTo>
                    <a:lnTo>
                      <a:pt x="95" y="460"/>
                    </a:lnTo>
                    <a:lnTo>
                      <a:pt x="95" y="461"/>
                    </a:lnTo>
                    <a:lnTo>
                      <a:pt x="96" y="462"/>
                    </a:lnTo>
                    <a:lnTo>
                      <a:pt x="96" y="463"/>
                    </a:lnTo>
                    <a:lnTo>
                      <a:pt x="97" y="464"/>
                    </a:lnTo>
                    <a:lnTo>
                      <a:pt x="98" y="465"/>
                    </a:lnTo>
                    <a:lnTo>
                      <a:pt x="99" y="466"/>
                    </a:lnTo>
                    <a:lnTo>
                      <a:pt x="100" y="466"/>
                    </a:lnTo>
                    <a:lnTo>
                      <a:pt x="100" y="467"/>
                    </a:lnTo>
                    <a:lnTo>
                      <a:pt x="101" y="468"/>
                    </a:lnTo>
                    <a:lnTo>
                      <a:pt x="102" y="468"/>
                    </a:lnTo>
                    <a:lnTo>
                      <a:pt x="102" y="469"/>
                    </a:lnTo>
                    <a:lnTo>
                      <a:pt x="103" y="469"/>
                    </a:lnTo>
                    <a:lnTo>
                      <a:pt x="104" y="470"/>
                    </a:lnTo>
                    <a:lnTo>
                      <a:pt x="105" y="471"/>
                    </a:lnTo>
                    <a:lnTo>
                      <a:pt x="106" y="472"/>
                    </a:lnTo>
                    <a:lnTo>
                      <a:pt x="107" y="473"/>
                    </a:lnTo>
                    <a:lnTo>
                      <a:pt x="108" y="474"/>
                    </a:lnTo>
                    <a:lnTo>
                      <a:pt x="109" y="475"/>
                    </a:lnTo>
                    <a:lnTo>
                      <a:pt x="110" y="476"/>
                    </a:lnTo>
                    <a:lnTo>
                      <a:pt x="112" y="478"/>
                    </a:lnTo>
                    <a:lnTo>
                      <a:pt x="112" y="479"/>
                    </a:lnTo>
                    <a:lnTo>
                      <a:pt x="113" y="480"/>
                    </a:lnTo>
                    <a:lnTo>
                      <a:pt x="114" y="481"/>
                    </a:lnTo>
                    <a:lnTo>
                      <a:pt x="115" y="482"/>
                    </a:lnTo>
                    <a:lnTo>
                      <a:pt x="116" y="483"/>
                    </a:lnTo>
                    <a:lnTo>
                      <a:pt x="116" y="484"/>
                    </a:lnTo>
                    <a:lnTo>
                      <a:pt x="117" y="484"/>
                    </a:lnTo>
                    <a:lnTo>
                      <a:pt x="118" y="486"/>
                    </a:lnTo>
                    <a:lnTo>
                      <a:pt x="119" y="487"/>
                    </a:lnTo>
                    <a:lnTo>
                      <a:pt x="120" y="488"/>
                    </a:lnTo>
                    <a:lnTo>
                      <a:pt x="121" y="489"/>
                    </a:lnTo>
                    <a:lnTo>
                      <a:pt x="121" y="490"/>
                    </a:lnTo>
                    <a:lnTo>
                      <a:pt x="122" y="490"/>
                    </a:lnTo>
                    <a:lnTo>
                      <a:pt x="122" y="491"/>
                    </a:lnTo>
                    <a:lnTo>
                      <a:pt x="123" y="492"/>
                    </a:lnTo>
                    <a:lnTo>
                      <a:pt x="124" y="492"/>
                    </a:lnTo>
                    <a:lnTo>
                      <a:pt x="124" y="493"/>
                    </a:lnTo>
                    <a:lnTo>
                      <a:pt x="125" y="494"/>
                    </a:lnTo>
                    <a:lnTo>
                      <a:pt x="126" y="495"/>
                    </a:lnTo>
                    <a:lnTo>
                      <a:pt x="126" y="496"/>
                    </a:lnTo>
                    <a:lnTo>
                      <a:pt x="127" y="496"/>
                    </a:lnTo>
                    <a:lnTo>
                      <a:pt x="127" y="497"/>
                    </a:lnTo>
                    <a:lnTo>
                      <a:pt x="128" y="49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81"/>
              <p:cNvSpPr>
                <a:spLocks/>
              </p:cNvSpPr>
              <p:nvPr/>
            </p:nvSpPr>
            <p:spPr bwMode="auto">
              <a:xfrm>
                <a:off x="3356" y="2447"/>
                <a:ext cx="2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w 1"/>
                  <a:gd name="T25" fmla="*/ 0 h 1"/>
                  <a:gd name="T26" fmla="*/ 0 w 1"/>
                  <a:gd name="T27" fmla="*/ 0 h 1"/>
                  <a:gd name="T28" fmla="*/ 0 w 1"/>
                  <a:gd name="T29" fmla="*/ 0 h 1"/>
                  <a:gd name="T30" fmla="*/ 0 w 1"/>
                  <a:gd name="T31" fmla="*/ 0 h 1"/>
                  <a:gd name="T32" fmla="*/ 0 w 1"/>
                  <a:gd name="T33" fmla="*/ 0 h 1"/>
                  <a:gd name="T34" fmla="*/ 0 w 1"/>
                  <a:gd name="T35" fmla="*/ 0 h 1"/>
                  <a:gd name="T36" fmla="*/ 0 w 1"/>
                  <a:gd name="T37" fmla="*/ 0 h 1"/>
                  <a:gd name="T38" fmla="*/ 0 w 1"/>
                  <a:gd name="T39" fmla="*/ 0 h 1"/>
                  <a:gd name="T40" fmla="*/ 0 w 1"/>
                  <a:gd name="T41" fmla="*/ 0 h 1"/>
                  <a:gd name="T42" fmla="*/ 0 w 1"/>
                  <a:gd name="T43" fmla="*/ 0 h 1"/>
                  <a:gd name="T44" fmla="*/ 0 w 1"/>
                  <a:gd name="T45" fmla="*/ 0 h 1"/>
                  <a:gd name="T46" fmla="*/ 0 w 1"/>
                  <a:gd name="T47" fmla="*/ 0 h 1"/>
                  <a:gd name="T48" fmla="*/ 0 w 1"/>
                  <a:gd name="T49" fmla="*/ 0 h 1"/>
                  <a:gd name="T50" fmla="*/ 0 w 1"/>
                  <a:gd name="T51" fmla="*/ 0 h 1"/>
                  <a:gd name="T52" fmla="*/ 0 w 1"/>
                  <a:gd name="T53" fmla="*/ 0 h 1"/>
                  <a:gd name="T54" fmla="*/ 0 w 1"/>
                  <a:gd name="T55" fmla="*/ 0 h 1"/>
                  <a:gd name="T56" fmla="*/ 0 w 1"/>
                  <a:gd name="T57" fmla="*/ 0 h 1"/>
                  <a:gd name="T58" fmla="*/ 0 w 1"/>
                  <a:gd name="T59" fmla="*/ 0 h 1"/>
                  <a:gd name="T60" fmla="*/ 0 w 1"/>
                  <a:gd name="T61" fmla="*/ 0 h 1"/>
                  <a:gd name="T62" fmla="*/ 0 w 1"/>
                  <a:gd name="T63" fmla="*/ 0 h 1"/>
                  <a:gd name="T64" fmla="*/ 0 w 1"/>
                  <a:gd name="T65" fmla="*/ 0 h 1"/>
                  <a:gd name="T66" fmla="*/ 0 w 1"/>
                  <a:gd name="T67" fmla="*/ 0 h 1"/>
                  <a:gd name="T68" fmla="*/ 0 w 1"/>
                  <a:gd name="T69" fmla="*/ 0 h 1"/>
                  <a:gd name="T70" fmla="*/ 0 w 1"/>
                  <a:gd name="T71" fmla="*/ 0 h 1"/>
                  <a:gd name="T72" fmla="*/ 0 w 1"/>
                  <a:gd name="T73" fmla="*/ 0 h 1"/>
                  <a:gd name="T74" fmla="*/ 0 w 1"/>
                  <a:gd name="T75" fmla="*/ 0 h 1"/>
                  <a:gd name="T76" fmla="*/ 0 w 1"/>
                  <a:gd name="T77" fmla="*/ 0 h 1"/>
                  <a:gd name="T78" fmla="*/ 0 w 1"/>
                  <a:gd name="T79" fmla="*/ 0 h 1"/>
                  <a:gd name="T80" fmla="*/ 0 w 1"/>
                  <a:gd name="T81" fmla="*/ 0 h 1"/>
                  <a:gd name="T82" fmla="*/ 0 w 1"/>
                  <a:gd name="T83" fmla="*/ 0 h 1"/>
                  <a:gd name="T84" fmla="*/ 0 w 1"/>
                  <a:gd name="T85" fmla="*/ 0 h 1"/>
                  <a:gd name="T86" fmla="*/ 0 w 1"/>
                  <a:gd name="T87" fmla="*/ 0 h 1"/>
                  <a:gd name="T88" fmla="*/ 0 w 1"/>
                  <a:gd name="T89" fmla="*/ 0 h 1"/>
                  <a:gd name="T90" fmla="*/ 0 w 1"/>
                  <a:gd name="T91" fmla="*/ 0 h 1"/>
                  <a:gd name="T92" fmla="*/ 0 w 1"/>
                  <a:gd name="T93" fmla="*/ 0 h 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"/>
                  <a:gd name="T142" fmla="*/ 0 h 1"/>
                  <a:gd name="T143" fmla="*/ 1 w 1"/>
                  <a:gd name="T144" fmla="*/ 1 h 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82"/>
              <p:cNvSpPr>
                <a:spLocks/>
              </p:cNvSpPr>
              <p:nvPr/>
            </p:nvSpPr>
            <p:spPr bwMode="auto">
              <a:xfrm>
                <a:off x="3329" y="2419"/>
                <a:ext cx="67" cy="76"/>
              </a:xfrm>
              <a:custGeom>
                <a:avLst/>
                <a:gdLst>
                  <a:gd name="T0" fmla="*/ 1219 w 57"/>
                  <a:gd name="T1" fmla="*/ 0 h 68"/>
                  <a:gd name="T2" fmla="*/ 1182 w 57"/>
                  <a:gd name="T3" fmla="*/ 0 h 68"/>
                  <a:gd name="T4" fmla="*/ 1182 w 57"/>
                  <a:gd name="T5" fmla="*/ 0 h 68"/>
                  <a:gd name="T6" fmla="*/ 1182 w 57"/>
                  <a:gd name="T7" fmla="*/ 2 h 68"/>
                  <a:gd name="T8" fmla="*/ 1182 w 57"/>
                  <a:gd name="T9" fmla="*/ 3 h 68"/>
                  <a:gd name="T10" fmla="*/ 1150 w 57"/>
                  <a:gd name="T11" fmla="*/ 4 h 68"/>
                  <a:gd name="T12" fmla="*/ 1150 w 57"/>
                  <a:gd name="T13" fmla="*/ 50 h 68"/>
                  <a:gd name="T14" fmla="*/ 1147 w 57"/>
                  <a:gd name="T15" fmla="*/ 56 h 68"/>
                  <a:gd name="T16" fmla="*/ 1147 w 57"/>
                  <a:gd name="T17" fmla="*/ 70 h 68"/>
                  <a:gd name="T18" fmla="*/ 1141 w 57"/>
                  <a:gd name="T19" fmla="*/ 87 h 68"/>
                  <a:gd name="T20" fmla="*/ 1110 w 57"/>
                  <a:gd name="T21" fmla="*/ 118 h 68"/>
                  <a:gd name="T22" fmla="*/ 1110 w 57"/>
                  <a:gd name="T23" fmla="*/ 132 h 68"/>
                  <a:gd name="T24" fmla="*/ 1078 w 57"/>
                  <a:gd name="T25" fmla="*/ 148 h 68"/>
                  <a:gd name="T26" fmla="*/ 1057 w 57"/>
                  <a:gd name="T27" fmla="*/ 169 h 68"/>
                  <a:gd name="T28" fmla="*/ 1037 w 57"/>
                  <a:gd name="T29" fmla="*/ 189 h 68"/>
                  <a:gd name="T30" fmla="*/ 1006 w 57"/>
                  <a:gd name="T31" fmla="*/ 211 h 68"/>
                  <a:gd name="T32" fmla="*/ 976 w 57"/>
                  <a:gd name="T33" fmla="*/ 236 h 68"/>
                  <a:gd name="T34" fmla="*/ 971 w 57"/>
                  <a:gd name="T35" fmla="*/ 264 h 68"/>
                  <a:gd name="T36" fmla="*/ 944 w 57"/>
                  <a:gd name="T37" fmla="*/ 283 h 68"/>
                  <a:gd name="T38" fmla="*/ 882 w 57"/>
                  <a:gd name="T39" fmla="*/ 301 h 68"/>
                  <a:gd name="T40" fmla="*/ 856 w 57"/>
                  <a:gd name="T41" fmla="*/ 330 h 68"/>
                  <a:gd name="T42" fmla="*/ 832 w 57"/>
                  <a:gd name="T43" fmla="*/ 353 h 68"/>
                  <a:gd name="T44" fmla="*/ 803 w 57"/>
                  <a:gd name="T45" fmla="*/ 369 h 68"/>
                  <a:gd name="T46" fmla="*/ 750 w 57"/>
                  <a:gd name="T47" fmla="*/ 396 h 68"/>
                  <a:gd name="T48" fmla="*/ 708 w 57"/>
                  <a:gd name="T49" fmla="*/ 412 h 68"/>
                  <a:gd name="T50" fmla="*/ 651 w 57"/>
                  <a:gd name="T51" fmla="*/ 441 h 68"/>
                  <a:gd name="T52" fmla="*/ 619 w 57"/>
                  <a:gd name="T53" fmla="*/ 448 h 68"/>
                  <a:gd name="T54" fmla="*/ 601 w 57"/>
                  <a:gd name="T55" fmla="*/ 490 h 68"/>
                  <a:gd name="T56" fmla="*/ 527 w 57"/>
                  <a:gd name="T57" fmla="*/ 495 h 68"/>
                  <a:gd name="T58" fmla="*/ 511 w 57"/>
                  <a:gd name="T59" fmla="*/ 513 h 68"/>
                  <a:gd name="T60" fmla="*/ 448 w 57"/>
                  <a:gd name="T61" fmla="*/ 514 h 68"/>
                  <a:gd name="T62" fmla="*/ 401 w 57"/>
                  <a:gd name="T63" fmla="*/ 548 h 68"/>
                  <a:gd name="T64" fmla="*/ 371 w 57"/>
                  <a:gd name="T65" fmla="*/ 551 h 68"/>
                  <a:gd name="T66" fmla="*/ 341 w 57"/>
                  <a:gd name="T67" fmla="*/ 551 h 68"/>
                  <a:gd name="T68" fmla="*/ 324 w 57"/>
                  <a:gd name="T69" fmla="*/ 551 h 68"/>
                  <a:gd name="T70" fmla="*/ 324 w 57"/>
                  <a:gd name="T71" fmla="*/ 551 h 68"/>
                  <a:gd name="T72" fmla="*/ 290 w 57"/>
                  <a:gd name="T73" fmla="*/ 553 h 68"/>
                  <a:gd name="T74" fmla="*/ 276 w 57"/>
                  <a:gd name="T75" fmla="*/ 553 h 68"/>
                  <a:gd name="T76" fmla="*/ 276 w 57"/>
                  <a:gd name="T77" fmla="*/ 553 h 68"/>
                  <a:gd name="T78" fmla="*/ 247 w 57"/>
                  <a:gd name="T79" fmla="*/ 553 h 68"/>
                  <a:gd name="T80" fmla="*/ 235 w 57"/>
                  <a:gd name="T81" fmla="*/ 553 h 68"/>
                  <a:gd name="T82" fmla="*/ 210 w 57"/>
                  <a:gd name="T83" fmla="*/ 553 h 68"/>
                  <a:gd name="T84" fmla="*/ 200 w 57"/>
                  <a:gd name="T85" fmla="*/ 553 h 68"/>
                  <a:gd name="T86" fmla="*/ 200 w 57"/>
                  <a:gd name="T87" fmla="*/ 553 h 68"/>
                  <a:gd name="T88" fmla="*/ 170 w 57"/>
                  <a:gd name="T89" fmla="*/ 553 h 68"/>
                  <a:gd name="T90" fmla="*/ 145 w 57"/>
                  <a:gd name="T91" fmla="*/ 553 h 68"/>
                  <a:gd name="T92" fmla="*/ 145 w 57"/>
                  <a:gd name="T93" fmla="*/ 553 h 68"/>
                  <a:gd name="T94" fmla="*/ 123 w 57"/>
                  <a:gd name="T95" fmla="*/ 551 h 68"/>
                  <a:gd name="T96" fmla="*/ 105 w 57"/>
                  <a:gd name="T97" fmla="*/ 551 h 68"/>
                  <a:gd name="T98" fmla="*/ 105 w 57"/>
                  <a:gd name="T99" fmla="*/ 551 h 68"/>
                  <a:gd name="T100" fmla="*/ 89 w 57"/>
                  <a:gd name="T101" fmla="*/ 551 h 68"/>
                  <a:gd name="T102" fmla="*/ 76 w 57"/>
                  <a:gd name="T103" fmla="*/ 551 h 68"/>
                  <a:gd name="T104" fmla="*/ 76 w 57"/>
                  <a:gd name="T105" fmla="*/ 551 h 68"/>
                  <a:gd name="T106" fmla="*/ 2 w 57"/>
                  <a:gd name="T107" fmla="*/ 551 h 68"/>
                  <a:gd name="T108" fmla="*/ 2 w 57"/>
                  <a:gd name="T109" fmla="*/ 551 h 68"/>
                  <a:gd name="T110" fmla="*/ 1 w 57"/>
                  <a:gd name="T111" fmla="*/ 551 h 68"/>
                  <a:gd name="T112" fmla="*/ 1 w 57"/>
                  <a:gd name="T113" fmla="*/ 548 h 68"/>
                  <a:gd name="T114" fmla="*/ 1 w 57"/>
                  <a:gd name="T115" fmla="*/ 548 h 68"/>
                  <a:gd name="T116" fmla="*/ 1 w 57"/>
                  <a:gd name="T117" fmla="*/ 548 h 68"/>
                  <a:gd name="T118" fmla="*/ 0 w 57"/>
                  <a:gd name="T119" fmla="*/ 548 h 68"/>
                  <a:gd name="T120" fmla="*/ 0 w 57"/>
                  <a:gd name="T121" fmla="*/ 548 h 68"/>
                  <a:gd name="T122" fmla="*/ 0 w 57"/>
                  <a:gd name="T123" fmla="*/ 548 h 68"/>
                  <a:gd name="T124" fmla="*/ 0 w 57"/>
                  <a:gd name="T125" fmla="*/ 548 h 6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"/>
                  <a:gd name="T190" fmla="*/ 0 h 68"/>
                  <a:gd name="T191" fmla="*/ 57 w 57"/>
                  <a:gd name="T192" fmla="*/ 68 h 6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" h="68">
                    <a:moveTo>
                      <a:pt x="56" y="0"/>
                    </a:moveTo>
                    <a:lnTo>
                      <a:pt x="55" y="0"/>
                    </a:lnTo>
                    <a:lnTo>
                      <a:pt x="55" y="2"/>
                    </a:lnTo>
                    <a:lnTo>
                      <a:pt x="55" y="3"/>
                    </a:lnTo>
                    <a:lnTo>
                      <a:pt x="54" y="4"/>
                    </a:lnTo>
                    <a:lnTo>
                      <a:pt x="54" y="6"/>
                    </a:lnTo>
                    <a:lnTo>
                      <a:pt x="53" y="7"/>
                    </a:lnTo>
                    <a:lnTo>
                      <a:pt x="53" y="9"/>
                    </a:lnTo>
                    <a:lnTo>
                      <a:pt x="52" y="11"/>
                    </a:lnTo>
                    <a:lnTo>
                      <a:pt x="51" y="14"/>
                    </a:lnTo>
                    <a:lnTo>
                      <a:pt x="51" y="16"/>
                    </a:lnTo>
                    <a:lnTo>
                      <a:pt x="50" y="18"/>
                    </a:lnTo>
                    <a:lnTo>
                      <a:pt x="49" y="21"/>
                    </a:lnTo>
                    <a:lnTo>
                      <a:pt x="48" y="23"/>
                    </a:lnTo>
                    <a:lnTo>
                      <a:pt x="47" y="26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3" y="34"/>
                    </a:lnTo>
                    <a:lnTo>
                      <a:pt x="41" y="37"/>
                    </a:lnTo>
                    <a:lnTo>
                      <a:pt x="40" y="40"/>
                    </a:lnTo>
                    <a:lnTo>
                      <a:pt x="39" y="42"/>
                    </a:lnTo>
                    <a:lnTo>
                      <a:pt x="37" y="45"/>
                    </a:lnTo>
                    <a:lnTo>
                      <a:pt x="35" y="48"/>
                    </a:lnTo>
                    <a:lnTo>
                      <a:pt x="33" y="50"/>
                    </a:lnTo>
                    <a:lnTo>
                      <a:pt x="31" y="53"/>
                    </a:lnTo>
                    <a:lnTo>
                      <a:pt x="29" y="55"/>
                    </a:lnTo>
                    <a:lnTo>
                      <a:pt x="27" y="58"/>
                    </a:lnTo>
                    <a:lnTo>
                      <a:pt x="25" y="60"/>
                    </a:lnTo>
                    <a:lnTo>
                      <a:pt x="23" y="62"/>
                    </a:lnTo>
                    <a:lnTo>
                      <a:pt x="21" y="63"/>
                    </a:lnTo>
                    <a:lnTo>
                      <a:pt x="19" y="65"/>
                    </a:lnTo>
                    <a:lnTo>
                      <a:pt x="17" y="66"/>
                    </a:lnTo>
                    <a:lnTo>
                      <a:pt x="16" y="66"/>
                    </a:lnTo>
                    <a:lnTo>
                      <a:pt x="15" y="66"/>
                    </a:lnTo>
                    <a:lnTo>
                      <a:pt x="14" y="67"/>
                    </a:lnTo>
                    <a:lnTo>
                      <a:pt x="13" y="67"/>
                    </a:lnTo>
                    <a:lnTo>
                      <a:pt x="12" y="67"/>
                    </a:lnTo>
                    <a:lnTo>
                      <a:pt x="11" y="67"/>
                    </a:lnTo>
                    <a:lnTo>
                      <a:pt x="10" y="67"/>
                    </a:lnTo>
                    <a:lnTo>
                      <a:pt x="9" y="67"/>
                    </a:lnTo>
                    <a:lnTo>
                      <a:pt x="8" y="67"/>
                    </a:lnTo>
                    <a:lnTo>
                      <a:pt x="7" y="67"/>
                    </a:lnTo>
                    <a:lnTo>
                      <a:pt x="6" y="66"/>
                    </a:lnTo>
                    <a:lnTo>
                      <a:pt x="5" y="66"/>
                    </a:lnTo>
                    <a:lnTo>
                      <a:pt x="4" y="66"/>
                    </a:lnTo>
                    <a:lnTo>
                      <a:pt x="3" y="66"/>
                    </a:lnTo>
                    <a:lnTo>
                      <a:pt x="2" y="66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0" y="6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3"/>
              <p:cNvSpPr>
                <a:spLocks/>
              </p:cNvSpPr>
              <p:nvPr/>
            </p:nvSpPr>
            <p:spPr bwMode="auto">
              <a:xfrm>
                <a:off x="5499" y="3210"/>
                <a:ext cx="45" cy="49"/>
              </a:xfrm>
              <a:custGeom>
                <a:avLst/>
                <a:gdLst>
                  <a:gd name="T0" fmla="*/ 0 w 38"/>
                  <a:gd name="T1" fmla="*/ 0 h 44"/>
                  <a:gd name="T2" fmla="*/ 0 w 38"/>
                  <a:gd name="T3" fmla="*/ 0 h 44"/>
                  <a:gd name="T4" fmla="*/ 1 w 38"/>
                  <a:gd name="T5" fmla="*/ 1 h 44"/>
                  <a:gd name="T6" fmla="*/ 1 w 38"/>
                  <a:gd name="T7" fmla="*/ 1 h 44"/>
                  <a:gd name="T8" fmla="*/ 2 w 38"/>
                  <a:gd name="T9" fmla="*/ 2 h 44"/>
                  <a:gd name="T10" fmla="*/ 84 w 38"/>
                  <a:gd name="T11" fmla="*/ 3 h 44"/>
                  <a:gd name="T12" fmla="*/ 84 w 38"/>
                  <a:gd name="T13" fmla="*/ 4 h 44"/>
                  <a:gd name="T14" fmla="*/ 117 w 38"/>
                  <a:gd name="T15" fmla="*/ 41 h 44"/>
                  <a:gd name="T16" fmla="*/ 117 w 38"/>
                  <a:gd name="T17" fmla="*/ 46 h 44"/>
                  <a:gd name="T18" fmla="*/ 165 w 38"/>
                  <a:gd name="T19" fmla="*/ 51 h 44"/>
                  <a:gd name="T20" fmla="*/ 195 w 38"/>
                  <a:gd name="T21" fmla="*/ 63 h 44"/>
                  <a:gd name="T22" fmla="*/ 231 w 38"/>
                  <a:gd name="T23" fmla="*/ 78 h 44"/>
                  <a:gd name="T24" fmla="*/ 274 w 38"/>
                  <a:gd name="T25" fmla="*/ 87 h 44"/>
                  <a:gd name="T26" fmla="*/ 296 w 38"/>
                  <a:gd name="T27" fmla="*/ 108 h 44"/>
                  <a:gd name="T28" fmla="*/ 351 w 38"/>
                  <a:gd name="T29" fmla="*/ 119 h 44"/>
                  <a:gd name="T30" fmla="*/ 384 w 38"/>
                  <a:gd name="T31" fmla="*/ 133 h 44"/>
                  <a:gd name="T32" fmla="*/ 416 w 38"/>
                  <a:gd name="T33" fmla="*/ 148 h 44"/>
                  <a:gd name="T34" fmla="*/ 455 w 38"/>
                  <a:gd name="T35" fmla="*/ 165 h 44"/>
                  <a:gd name="T36" fmla="*/ 493 w 38"/>
                  <a:gd name="T37" fmla="*/ 184 h 44"/>
                  <a:gd name="T38" fmla="*/ 539 w 38"/>
                  <a:gd name="T39" fmla="*/ 193 h 44"/>
                  <a:gd name="T40" fmla="*/ 568 w 38"/>
                  <a:gd name="T41" fmla="*/ 206 h 44"/>
                  <a:gd name="T42" fmla="*/ 638 w 38"/>
                  <a:gd name="T43" fmla="*/ 215 h 44"/>
                  <a:gd name="T44" fmla="*/ 655 w 38"/>
                  <a:gd name="T45" fmla="*/ 229 h 44"/>
                  <a:gd name="T46" fmla="*/ 673 w 38"/>
                  <a:gd name="T47" fmla="*/ 254 h 44"/>
                  <a:gd name="T48" fmla="*/ 698 w 38"/>
                  <a:gd name="T49" fmla="*/ 255 h 44"/>
                  <a:gd name="T50" fmla="*/ 756 w 38"/>
                  <a:gd name="T51" fmla="*/ 266 h 44"/>
                  <a:gd name="T52" fmla="*/ 797 w 38"/>
                  <a:gd name="T53" fmla="*/ 284 h 44"/>
                  <a:gd name="T54" fmla="*/ 819 w 38"/>
                  <a:gd name="T55" fmla="*/ 287 h 44"/>
                  <a:gd name="T56" fmla="*/ 827 w 38"/>
                  <a:gd name="T57" fmla="*/ 315 h 44"/>
                  <a:gd name="T58" fmla="*/ 874 w 38"/>
                  <a:gd name="T59" fmla="*/ 316 h 44"/>
                  <a:gd name="T60" fmla="*/ 895 w 38"/>
                  <a:gd name="T61" fmla="*/ 320 h 44"/>
                  <a:gd name="T62" fmla="*/ 919 w 38"/>
                  <a:gd name="T63" fmla="*/ 330 h 44"/>
                  <a:gd name="T64" fmla="*/ 919 w 38"/>
                  <a:gd name="T65" fmla="*/ 330 h 44"/>
                  <a:gd name="T66" fmla="*/ 919 w 38"/>
                  <a:gd name="T67" fmla="*/ 330 h 44"/>
                  <a:gd name="T68" fmla="*/ 919 w 38"/>
                  <a:gd name="T69" fmla="*/ 330 h 44"/>
                  <a:gd name="T70" fmla="*/ 919 w 38"/>
                  <a:gd name="T71" fmla="*/ 330 h 44"/>
                  <a:gd name="T72" fmla="*/ 919 w 38"/>
                  <a:gd name="T73" fmla="*/ 330 h 44"/>
                  <a:gd name="T74" fmla="*/ 919 w 38"/>
                  <a:gd name="T75" fmla="*/ 330 h 44"/>
                  <a:gd name="T76" fmla="*/ 919 w 38"/>
                  <a:gd name="T77" fmla="*/ 330 h 44"/>
                  <a:gd name="T78" fmla="*/ 919 w 38"/>
                  <a:gd name="T79" fmla="*/ 330 h 44"/>
                  <a:gd name="T80" fmla="*/ 919 w 38"/>
                  <a:gd name="T81" fmla="*/ 330 h 44"/>
                  <a:gd name="T82" fmla="*/ 919 w 38"/>
                  <a:gd name="T83" fmla="*/ 330 h 44"/>
                  <a:gd name="T84" fmla="*/ 919 w 38"/>
                  <a:gd name="T85" fmla="*/ 330 h 44"/>
                  <a:gd name="T86" fmla="*/ 919 w 38"/>
                  <a:gd name="T87" fmla="*/ 330 h 44"/>
                  <a:gd name="T88" fmla="*/ 919 w 38"/>
                  <a:gd name="T89" fmla="*/ 330 h 44"/>
                  <a:gd name="T90" fmla="*/ 919 w 38"/>
                  <a:gd name="T91" fmla="*/ 330 h 44"/>
                  <a:gd name="T92" fmla="*/ 919 w 38"/>
                  <a:gd name="T93" fmla="*/ 330 h 44"/>
                  <a:gd name="T94" fmla="*/ 919 w 38"/>
                  <a:gd name="T95" fmla="*/ 330 h 44"/>
                  <a:gd name="T96" fmla="*/ 919 w 38"/>
                  <a:gd name="T97" fmla="*/ 330 h 44"/>
                  <a:gd name="T98" fmla="*/ 919 w 38"/>
                  <a:gd name="T99" fmla="*/ 330 h 44"/>
                  <a:gd name="T100" fmla="*/ 919 w 38"/>
                  <a:gd name="T101" fmla="*/ 330 h 44"/>
                  <a:gd name="T102" fmla="*/ 919 w 38"/>
                  <a:gd name="T103" fmla="*/ 330 h 44"/>
                  <a:gd name="T104" fmla="*/ 919 w 38"/>
                  <a:gd name="T105" fmla="*/ 330 h 44"/>
                  <a:gd name="T106" fmla="*/ 919 w 38"/>
                  <a:gd name="T107" fmla="*/ 330 h 44"/>
                  <a:gd name="T108" fmla="*/ 919 w 38"/>
                  <a:gd name="T109" fmla="*/ 330 h 44"/>
                  <a:gd name="T110" fmla="*/ 919 w 38"/>
                  <a:gd name="T111" fmla="*/ 330 h 44"/>
                  <a:gd name="T112" fmla="*/ 919 w 38"/>
                  <a:gd name="T113" fmla="*/ 330 h 44"/>
                  <a:gd name="T114" fmla="*/ 919 w 38"/>
                  <a:gd name="T115" fmla="*/ 330 h 44"/>
                  <a:gd name="T116" fmla="*/ 919 w 38"/>
                  <a:gd name="T117" fmla="*/ 330 h 44"/>
                  <a:gd name="T118" fmla="*/ 919 w 38"/>
                  <a:gd name="T119" fmla="*/ 330 h 44"/>
                  <a:gd name="T120" fmla="*/ 919 w 38"/>
                  <a:gd name="T121" fmla="*/ 330 h 44"/>
                  <a:gd name="T122" fmla="*/ 919 w 38"/>
                  <a:gd name="T123" fmla="*/ 330 h 44"/>
                  <a:gd name="T124" fmla="*/ 919 w 38"/>
                  <a:gd name="T125" fmla="*/ 330 h 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8"/>
                  <a:gd name="T190" fmla="*/ 0 h 44"/>
                  <a:gd name="T191" fmla="*/ 38 w 38"/>
                  <a:gd name="T192" fmla="*/ 44 h 4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8" h="44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7" y="7"/>
                    </a:lnTo>
                    <a:lnTo>
                      <a:pt x="8" y="9"/>
                    </a:lnTo>
                    <a:lnTo>
                      <a:pt x="9" y="11"/>
                    </a:lnTo>
                    <a:lnTo>
                      <a:pt x="11" y="12"/>
                    </a:lnTo>
                    <a:lnTo>
                      <a:pt x="12" y="14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7" y="19"/>
                    </a:lnTo>
                    <a:lnTo>
                      <a:pt x="18" y="21"/>
                    </a:lnTo>
                    <a:lnTo>
                      <a:pt x="20" y="23"/>
                    </a:lnTo>
                    <a:lnTo>
                      <a:pt x="21" y="25"/>
                    </a:lnTo>
                    <a:lnTo>
                      <a:pt x="23" y="27"/>
                    </a:lnTo>
                    <a:lnTo>
                      <a:pt x="25" y="28"/>
                    </a:lnTo>
                    <a:lnTo>
                      <a:pt x="26" y="30"/>
                    </a:lnTo>
                    <a:lnTo>
                      <a:pt x="27" y="32"/>
                    </a:lnTo>
                    <a:lnTo>
                      <a:pt x="29" y="33"/>
                    </a:lnTo>
                    <a:lnTo>
                      <a:pt x="30" y="35"/>
                    </a:lnTo>
                    <a:lnTo>
                      <a:pt x="32" y="37"/>
                    </a:lnTo>
                    <a:lnTo>
                      <a:pt x="33" y="38"/>
                    </a:lnTo>
                    <a:lnTo>
                      <a:pt x="34" y="40"/>
                    </a:lnTo>
                    <a:lnTo>
                      <a:pt x="35" y="41"/>
                    </a:lnTo>
                    <a:lnTo>
                      <a:pt x="36" y="42"/>
                    </a:lnTo>
                    <a:lnTo>
                      <a:pt x="37" y="43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84"/>
              <p:cNvSpPr>
                <a:spLocks/>
              </p:cNvSpPr>
              <p:nvPr/>
            </p:nvSpPr>
            <p:spPr bwMode="auto">
              <a:xfrm>
                <a:off x="5478" y="3185"/>
                <a:ext cx="88" cy="99"/>
              </a:xfrm>
              <a:custGeom>
                <a:avLst/>
                <a:gdLst>
                  <a:gd name="T0" fmla="*/ 0 w 75"/>
                  <a:gd name="T1" fmla="*/ 0 h 88"/>
                  <a:gd name="T2" fmla="*/ 0 w 75"/>
                  <a:gd name="T3" fmla="*/ 0 h 88"/>
                  <a:gd name="T4" fmla="*/ 1 w 75"/>
                  <a:gd name="T5" fmla="*/ 1 h 88"/>
                  <a:gd name="T6" fmla="*/ 2 w 75"/>
                  <a:gd name="T7" fmla="*/ 3 h 88"/>
                  <a:gd name="T8" fmla="*/ 76 w 75"/>
                  <a:gd name="T9" fmla="*/ 47 h 88"/>
                  <a:gd name="T10" fmla="*/ 104 w 75"/>
                  <a:gd name="T11" fmla="*/ 60 h 88"/>
                  <a:gd name="T12" fmla="*/ 143 w 75"/>
                  <a:gd name="T13" fmla="*/ 77 h 88"/>
                  <a:gd name="T14" fmla="*/ 197 w 75"/>
                  <a:gd name="T15" fmla="*/ 98 h 88"/>
                  <a:gd name="T16" fmla="*/ 231 w 75"/>
                  <a:gd name="T17" fmla="*/ 125 h 88"/>
                  <a:gd name="T18" fmla="*/ 271 w 75"/>
                  <a:gd name="T19" fmla="*/ 141 h 88"/>
                  <a:gd name="T20" fmla="*/ 318 w 75"/>
                  <a:gd name="T21" fmla="*/ 178 h 88"/>
                  <a:gd name="T22" fmla="*/ 373 w 75"/>
                  <a:gd name="T23" fmla="*/ 201 h 88"/>
                  <a:gd name="T24" fmla="*/ 438 w 75"/>
                  <a:gd name="T25" fmla="*/ 241 h 88"/>
                  <a:gd name="T26" fmla="*/ 507 w 75"/>
                  <a:gd name="T27" fmla="*/ 271 h 88"/>
                  <a:gd name="T28" fmla="*/ 588 w 75"/>
                  <a:gd name="T29" fmla="*/ 293 h 88"/>
                  <a:gd name="T30" fmla="*/ 603 w 75"/>
                  <a:gd name="T31" fmla="*/ 330 h 88"/>
                  <a:gd name="T32" fmla="*/ 698 w 75"/>
                  <a:gd name="T33" fmla="*/ 371 h 88"/>
                  <a:gd name="T34" fmla="*/ 744 w 75"/>
                  <a:gd name="T35" fmla="*/ 407 h 88"/>
                  <a:gd name="T36" fmla="*/ 819 w 75"/>
                  <a:gd name="T37" fmla="*/ 434 h 88"/>
                  <a:gd name="T38" fmla="*/ 873 w 75"/>
                  <a:gd name="T39" fmla="*/ 469 h 88"/>
                  <a:gd name="T40" fmla="*/ 950 w 75"/>
                  <a:gd name="T41" fmla="*/ 514 h 88"/>
                  <a:gd name="T42" fmla="*/ 977 w 75"/>
                  <a:gd name="T43" fmla="*/ 530 h 88"/>
                  <a:gd name="T44" fmla="*/ 1063 w 75"/>
                  <a:gd name="T45" fmla="*/ 579 h 88"/>
                  <a:gd name="T46" fmla="*/ 1128 w 75"/>
                  <a:gd name="T47" fmla="*/ 596 h 88"/>
                  <a:gd name="T48" fmla="*/ 1201 w 75"/>
                  <a:gd name="T49" fmla="*/ 650 h 88"/>
                  <a:gd name="T50" fmla="*/ 1247 w 75"/>
                  <a:gd name="T51" fmla="*/ 668 h 88"/>
                  <a:gd name="T52" fmla="*/ 1324 w 75"/>
                  <a:gd name="T53" fmla="*/ 695 h 88"/>
                  <a:gd name="T54" fmla="*/ 1342 w 75"/>
                  <a:gd name="T55" fmla="*/ 731 h 88"/>
                  <a:gd name="T56" fmla="*/ 1409 w 75"/>
                  <a:gd name="T57" fmla="*/ 752 h 88"/>
                  <a:gd name="T58" fmla="*/ 1463 w 75"/>
                  <a:gd name="T59" fmla="*/ 782 h 88"/>
                  <a:gd name="T60" fmla="*/ 1507 w 75"/>
                  <a:gd name="T61" fmla="*/ 801 h 88"/>
                  <a:gd name="T62" fmla="*/ 1553 w 75"/>
                  <a:gd name="T63" fmla="*/ 822 h 88"/>
                  <a:gd name="T64" fmla="*/ 1553 w 75"/>
                  <a:gd name="T65" fmla="*/ 822 h 88"/>
                  <a:gd name="T66" fmla="*/ 1553 w 75"/>
                  <a:gd name="T67" fmla="*/ 822 h 88"/>
                  <a:gd name="T68" fmla="*/ 1553 w 75"/>
                  <a:gd name="T69" fmla="*/ 822 h 88"/>
                  <a:gd name="T70" fmla="*/ 1553 w 75"/>
                  <a:gd name="T71" fmla="*/ 822 h 88"/>
                  <a:gd name="T72" fmla="*/ 1553 w 75"/>
                  <a:gd name="T73" fmla="*/ 822 h 88"/>
                  <a:gd name="T74" fmla="*/ 1553 w 75"/>
                  <a:gd name="T75" fmla="*/ 822 h 88"/>
                  <a:gd name="T76" fmla="*/ 1553 w 75"/>
                  <a:gd name="T77" fmla="*/ 822 h 88"/>
                  <a:gd name="T78" fmla="*/ 1553 w 75"/>
                  <a:gd name="T79" fmla="*/ 822 h 88"/>
                  <a:gd name="T80" fmla="*/ 1553 w 75"/>
                  <a:gd name="T81" fmla="*/ 822 h 88"/>
                  <a:gd name="T82" fmla="*/ 1553 w 75"/>
                  <a:gd name="T83" fmla="*/ 822 h 88"/>
                  <a:gd name="T84" fmla="*/ 1553 w 75"/>
                  <a:gd name="T85" fmla="*/ 822 h 88"/>
                  <a:gd name="T86" fmla="*/ 1553 w 75"/>
                  <a:gd name="T87" fmla="*/ 822 h 88"/>
                  <a:gd name="T88" fmla="*/ 1553 w 75"/>
                  <a:gd name="T89" fmla="*/ 822 h 88"/>
                  <a:gd name="T90" fmla="*/ 1553 w 75"/>
                  <a:gd name="T91" fmla="*/ 822 h 88"/>
                  <a:gd name="T92" fmla="*/ 1553 w 75"/>
                  <a:gd name="T93" fmla="*/ 822 h 88"/>
                  <a:gd name="T94" fmla="*/ 1553 w 75"/>
                  <a:gd name="T95" fmla="*/ 822 h 88"/>
                  <a:gd name="T96" fmla="*/ 1553 w 75"/>
                  <a:gd name="T97" fmla="*/ 822 h 88"/>
                  <a:gd name="T98" fmla="*/ 1553 w 75"/>
                  <a:gd name="T99" fmla="*/ 822 h 88"/>
                  <a:gd name="T100" fmla="*/ 1553 w 75"/>
                  <a:gd name="T101" fmla="*/ 822 h 88"/>
                  <a:gd name="T102" fmla="*/ 1553 w 75"/>
                  <a:gd name="T103" fmla="*/ 822 h 88"/>
                  <a:gd name="T104" fmla="*/ 1553 w 75"/>
                  <a:gd name="T105" fmla="*/ 822 h 88"/>
                  <a:gd name="T106" fmla="*/ 1553 w 75"/>
                  <a:gd name="T107" fmla="*/ 822 h 88"/>
                  <a:gd name="T108" fmla="*/ 1553 w 75"/>
                  <a:gd name="T109" fmla="*/ 822 h 88"/>
                  <a:gd name="T110" fmla="*/ 1553 w 75"/>
                  <a:gd name="T111" fmla="*/ 822 h 88"/>
                  <a:gd name="T112" fmla="*/ 1553 w 75"/>
                  <a:gd name="T113" fmla="*/ 822 h 88"/>
                  <a:gd name="T114" fmla="*/ 1553 w 75"/>
                  <a:gd name="T115" fmla="*/ 822 h 88"/>
                  <a:gd name="T116" fmla="*/ 1553 w 75"/>
                  <a:gd name="T117" fmla="*/ 822 h 88"/>
                  <a:gd name="T118" fmla="*/ 1553 w 75"/>
                  <a:gd name="T119" fmla="*/ 822 h 88"/>
                  <a:gd name="T120" fmla="*/ 1553 w 75"/>
                  <a:gd name="T121" fmla="*/ 822 h 88"/>
                  <a:gd name="T122" fmla="*/ 1553 w 75"/>
                  <a:gd name="T123" fmla="*/ 822 h 88"/>
                  <a:gd name="T124" fmla="*/ 1553 w 75"/>
                  <a:gd name="T125" fmla="*/ 822 h 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5"/>
                  <a:gd name="T190" fmla="*/ 0 h 88"/>
                  <a:gd name="T191" fmla="*/ 75 w 75"/>
                  <a:gd name="T192" fmla="*/ 88 h 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5" h="88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7" y="8"/>
                    </a:lnTo>
                    <a:lnTo>
                      <a:pt x="9" y="10"/>
                    </a:lnTo>
                    <a:lnTo>
                      <a:pt x="11" y="13"/>
                    </a:lnTo>
                    <a:lnTo>
                      <a:pt x="13" y="15"/>
                    </a:lnTo>
                    <a:lnTo>
                      <a:pt x="15" y="18"/>
                    </a:lnTo>
                    <a:lnTo>
                      <a:pt x="18" y="21"/>
                    </a:lnTo>
                    <a:lnTo>
                      <a:pt x="21" y="25"/>
                    </a:lnTo>
                    <a:lnTo>
                      <a:pt x="24" y="28"/>
                    </a:lnTo>
                    <a:lnTo>
                      <a:pt x="27" y="31"/>
                    </a:lnTo>
                    <a:lnTo>
                      <a:pt x="29" y="35"/>
                    </a:lnTo>
                    <a:lnTo>
                      <a:pt x="33" y="39"/>
                    </a:lnTo>
                    <a:lnTo>
                      <a:pt x="36" y="43"/>
                    </a:lnTo>
                    <a:lnTo>
                      <a:pt x="39" y="46"/>
                    </a:lnTo>
                    <a:lnTo>
                      <a:pt x="42" y="50"/>
                    </a:lnTo>
                    <a:lnTo>
                      <a:pt x="45" y="53"/>
                    </a:lnTo>
                    <a:lnTo>
                      <a:pt x="48" y="57"/>
                    </a:lnTo>
                    <a:lnTo>
                      <a:pt x="51" y="61"/>
                    </a:lnTo>
                    <a:lnTo>
                      <a:pt x="54" y="64"/>
                    </a:lnTo>
                    <a:lnTo>
                      <a:pt x="57" y="68"/>
                    </a:lnTo>
                    <a:lnTo>
                      <a:pt x="60" y="71"/>
                    </a:lnTo>
                    <a:lnTo>
                      <a:pt x="63" y="74"/>
                    </a:lnTo>
                    <a:lnTo>
                      <a:pt x="65" y="77"/>
                    </a:lnTo>
                    <a:lnTo>
                      <a:pt x="67" y="80"/>
                    </a:lnTo>
                    <a:lnTo>
                      <a:pt x="70" y="83"/>
                    </a:lnTo>
                    <a:lnTo>
                      <a:pt x="72" y="85"/>
                    </a:lnTo>
                    <a:lnTo>
                      <a:pt x="74" y="8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>
                <a:off x="5478" y="3160"/>
                <a:ext cx="43" cy="98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Freeform 86"/>
              <p:cNvSpPr>
                <a:spLocks/>
              </p:cNvSpPr>
              <p:nvPr/>
            </p:nvSpPr>
            <p:spPr bwMode="auto">
              <a:xfrm>
                <a:off x="5829" y="2810"/>
                <a:ext cx="74" cy="88"/>
              </a:xfrm>
              <a:custGeom>
                <a:avLst/>
                <a:gdLst>
                  <a:gd name="T0" fmla="*/ 1265 w 63"/>
                  <a:gd name="T1" fmla="*/ 0 h 78"/>
                  <a:gd name="T2" fmla="*/ 1309 w 63"/>
                  <a:gd name="T3" fmla="*/ 87 h 78"/>
                  <a:gd name="T4" fmla="*/ 1337 w 63"/>
                  <a:gd name="T5" fmla="*/ 127 h 78"/>
                  <a:gd name="T6" fmla="*/ 1337 w 63"/>
                  <a:gd name="T7" fmla="*/ 161 h 78"/>
                  <a:gd name="T8" fmla="*/ 1309 w 63"/>
                  <a:gd name="T9" fmla="*/ 205 h 78"/>
                  <a:gd name="T10" fmla="*/ 1309 w 63"/>
                  <a:gd name="T11" fmla="*/ 231 h 78"/>
                  <a:gd name="T12" fmla="*/ 1265 w 63"/>
                  <a:gd name="T13" fmla="*/ 261 h 78"/>
                  <a:gd name="T14" fmla="*/ 1257 w 63"/>
                  <a:gd name="T15" fmla="*/ 303 h 78"/>
                  <a:gd name="T16" fmla="*/ 1236 w 63"/>
                  <a:gd name="T17" fmla="*/ 327 h 78"/>
                  <a:gd name="T18" fmla="*/ 1215 w 63"/>
                  <a:gd name="T19" fmla="*/ 367 h 78"/>
                  <a:gd name="T20" fmla="*/ 1169 w 63"/>
                  <a:gd name="T21" fmla="*/ 386 h 78"/>
                  <a:gd name="T22" fmla="*/ 1138 w 63"/>
                  <a:gd name="T23" fmla="*/ 414 h 78"/>
                  <a:gd name="T24" fmla="*/ 1077 w 63"/>
                  <a:gd name="T25" fmla="*/ 435 h 78"/>
                  <a:gd name="T26" fmla="*/ 1052 w 63"/>
                  <a:gd name="T27" fmla="*/ 467 h 78"/>
                  <a:gd name="T28" fmla="*/ 995 w 63"/>
                  <a:gd name="T29" fmla="*/ 473 h 78"/>
                  <a:gd name="T30" fmla="*/ 969 w 63"/>
                  <a:gd name="T31" fmla="*/ 502 h 78"/>
                  <a:gd name="T32" fmla="*/ 896 w 63"/>
                  <a:gd name="T33" fmla="*/ 527 h 78"/>
                  <a:gd name="T34" fmla="*/ 829 w 63"/>
                  <a:gd name="T35" fmla="*/ 534 h 78"/>
                  <a:gd name="T36" fmla="*/ 781 w 63"/>
                  <a:gd name="T37" fmla="*/ 554 h 78"/>
                  <a:gd name="T38" fmla="*/ 721 w 63"/>
                  <a:gd name="T39" fmla="*/ 566 h 78"/>
                  <a:gd name="T40" fmla="*/ 650 w 63"/>
                  <a:gd name="T41" fmla="*/ 595 h 78"/>
                  <a:gd name="T42" fmla="*/ 601 w 63"/>
                  <a:gd name="T43" fmla="*/ 602 h 78"/>
                  <a:gd name="T44" fmla="*/ 523 w 63"/>
                  <a:gd name="T45" fmla="*/ 625 h 78"/>
                  <a:gd name="T46" fmla="*/ 471 w 63"/>
                  <a:gd name="T47" fmla="*/ 628 h 78"/>
                  <a:gd name="T48" fmla="*/ 401 w 63"/>
                  <a:gd name="T49" fmla="*/ 646 h 78"/>
                  <a:gd name="T50" fmla="*/ 341 w 63"/>
                  <a:gd name="T51" fmla="*/ 671 h 78"/>
                  <a:gd name="T52" fmla="*/ 275 w 63"/>
                  <a:gd name="T53" fmla="*/ 679 h 78"/>
                  <a:gd name="T54" fmla="*/ 210 w 63"/>
                  <a:gd name="T55" fmla="*/ 685 h 78"/>
                  <a:gd name="T56" fmla="*/ 144 w 63"/>
                  <a:gd name="T57" fmla="*/ 709 h 78"/>
                  <a:gd name="T58" fmla="*/ 105 w 63"/>
                  <a:gd name="T59" fmla="*/ 721 h 78"/>
                  <a:gd name="T60" fmla="*/ 2 w 63"/>
                  <a:gd name="T61" fmla="*/ 755 h 78"/>
                  <a:gd name="T62" fmla="*/ 0 w 63"/>
                  <a:gd name="T63" fmla="*/ 760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3"/>
                  <a:gd name="T97" fmla="*/ 0 h 78"/>
                  <a:gd name="T98" fmla="*/ 63 w 63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3" h="78">
                    <a:moveTo>
                      <a:pt x="60" y="0"/>
                    </a:moveTo>
                    <a:lnTo>
                      <a:pt x="61" y="9"/>
                    </a:lnTo>
                    <a:lnTo>
                      <a:pt x="62" y="13"/>
                    </a:lnTo>
                    <a:lnTo>
                      <a:pt x="62" y="17"/>
                    </a:lnTo>
                    <a:lnTo>
                      <a:pt x="61" y="21"/>
                    </a:lnTo>
                    <a:lnTo>
                      <a:pt x="61" y="24"/>
                    </a:lnTo>
                    <a:lnTo>
                      <a:pt x="60" y="27"/>
                    </a:lnTo>
                    <a:lnTo>
                      <a:pt x="59" y="31"/>
                    </a:lnTo>
                    <a:lnTo>
                      <a:pt x="58" y="33"/>
                    </a:lnTo>
                    <a:lnTo>
                      <a:pt x="57" y="36"/>
                    </a:lnTo>
                    <a:lnTo>
                      <a:pt x="55" y="39"/>
                    </a:lnTo>
                    <a:lnTo>
                      <a:pt x="53" y="41"/>
                    </a:lnTo>
                    <a:lnTo>
                      <a:pt x="51" y="44"/>
                    </a:lnTo>
                    <a:lnTo>
                      <a:pt x="49" y="46"/>
                    </a:lnTo>
                    <a:lnTo>
                      <a:pt x="47" y="48"/>
                    </a:lnTo>
                    <a:lnTo>
                      <a:pt x="45" y="51"/>
                    </a:lnTo>
                    <a:lnTo>
                      <a:pt x="42" y="52"/>
                    </a:lnTo>
                    <a:lnTo>
                      <a:pt x="39" y="54"/>
                    </a:lnTo>
                    <a:lnTo>
                      <a:pt x="37" y="56"/>
                    </a:lnTo>
                    <a:lnTo>
                      <a:pt x="34" y="58"/>
                    </a:lnTo>
                    <a:lnTo>
                      <a:pt x="31" y="59"/>
                    </a:lnTo>
                    <a:lnTo>
                      <a:pt x="28" y="61"/>
                    </a:lnTo>
                    <a:lnTo>
                      <a:pt x="25" y="63"/>
                    </a:lnTo>
                    <a:lnTo>
                      <a:pt x="22" y="64"/>
                    </a:lnTo>
                    <a:lnTo>
                      <a:pt x="19" y="66"/>
                    </a:lnTo>
                    <a:lnTo>
                      <a:pt x="16" y="67"/>
                    </a:lnTo>
                    <a:lnTo>
                      <a:pt x="13" y="69"/>
                    </a:lnTo>
                    <a:lnTo>
                      <a:pt x="10" y="70"/>
                    </a:lnTo>
                    <a:lnTo>
                      <a:pt x="7" y="72"/>
                    </a:lnTo>
                    <a:lnTo>
                      <a:pt x="5" y="73"/>
                    </a:lnTo>
                    <a:lnTo>
                      <a:pt x="2" y="75"/>
                    </a:lnTo>
                    <a:lnTo>
                      <a:pt x="0" y="7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 flipH="1">
                <a:off x="5823" y="2897"/>
                <a:ext cx="21" cy="0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Freeform 88"/>
              <p:cNvSpPr>
                <a:spLocks/>
              </p:cNvSpPr>
              <p:nvPr/>
            </p:nvSpPr>
            <p:spPr bwMode="auto">
              <a:xfrm>
                <a:off x="5959" y="2440"/>
                <a:ext cx="13" cy="51"/>
              </a:xfrm>
              <a:custGeom>
                <a:avLst/>
                <a:gdLst>
                  <a:gd name="T0" fmla="*/ 0 w 11"/>
                  <a:gd name="T1" fmla="*/ 0 h 45"/>
                  <a:gd name="T2" fmla="*/ 1 w 11"/>
                  <a:gd name="T3" fmla="*/ 2 h 45"/>
                  <a:gd name="T4" fmla="*/ 2 w 11"/>
                  <a:gd name="T5" fmla="*/ 3 h 45"/>
                  <a:gd name="T6" fmla="*/ 79 w 11"/>
                  <a:gd name="T7" fmla="*/ 54 h 45"/>
                  <a:gd name="T8" fmla="*/ 93 w 11"/>
                  <a:gd name="T9" fmla="*/ 61 h 45"/>
                  <a:gd name="T10" fmla="*/ 93 w 11"/>
                  <a:gd name="T11" fmla="*/ 69 h 45"/>
                  <a:gd name="T12" fmla="*/ 110 w 11"/>
                  <a:gd name="T13" fmla="*/ 78 h 45"/>
                  <a:gd name="T14" fmla="*/ 110 w 11"/>
                  <a:gd name="T15" fmla="*/ 100 h 45"/>
                  <a:gd name="T16" fmla="*/ 130 w 11"/>
                  <a:gd name="T17" fmla="*/ 113 h 45"/>
                  <a:gd name="T18" fmla="*/ 130 w 11"/>
                  <a:gd name="T19" fmla="*/ 128 h 45"/>
                  <a:gd name="T20" fmla="*/ 154 w 11"/>
                  <a:gd name="T21" fmla="*/ 142 h 45"/>
                  <a:gd name="T22" fmla="*/ 154 w 11"/>
                  <a:gd name="T23" fmla="*/ 161 h 45"/>
                  <a:gd name="T24" fmla="*/ 182 w 11"/>
                  <a:gd name="T25" fmla="*/ 164 h 45"/>
                  <a:gd name="T26" fmla="*/ 182 w 11"/>
                  <a:gd name="T27" fmla="*/ 186 h 45"/>
                  <a:gd name="T28" fmla="*/ 182 w 11"/>
                  <a:gd name="T29" fmla="*/ 206 h 45"/>
                  <a:gd name="T30" fmla="*/ 215 w 11"/>
                  <a:gd name="T31" fmla="*/ 232 h 45"/>
                  <a:gd name="T32" fmla="*/ 215 w 11"/>
                  <a:gd name="T33" fmla="*/ 233 h 45"/>
                  <a:gd name="T34" fmla="*/ 215 w 11"/>
                  <a:gd name="T35" fmla="*/ 239 h 45"/>
                  <a:gd name="T36" fmla="*/ 245 w 11"/>
                  <a:gd name="T37" fmla="*/ 264 h 45"/>
                  <a:gd name="T38" fmla="*/ 245 w 11"/>
                  <a:gd name="T39" fmla="*/ 271 h 45"/>
                  <a:gd name="T40" fmla="*/ 245 w 11"/>
                  <a:gd name="T41" fmla="*/ 298 h 45"/>
                  <a:gd name="T42" fmla="*/ 245 w 11"/>
                  <a:gd name="T43" fmla="*/ 307 h 45"/>
                  <a:gd name="T44" fmla="*/ 245 w 11"/>
                  <a:gd name="T45" fmla="*/ 331 h 45"/>
                  <a:gd name="T46" fmla="*/ 245 w 11"/>
                  <a:gd name="T47" fmla="*/ 339 h 45"/>
                  <a:gd name="T48" fmla="*/ 245 w 11"/>
                  <a:gd name="T49" fmla="*/ 348 h 45"/>
                  <a:gd name="T50" fmla="*/ 245 w 11"/>
                  <a:gd name="T51" fmla="*/ 383 h 45"/>
                  <a:gd name="T52" fmla="*/ 245 w 11"/>
                  <a:gd name="T53" fmla="*/ 384 h 45"/>
                  <a:gd name="T54" fmla="*/ 245 w 11"/>
                  <a:gd name="T55" fmla="*/ 411 h 45"/>
                  <a:gd name="T56" fmla="*/ 245 w 11"/>
                  <a:gd name="T57" fmla="*/ 425 h 45"/>
                  <a:gd name="T58" fmla="*/ 245 w 11"/>
                  <a:gd name="T59" fmla="*/ 435 h 45"/>
                  <a:gd name="T60" fmla="*/ 215 w 11"/>
                  <a:gd name="T61" fmla="*/ 447 h 45"/>
                  <a:gd name="T62" fmla="*/ 215 w 11"/>
                  <a:gd name="T63" fmla="*/ 482 h 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"/>
                  <a:gd name="T97" fmla="*/ 0 h 45"/>
                  <a:gd name="T98" fmla="*/ 11 w 11"/>
                  <a:gd name="T99" fmla="*/ 45 h 4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" h="45">
                    <a:moveTo>
                      <a:pt x="0" y="0"/>
                    </a:moveTo>
                    <a:lnTo>
                      <a:pt x="1" y="2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8" y="19"/>
                    </a:lnTo>
                    <a:lnTo>
                      <a:pt x="9" y="21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10" y="25"/>
                    </a:lnTo>
                    <a:lnTo>
                      <a:pt x="10" y="26"/>
                    </a:lnTo>
                    <a:lnTo>
                      <a:pt x="10" y="27"/>
                    </a:lnTo>
                    <a:lnTo>
                      <a:pt x="10" y="29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0" y="35"/>
                    </a:lnTo>
                    <a:lnTo>
                      <a:pt x="10" y="36"/>
                    </a:lnTo>
                    <a:lnTo>
                      <a:pt x="10" y="38"/>
                    </a:lnTo>
                    <a:lnTo>
                      <a:pt x="10" y="39"/>
                    </a:lnTo>
                    <a:lnTo>
                      <a:pt x="10" y="41"/>
                    </a:lnTo>
                    <a:lnTo>
                      <a:pt x="9" y="42"/>
                    </a:lnTo>
                    <a:lnTo>
                      <a:pt x="9" y="4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 flipH="1">
                <a:off x="5954" y="2458"/>
                <a:ext cx="11" cy="25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Freeform 90"/>
              <p:cNvSpPr>
                <a:spLocks/>
              </p:cNvSpPr>
              <p:nvPr/>
            </p:nvSpPr>
            <p:spPr bwMode="auto">
              <a:xfrm>
                <a:off x="5796" y="2339"/>
                <a:ext cx="68" cy="28"/>
              </a:xfrm>
              <a:custGeom>
                <a:avLst/>
                <a:gdLst>
                  <a:gd name="T0" fmla="*/ 0 w 58"/>
                  <a:gd name="T1" fmla="*/ 2 h 25"/>
                  <a:gd name="T2" fmla="*/ 75 w 58"/>
                  <a:gd name="T3" fmla="*/ 3 h 25"/>
                  <a:gd name="T4" fmla="*/ 103 w 58"/>
                  <a:gd name="T5" fmla="*/ 4 h 25"/>
                  <a:gd name="T6" fmla="*/ 142 w 58"/>
                  <a:gd name="T7" fmla="*/ 4 h 25"/>
                  <a:gd name="T8" fmla="*/ 195 w 58"/>
                  <a:gd name="T9" fmla="*/ 4 h 25"/>
                  <a:gd name="T10" fmla="*/ 233 w 58"/>
                  <a:gd name="T11" fmla="*/ 4 h 25"/>
                  <a:gd name="T12" fmla="*/ 273 w 58"/>
                  <a:gd name="T13" fmla="*/ 3 h 25"/>
                  <a:gd name="T14" fmla="*/ 359 w 58"/>
                  <a:gd name="T15" fmla="*/ 3 h 25"/>
                  <a:gd name="T16" fmla="*/ 421 w 58"/>
                  <a:gd name="T17" fmla="*/ 3 h 25"/>
                  <a:gd name="T18" fmla="*/ 440 w 58"/>
                  <a:gd name="T19" fmla="*/ 3 h 25"/>
                  <a:gd name="T20" fmla="*/ 505 w 58"/>
                  <a:gd name="T21" fmla="*/ 2 h 25"/>
                  <a:gd name="T22" fmla="*/ 589 w 58"/>
                  <a:gd name="T23" fmla="*/ 1 h 25"/>
                  <a:gd name="T24" fmla="*/ 628 w 58"/>
                  <a:gd name="T25" fmla="*/ 1 h 25"/>
                  <a:gd name="T26" fmla="*/ 691 w 58"/>
                  <a:gd name="T27" fmla="*/ 1 h 25"/>
                  <a:gd name="T28" fmla="*/ 736 w 58"/>
                  <a:gd name="T29" fmla="*/ 0 h 25"/>
                  <a:gd name="T30" fmla="*/ 796 w 58"/>
                  <a:gd name="T31" fmla="*/ 0 h 25"/>
                  <a:gd name="T32" fmla="*/ 831 w 58"/>
                  <a:gd name="T33" fmla="*/ 0 h 25"/>
                  <a:gd name="T34" fmla="*/ 872 w 58"/>
                  <a:gd name="T35" fmla="*/ 0 h 25"/>
                  <a:gd name="T36" fmla="*/ 933 w 58"/>
                  <a:gd name="T37" fmla="*/ 0 h 25"/>
                  <a:gd name="T38" fmla="*/ 954 w 58"/>
                  <a:gd name="T39" fmla="*/ 0 h 25"/>
                  <a:gd name="T40" fmla="*/ 1012 w 58"/>
                  <a:gd name="T41" fmla="*/ 1 h 25"/>
                  <a:gd name="T42" fmla="*/ 1045 w 58"/>
                  <a:gd name="T43" fmla="*/ 1 h 25"/>
                  <a:gd name="T44" fmla="*/ 1094 w 58"/>
                  <a:gd name="T45" fmla="*/ 2 h 25"/>
                  <a:gd name="T46" fmla="*/ 1114 w 58"/>
                  <a:gd name="T47" fmla="*/ 3 h 25"/>
                  <a:gd name="T48" fmla="*/ 1118 w 58"/>
                  <a:gd name="T49" fmla="*/ 48 h 25"/>
                  <a:gd name="T50" fmla="*/ 1142 w 58"/>
                  <a:gd name="T51" fmla="*/ 60 h 25"/>
                  <a:gd name="T52" fmla="*/ 1186 w 58"/>
                  <a:gd name="T53" fmla="*/ 75 h 25"/>
                  <a:gd name="T54" fmla="*/ 1186 w 58"/>
                  <a:gd name="T55" fmla="*/ 94 h 25"/>
                  <a:gd name="T56" fmla="*/ 1186 w 58"/>
                  <a:gd name="T57" fmla="*/ 118 h 25"/>
                  <a:gd name="T58" fmla="*/ 1186 w 58"/>
                  <a:gd name="T59" fmla="*/ 148 h 25"/>
                  <a:gd name="T60" fmla="*/ 1142 w 58"/>
                  <a:gd name="T61" fmla="*/ 170 h 25"/>
                  <a:gd name="T62" fmla="*/ 1118 w 58"/>
                  <a:gd name="T63" fmla="*/ 208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"/>
                  <a:gd name="T97" fmla="*/ 0 h 25"/>
                  <a:gd name="T98" fmla="*/ 58 w 58"/>
                  <a:gd name="T99" fmla="*/ 25 h 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" h="25">
                    <a:moveTo>
                      <a:pt x="0" y="2"/>
                    </a:moveTo>
                    <a:lnTo>
                      <a:pt x="3" y="3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2" y="4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5" y="2"/>
                    </a:lnTo>
                    <a:lnTo>
                      <a:pt x="28" y="1"/>
                    </a:lnTo>
                    <a:lnTo>
                      <a:pt x="31" y="1"/>
                    </a:lnTo>
                    <a:lnTo>
                      <a:pt x="33" y="1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47" y="0"/>
                    </a:lnTo>
                    <a:lnTo>
                      <a:pt x="49" y="1"/>
                    </a:lnTo>
                    <a:lnTo>
                      <a:pt x="51" y="1"/>
                    </a:lnTo>
                    <a:lnTo>
                      <a:pt x="53" y="2"/>
                    </a:lnTo>
                    <a:lnTo>
                      <a:pt x="54" y="3"/>
                    </a:lnTo>
                    <a:lnTo>
                      <a:pt x="55" y="5"/>
                    </a:lnTo>
                    <a:lnTo>
                      <a:pt x="56" y="7"/>
                    </a:lnTo>
                    <a:lnTo>
                      <a:pt x="57" y="9"/>
                    </a:lnTo>
                    <a:lnTo>
                      <a:pt x="57" y="11"/>
                    </a:lnTo>
                    <a:lnTo>
                      <a:pt x="57" y="13"/>
                    </a:lnTo>
                    <a:lnTo>
                      <a:pt x="57" y="17"/>
                    </a:lnTo>
                    <a:lnTo>
                      <a:pt x="56" y="20"/>
                    </a:lnTo>
                    <a:lnTo>
                      <a:pt x="55" y="2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91"/>
              <p:cNvSpPr>
                <a:spLocks/>
              </p:cNvSpPr>
              <p:nvPr/>
            </p:nvSpPr>
            <p:spPr bwMode="auto">
              <a:xfrm>
                <a:off x="5867" y="2361"/>
                <a:ext cx="66" cy="68"/>
              </a:xfrm>
              <a:custGeom>
                <a:avLst/>
                <a:gdLst>
                  <a:gd name="T0" fmla="*/ 0 w 57"/>
                  <a:gd name="T1" fmla="*/ 48 h 60"/>
                  <a:gd name="T2" fmla="*/ 80 w 57"/>
                  <a:gd name="T3" fmla="*/ 3 h 60"/>
                  <a:gd name="T4" fmla="*/ 125 w 57"/>
                  <a:gd name="T5" fmla="*/ 2 h 60"/>
                  <a:gd name="T6" fmla="*/ 168 w 57"/>
                  <a:gd name="T7" fmla="*/ 1 h 60"/>
                  <a:gd name="T8" fmla="*/ 213 w 57"/>
                  <a:gd name="T9" fmla="*/ 1 h 60"/>
                  <a:gd name="T10" fmla="*/ 247 w 57"/>
                  <a:gd name="T11" fmla="*/ 1 h 60"/>
                  <a:gd name="T12" fmla="*/ 288 w 57"/>
                  <a:gd name="T13" fmla="*/ 0 h 60"/>
                  <a:gd name="T14" fmla="*/ 331 w 57"/>
                  <a:gd name="T15" fmla="*/ 0 h 60"/>
                  <a:gd name="T16" fmla="*/ 383 w 57"/>
                  <a:gd name="T17" fmla="*/ 0 h 60"/>
                  <a:gd name="T18" fmla="*/ 406 w 57"/>
                  <a:gd name="T19" fmla="*/ 0 h 60"/>
                  <a:gd name="T20" fmla="*/ 443 w 57"/>
                  <a:gd name="T21" fmla="*/ 1 h 60"/>
                  <a:gd name="T22" fmla="*/ 491 w 57"/>
                  <a:gd name="T23" fmla="*/ 1 h 60"/>
                  <a:gd name="T24" fmla="*/ 518 w 57"/>
                  <a:gd name="T25" fmla="*/ 1 h 60"/>
                  <a:gd name="T26" fmla="*/ 544 w 57"/>
                  <a:gd name="T27" fmla="*/ 2 h 60"/>
                  <a:gd name="T28" fmla="*/ 594 w 57"/>
                  <a:gd name="T29" fmla="*/ 3 h 60"/>
                  <a:gd name="T30" fmla="*/ 611 w 57"/>
                  <a:gd name="T31" fmla="*/ 48 h 60"/>
                  <a:gd name="T32" fmla="*/ 637 w 57"/>
                  <a:gd name="T33" fmla="*/ 54 h 60"/>
                  <a:gd name="T34" fmla="*/ 688 w 57"/>
                  <a:gd name="T35" fmla="*/ 61 h 60"/>
                  <a:gd name="T36" fmla="*/ 707 w 57"/>
                  <a:gd name="T37" fmla="*/ 69 h 60"/>
                  <a:gd name="T38" fmla="*/ 729 w 57"/>
                  <a:gd name="T39" fmla="*/ 88 h 60"/>
                  <a:gd name="T40" fmla="*/ 763 w 57"/>
                  <a:gd name="T41" fmla="*/ 113 h 60"/>
                  <a:gd name="T42" fmla="*/ 797 w 57"/>
                  <a:gd name="T43" fmla="*/ 142 h 60"/>
                  <a:gd name="T44" fmla="*/ 805 w 57"/>
                  <a:gd name="T45" fmla="*/ 161 h 60"/>
                  <a:gd name="T46" fmla="*/ 819 w 57"/>
                  <a:gd name="T47" fmla="*/ 182 h 60"/>
                  <a:gd name="T48" fmla="*/ 844 w 57"/>
                  <a:gd name="T49" fmla="*/ 206 h 60"/>
                  <a:gd name="T50" fmla="*/ 855 w 57"/>
                  <a:gd name="T51" fmla="*/ 233 h 60"/>
                  <a:gd name="T52" fmla="*/ 883 w 57"/>
                  <a:gd name="T53" fmla="*/ 264 h 60"/>
                  <a:gd name="T54" fmla="*/ 899 w 57"/>
                  <a:gd name="T55" fmla="*/ 299 h 60"/>
                  <a:gd name="T56" fmla="*/ 899 w 57"/>
                  <a:gd name="T57" fmla="*/ 338 h 60"/>
                  <a:gd name="T58" fmla="*/ 899 w 57"/>
                  <a:gd name="T59" fmla="*/ 383 h 60"/>
                  <a:gd name="T60" fmla="*/ 899 w 57"/>
                  <a:gd name="T61" fmla="*/ 411 h 60"/>
                  <a:gd name="T62" fmla="*/ 907 w 57"/>
                  <a:gd name="T63" fmla="*/ 447 h 60"/>
                  <a:gd name="T64" fmla="*/ 899 w 57"/>
                  <a:gd name="T65" fmla="*/ 466 h 60"/>
                  <a:gd name="T66" fmla="*/ 883 w 57"/>
                  <a:gd name="T67" fmla="*/ 482 h 60"/>
                  <a:gd name="T68" fmla="*/ 855 w 57"/>
                  <a:gd name="T69" fmla="*/ 482 h 60"/>
                  <a:gd name="T70" fmla="*/ 855 w 57"/>
                  <a:gd name="T71" fmla="*/ 492 h 60"/>
                  <a:gd name="T72" fmla="*/ 844 w 57"/>
                  <a:gd name="T73" fmla="*/ 492 h 60"/>
                  <a:gd name="T74" fmla="*/ 844 w 57"/>
                  <a:gd name="T75" fmla="*/ 493 h 60"/>
                  <a:gd name="T76" fmla="*/ 819 w 57"/>
                  <a:gd name="T77" fmla="*/ 504 h 60"/>
                  <a:gd name="T78" fmla="*/ 819 w 57"/>
                  <a:gd name="T79" fmla="*/ 504 h 60"/>
                  <a:gd name="T80" fmla="*/ 805 w 57"/>
                  <a:gd name="T81" fmla="*/ 507 h 60"/>
                  <a:gd name="T82" fmla="*/ 797 w 57"/>
                  <a:gd name="T83" fmla="*/ 528 h 60"/>
                  <a:gd name="T84" fmla="*/ 797 w 57"/>
                  <a:gd name="T85" fmla="*/ 528 h 60"/>
                  <a:gd name="T86" fmla="*/ 797 w 57"/>
                  <a:gd name="T87" fmla="*/ 546 h 60"/>
                  <a:gd name="T88" fmla="*/ 783 w 57"/>
                  <a:gd name="T89" fmla="*/ 546 h 60"/>
                  <a:gd name="T90" fmla="*/ 763 w 57"/>
                  <a:gd name="T91" fmla="*/ 558 h 60"/>
                  <a:gd name="T92" fmla="*/ 763 w 57"/>
                  <a:gd name="T93" fmla="*/ 558 h 60"/>
                  <a:gd name="T94" fmla="*/ 738 w 57"/>
                  <a:gd name="T95" fmla="*/ 559 h 60"/>
                  <a:gd name="T96" fmla="*/ 738 w 57"/>
                  <a:gd name="T97" fmla="*/ 571 h 60"/>
                  <a:gd name="T98" fmla="*/ 729 w 57"/>
                  <a:gd name="T99" fmla="*/ 571 h 60"/>
                  <a:gd name="T100" fmla="*/ 729 w 57"/>
                  <a:gd name="T101" fmla="*/ 575 h 60"/>
                  <a:gd name="T102" fmla="*/ 707 w 57"/>
                  <a:gd name="T103" fmla="*/ 575 h 60"/>
                  <a:gd name="T104" fmla="*/ 695 w 57"/>
                  <a:gd name="T105" fmla="*/ 587 h 60"/>
                  <a:gd name="T106" fmla="*/ 695 w 57"/>
                  <a:gd name="T107" fmla="*/ 587 h 60"/>
                  <a:gd name="T108" fmla="*/ 688 w 57"/>
                  <a:gd name="T109" fmla="*/ 598 h 60"/>
                  <a:gd name="T110" fmla="*/ 688 w 57"/>
                  <a:gd name="T111" fmla="*/ 598 h 60"/>
                  <a:gd name="T112" fmla="*/ 659 w 57"/>
                  <a:gd name="T113" fmla="*/ 619 h 60"/>
                  <a:gd name="T114" fmla="*/ 637 w 57"/>
                  <a:gd name="T115" fmla="*/ 619 h 60"/>
                  <a:gd name="T116" fmla="*/ 637 w 57"/>
                  <a:gd name="T117" fmla="*/ 619 h 60"/>
                  <a:gd name="T118" fmla="*/ 630 w 57"/>
                  <a:gd name="T119" fmla="*/ 632 h 60"/>
                  <a:gd name="T120" fmla="*/ 630 w 57"/>
                  <a:gd name="T121" fmla="*/ 632 h 60"/>
                  <a:gd name="T122" fmla="*/ 611 w 57"/>
                  <a:gd name="T123" fmla="*/ 632 h 60"/>
                  <a:gd name="T124" fmla="*/ 600 w 57"/>
                  <a:gd name="T125" fmla="*/ 634 h 6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"/>
                  <a:gd name="T190" fmla="*/ 0 h 60"/>
                  <a:gd name="T191" fmla="*/ 57 w 57"/>
                  <a:gd name="T192" fmla="*/ 60 h 6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" h="60">
                    <a:moveTo>
                      <a:pt x="0" y="4"/>
                    </a:moveTo>
                    <a:lnTo>
                      <a:pt x="5" y="3"/>
                    </a:lnTo>
                    <a:lnTo>
                      <a:pt x="8" y="2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1"/>
                    </a:lnTo>
                    <a:lnTo>
                      <a:pt x="30" y="1"/>
                    </a:lnTo>
                    <a:lnTo>
                      <a:pt x="32" y="1"/>
                    </a:lnTo>
                    <a:lnTo>
                      <a:pt x="34" y="2"/>
                    </a:lnTo>
                    <a:lnTo>
                      <a:pt x="36" y="3"/>
                    </a:lnTo>
                    <a:lnTo>
                      <a:pt x="38" y="4"/>
                    </a:lnTo>
                    <a:lnTo>
                      <a:pt x="40" y="5"/>
                    </a:lnTo>
                    <a:lnTo>
                      <a:pt x="42" y="6"/>
                    </a:lnTo>
                    <a:lnTo>
                      <a:pt x="44" y="7"/>
                    </a:lnTo>
                    <a:lnTo>
                      <a:pt x="45" y="9"/>
                    </a:lnTo>
                    <a:lnTo>
                      <a:pt x="47" y="11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51" y="17"/>
                    </a:lnTo>
                    <a:lnTo>
                      <a:pt x="52" y="19"/>
                    </a:lnTo>
                    <a:lnTo>
                      <a:pt x="53" y="22"/>
                    </a:lnTo>
                    <a:lnTo>
                      <a:pt x="54" y="25"/>
                    </a:lnTo>
                    <a:lnTo>
                      <a:pt x="55" y="28"/>
                    </a:lnTo>
                    <a:lnTo>
                      <a:pt x="55" y="31"/>
                    </a:lnTo>
                    <a:lnTo>
                      <a:pt x="55" y="35"/>
                    </a:lnTo>
                    <a:lnTo>
                      <a:pt x="55" y="38"/>
                    </a:lnTo>
                    <a:lnTo>
                      <a:pt x="56" y="42"/>
                    </a:lnTo>
                    <a:lnTo>
                      <a:pt x="55" y="43"/>
                    </a:lnTo>
                    <a:lnTo>
                      <a:pt x="54" y="44"/>
                    </a:lnTo>
                    <a:lnTo>
                      <a:pt x="53" y="44"/>
                    </a:lnTo>
                    <a:lnTo>
                      <a:pt x="53" y="45"/>
                    </a:lnTo>
                    <a:lnTo>
                      <a:pt x="52" y="45"/>
                    </a:lnTo>
                    <a:lnTo>
                      <a:pt x="52" y="46"/>
                    </a:lnTo>
                    <a:lnTo>
                      <a:pt x="51" y="47"/>
                    </a:lnTo>
                    <a:lnTo>
                      <a:pt x="50" y="48"/>
                    </a:lnTo>
                    <a:lnTo>
                      <a:pt x="49" y="49"/>
                    </a:lnTo>
                    <a:lnTo>
                      <a:pt x="49" y="50"/>
                    </a:lnTo>
                    <a:lnTo>
                      <a:pt x="48" y="50"/>
                    </a:lnTo>
                    <a:lnTo>
                      <a:pt x="47" y="51"/>
                    </a:lnTo>
                    <a:lnTo>
                      <a:pt x="46" y="52"/>
                    </a:lnTo>
                    <a:lnTo>
                      <a:pt x="46" y="53"/>
                    </a:lnTo>
                    <a:lnTo>
                      <a:pt x="45" y="53"/>
                    </a:lnTo>
                    <a:lnTo>
                      <a:pt x="45" y="54"/>
                    </a:lnTo>
                    <a:lnTo>
                      <a:pt x="44" y="54"/>
                    </a:lnTo>
                    <a:lnTo>
                      <a:pt x="43" y="55"/>
                    </a:lnTo>
                    <a:lnTo>
                      <a:pt x="42" y="56"/>
                    </a:lnTo>
                    <a:lnTo>
                      <a:pt x="41" y="57"/>
                    </a:lnTo>
                    <a:lnTo>
                      <a:pt x="40" y="57"/>
                    </a:lnTo>
                    <a:lnTo>
                      <a:pt x="39" y="58"/>
                    </a:lnTo>
                    <a:lnTo>
                      <a:pt x="38" y="58"/>
                    </a:lnTo>
                    <a:lnTo>
                      <a:pt x="37" y="5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92"/>
              <p:cNvSpPr>
                <a:spLocks/>
              </p:cNvSpPr>
              <p:nvPr/>
            </p:nvSpPr>
            <p:spPr bwMode="auto">
              <a:xfrm>
                <a:off x="4742" y="3008"/>
                <a:ext cx="29" cy="75"/>
              </a:xfrm>
              <a:custGeom>
                <a:avLst/>
                <a:gdLst>
                  <a:gd name="T0" fmla="*/ 1 w 25"/>
                  <a:gd name="T1" fmla="*/ 0 h 67"/>
                  <a:gd name="T2" fmla="*/ 0 w 25"/>
                  <a:gd name="T3" fmla="*/ 48 h 67"/>
                  <a:gd name="T4" fmla="*/ 0 w 25"/>
                  <a:gd name="T5" fmla="*/ 67 h 67"/>
                  <a:gd name="T6" fmla="*/ 0 w 25"/>
                  <a:gd name="T7" fmla="*/ 84 h 67"/>
                  <a:gd name="T8" fmla="*/ 0 w 25"/>
                  <a:gd name="T9" fmla="*/ 105 h 67"/>
                  <a:gd name="T10" fmla="*/ 0 w 25"/>
                  <a:gd name="T11" fmla="*/ 120 h 67"/>
                  <a:gd name="T12" fmla="*/ 0 w 25"/>
                  <a:gd name="T13" fmla="*/ 148 h 67"/>
                  <a:gd name="T14" fmla="*/ 1 w 25"/>
                  <a:gd name="T15" fmla="*/ 166 h 67"/>
                  <a:gd name="T16" fmla="*/ 1 w 25"/>
                  <a:gd name="T17" fmla="*/ 186 h 67"/>
                  <a:gd name="T18" fmla="*/ 2 w 25"/>
                  <a:gd name="T19" fmla="*/ 196 h 67"/>
                  <a:gd name="T20" fmla="*/ 2 w 25"/>
                  <a:gd name="T21" fmla="*/ 210 h 67"/>
                  <a:gd name="T22" fmla="*/ 3 w 25"/>
                  <a:gd name="T23" fmla="*/ 233 h 67"/>
                  <a:gd name="T24" fmla="*/ 75 w 25"/>
                  <a:gd name="T25" fmla="*/ 245 h 67"/>
                  <a:gd name="T26" fmla="*/ 87 w 25"/>
                  <a:gd name="T27" fmla="*/ 263 h 67"/>
                  <a:gd name="T28" fmla="*/ 101 w 25"/>
                  <a:gd name="T29" fmla="*/ 281 h 67"/>
                  <a:gd name="T30" fmla="*/ 117 w 25"/>
                  <a:gd name="T31" fmla="*/ 294 h 67"/>
                  <a:gd name="T32" fmla="*/ 136 w 25"/>
                  <a:gd name="T33" fmla="*/ 307 h 67"/>
                  <a:gd name="T34" fmla="*/ 158 w 25"/>
                  <a:gd name="T35" fmla="*/ 327 h 67"/>
                  <a:gd name="T36" fmla="*/ 183 w 25"/>
                  <a:gd name="T37" fmla="*/ 344 h 67"/>
                  <a:gd name="T38" fmla="*/ 212 w 25"/>
                  <a:gd name="T39" fmla="*/ 357 h 67"/>
                  <a:gd name="T40" fmla="*/ 212 w 25"/>
                  <a:gd name="T41" fmla="*/ 368 h 67"/>
                  <a:gd name="T42" fmla="*/ 246 w 25"/>
                  <a:gd name="T43" fmla="*/ 395 h 67"/>
                  <a:gd name="T44" fmla="*/ 251 w 25"/>
                  <a:gd name="T45" fmla="*/ 410 h 67"/>
                  <a:gd name="T46" fmla="*/ 285 w 25"/>
                  <a:gd name="T47" fmla="*/ 431 h 67"/>
                  <a:gd name="T48" fmla="*/ 291 w 25"/>
                  <a:gd name="T49" fmla="*/ 443 h 67"/>
                  <a:gd name="T50" fmla="*/ 293 w 25"/>
                  <a:gd name="T51" fmla="*/ 459 h 67"/>
                  <a:gd name="T52" fmla="*/ 331 w 25"/>
                  <a:gd name="T53" fmla="*/ 482 h 67"/>
                  <a:gd name="T54" fmla="*/ 338 w 25"/>
                  <a:gd name="T55" fmla="*/ 496 h 67"/>
                  <a:gd name="T56" fmla="*/ 340 w 25"/>
                  <a:gd name="T57" fmla="*/ 514 h 67"/>
                  <a:gd name="T58" fmla="*/ 384 w 25"/>
                  <a:gd name="T59" fmla="*/ 516 h 67"/>
                  <a:gd name="T60" fmla="*/ 392 w 25"/>
                  <a:gd name="T61" fmla="*/ 554 h 67"/>
                  <a:gd name="T62" fmla="*/ 394 w 25"/>
                  <a:gd name="T63" fmla="*/ 561 h 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"/>
                  <a:gd name="T97" fmla="*/ 0 h 67"/>
                  <a:gd name="T98" fmla="*/ 25 w 25"/>
                  <a:gd name="T99" fmla="*/ 67 h 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" h="67">
                    <a:moveTo>
                      <a:pt x="1" y="0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2" y="25"/>
                    </a:lnTo>
                    <a:lnTo>
                      <a:pt x="3" y="27"/>
                    </a:lnTo>
                    <a:lnTo>
                      <a:pt x="4" y="29"/>
                    </a:lnTo>
                    <a:lnTo>
                      <a:pt x="5" y="31"/>
                    </a:lnTo>
                    <a:lnTo>
                      <a:pt x="6" y="33"/>
                    </a:lnTo>
                    <a:lnTo>
                      <a:pt x="7" y="35"/>
                    </a:lnTo>
                    <a:lnTo>
                      <a:pt x="8" y="36"/>
                    </a:lnTo>
                    <a:lnTo>
                      <a:pt x="9" y="38"/>
                    </a:lnTo>
                    <a:lnTo>
                      <a:pt x="10" y="40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4" y="46"/>
                    </a:lnTo>
                    <a:lnTo>
                      <a:pt x="15" y="48"/>
                    </a:lnTo>
                    <a:lnTo>
                      <a:pt x="16" y="50"/>
                    </a:lnTo>
                    <a:lnTo>
                      <a:pt x="17" y="52"/>
                    </a:lnTo>
                    <a:lnTo>
                      <a:pt x="18" y="54"/>
                    </a:lnTo>
                    <a:lnTo>
                      <a:pt x="19" y="56"/>
                    </a:lnTo>
                    <a:lnTo>
                      <a:pt x="20" y="58"/>
                    </a:lnTo>
                    <a:lnTo>
                      <a:pt x="21" y="60"/>
                    </a:lnTo>
                    <a:lnTo>
                      <a:pt x="22" y="62"/>
                    </a:lnTo>
                    <a:lnTo>
                      <a:pt x="23" y="64"/>
                    </a:lnTo>
                    <a:lnTo>
                      <a:pt x="24" y="6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3"/>
              <p:cNvSpPr>
                <a:spLocks/>
              </p:cNvSpPr>
              <p:nvPr/>
            </p:nvSpPr>
            <p:spPr bwMode="auto">
              <a:xfrm>
                <a:off x="4927" y="2860"/>
                <a:ext cx="67" cy="26"/>
              </a:xfrm>
              <a:custGeom>
                <a:avLst/>
                <a:gdLst>
                  <a:gd name="T0" fmla="*/ 1219 w 57"/>
                  <a:gd name="T1" fmla="*/ 0 h 23"/>
                  <a:gd name="T2" fmla="*/ 1141 w 57"/>
                  <a:gd name="T3" fmla="*/ 1 h 23"/>
                  <a:gd name="T4" fmla="*/ 1078 w 57"/>
                  <a:gd name="T5" fmla="*/ 1 h 23"/>
                  <a:gd name="T6" fmla="*/ 1057 w 57"/>
                  <a:gd name="T7" fmla="*/ 2 h 23"/>
                  <a:gd name="T8" fmla="*/ 1006 w 57"/>
                  <a:gd name="T9" fmla="*/ 2 h 23"/>
                  <a:gd name="T10" fmla="*/ 976 w 57"/>
                  <a:gd name="T11" fmla="*/ 3 h 23"/>
                  <a:gd name="T12" fmla="*/ 944 w 57"/>
                  <a:gd name="T13" fmla="*/ 3 h 23"/>
                  <a:gd name="T14" fmla="*/ 899 w 57"/>
                  <a:gd name="T15" fmla="*/ 47 h 23"/>
                  <a:gd name="T16" fmla="*/ 856 w 57"/>
                  <a:gd name="T17" fmla="*/ 47 h 23"/>
                  <a:gd name="T18" fmla="*/ 830 w 57"/>
                  <a:gd name="T19" fmla="*/ 53 h 23"/>
                  <a:gd name="T20" fmla="*/ 765 w 57"/>
                  <a:gd name="T21" fmla="*/ 53 h 23"/>
                  <a:gd name="T22" fmla="*/ 728 w 57"/>
                  <a:gd name="T23" fmla="*/ 60 h 23"/>
                  <a:gd name="T24" fmla="*/ 706 w 57"/>
                  <a:gd name="T25" fmla="*/ 68 h 23"/>
                  <a:gd name="T26" fmla="*/ 651 w 57"/>
                  <a:gd name="T27" fmla="*/ 68 h 23"/>
                  <a:gd name="T28" fmla="*/ 619 w 57"/>
                  <a:gd name="T29" fmla="*/ 77 h 23"/>
                  <a:gd name="T30" fmla="*/ 601 w 57"/>
                  <a:gd name="T31" fmla="*/ 77 h 23"/>
                  <a:gd name="T32" fmla="*/ 554 w 57"/>
                  <a:gd name="T33" fmla="*/ 87 h 23"/>
                  <a:gd name="T34" fmla="*/ 512 w 57"/>
                  <a:gd name="T35" fmla="*/ 87 h 23"/>
                  <a:gd name="T36" fmla="*/ 471 w 57"/>
                  <a:gd name="T37" fmla="*/ 98 h 23"/>
                  <a:gd name="T38" fmla="*/ 436 w 57"/>
                  <a:gd name="T39" fmla="*/ 111 h 23"/>
                  <a:gd name="T40" fmla="*/ 381 w 57"/>
                  <a:gd name="T41" fmla="*/ 111 h 23"/>
                  <a:gd name="T42" fmla="*/ 371 w 57"/>
                  <a:gd name="T43" fmla="*/ 125 h 23"/>
                  <a:gd name="T44" fmla="*/ 324 w 57"/>
                  <a:gd name="T45" fmla="*/ 139 h 23"/>
                  <a:gd name="T46" fmla="*/ 276 w 57"/>
                  <a:gd name="T47" fmla="*/ 141 h 23"/>
                  <a:gd name="T48" fmla="*/ 247 w 57"/>
                  <a:gd name="T49" fmla="*/ 157 h 23"/>
                  <a:gd name="T50" fmla="*/ 210 w 57"/>
                  <a:gd name="T51" fmla="*/ 157 h 23"/>
                  <a:gd name="T52" fmla="*/ 170 w 57"/>
                  <a:gd name="T53" fmla="*/ 177 h 23"/>
                  <a:gd name="T54" fmla="*/ 145 w 57"/>
                  <a:gd name="T55" fmla="*/ 177 h 23"/>
                  <a:gd name="T56" fmla="*/ 105 w 57"/>
                  <a:gd name="T57" fmla="*/ 180 h 23"/>
                  <a:gd name="T58" fmla="*/ 76 w 57"/>
                  <a:gd name="T59" fmla="*/ 200 h 23"/>
                  <a:gd name="T60" fmla="*/ 2 w 57"/>
                  <a:gd name="T61" fmla="*/ 226 h 23"/>
                  <a:gd name="T62" fmla="*/ 0 w 57"/>
                  <a:gd name="T63" fmla="*/ 228 h 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"/>
                  <a:gd name="T97" fmla="*/ 0 h 23"/>
                  <a:gd name="T98" fmla="*/ 57 w 57"/>
                  <a:gd name="T99" fmla="*/ 23 h 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" h="23">
                    <a:moveTo>
                      <a:pt x="56" y="0"/>
                    </a:moveTo>
                    <a:lnTo>
                      <a:pt x="52" y="1"/>
                    </a:lnTo>
                    <a:lnTo>
                      <a:pt x="50" y="1"/>
                    </a:lnTo>
                    <a:lnTo>
                      <a:pt x="49" y="2"/>
                    </a:lnTo>
                    <a:lnTo>
                      <a:pt x="47" y="2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2" y="4"/>
                    </a:lnTo>
                    <a:lnTo>
                      <a:pt x="40" y="4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4" y="6"/>
                    </a:lnTo>
                    <a:lnTo>
                      <a:pt x="32" y="7"/>
                    </a:lnTo>
                    <a:lnTo>
                      <a:pt x="31" y="7"/>
                    </a:lnTo>
                    <a:lnTo>
                      <a:pt x="29" y="8"/>
                    </a:lnTo>
                    <a:lnTo>
                      <a:pt x="27" y="8"/>
                    </a:lnTo>
                    <a:lnTo>
                      <a:pt x="26" y="9"/>
                    </a:lnTo>
                    <a:lnTo>
                      <a:pt x="24" y="9"/>
                    </a:lnTo>
                    <a:lnTo>
                      <a:pt x="22" y="10"/>
                    </a:lnTo>
                    <a:lnTo>
                      <a:pt x="20" y="11"/>
                    </a:lnTo>
                    <a:lnTo>
                      <a:pt x="18" y="11"/>
                    </a:lnTo>
                    <a:lnTo>
                      <a:pt x="17" y="12"/>
                    </a:lnTo>
                    <a:lnTo>
                      <a:pt x="15" y="13"/>
                    </a:lnTo>
                    <a:lnTo>
                      <a:pt x="13" y="14"/>
                    </a:lnTo>
                    <a:lnTo>
                      <a:pt x="12" y="15"/>
                    </a:lnTo>
                    <a:lnTo>
                      <a:pt x="10" y="1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5" y="18"/>
                    </a:lnTo>
                    <a:lnTo>
                      <a:pt x="3" y="19"/>
                    </a:lnTo>
                    <a:lnTo>
                      <a:pt x="2" y="21"/>
                    </a:lnTo>
                    <a:lnTo>
                      <a:pt x="0" y="2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94"/>
              <p:cNvSpPr>
                <a:spLocks/>
              </p:cNvSpPr>
              <p:nvPr/>
            </p:nvSpPr>
            <p:spPr bwMode="auto">
              <a:xfrm>
                <a:off x="5476" y="2588"/>
                <a:ext cx="35" cy="125"/>
              </a:xfrm>
              <a:custGeom>
                <a:avLst/>
                <a:gdLst>
                  <a:gd name="T0" fmla="*/ 0 w 30"/>
                  <a:gd name="T1" fmla="*/ 0 h 111"/>
                  <a:gd name="T2" fmla="*/ 1 w 30"/>
                  <a:gd name="T3" fmla="*/ 68 h 111"/>
                  <a:gd name="T4" fmla="*/ 2 w 30"/>
                  <a:gd name="T5" fmla="*/ 98 h 111"/>
                  <a:gd name="T6" fmla="*/ 75 w 30"/>
                  <a:gd name="T7" fmla="*/ 140 h 111"/>
                  <a:gd name="T8" fmla="*/ 88 w 30"/>
                  <a:gd name="T9" fmla="*/ 159 h 111"/>
                  <a:gd name="T10" fmla="*/ 120 w 30"/>
                  <a:gd name="T11" fmla="*/ 202 h 111"/>
                  <a:gd name="T12" fmla="*/ 140 w 30"/>
                  <a:gd name="T13" fmla="*/ 227 h 111"/>
                  <a:gd name="T14" fmla="*/ 190 w 30"/>
                  <a:gd name="T15" fmla="*/ 271 h 111"/>
                  <a:gd name="T16" fmla="*/ 222 w 30"/>
                  <a:gd name="T17" fmla="*/ 293 h 111"/>
                  <a:gd name="T18" fmla="*/ 259 w 30"/>
                  <a:gd name="T19" fmla="*/ 330 h 111"/>
                  <a:gd name="T20" fmla="*/ 263 w 30"/>
                  <a:gd name="T21" fmla="*/ 365 h 111"/>
                  <a:gd name="T22" fmla="*/ 307 w 30"/>
                  <a:gd name="T23" fmla="*/ 407 h 111"/>
                  <a:gd name="T24" fmla="*/ 352 w 30"/>
                  <a:gd name="T25" fmla="*/ 423 h 111"/>
                  <a:gd name="T26" fmla="*/ 358 w 30"/>
                  <a:gd name="T27" fmla="*/ 463 h 111"/>
                  <a:gd name="T28" fmla="*/ 411 w 30"/>
                  <a:gd name="T29" fmla="*/ 490 h 111"/>
                  <a:gd name="T30" fmla="*/ 429 w 30"/>
                  <a:gd name="T31" fmla="*/ 532 h 111"/>
                  <a:gd name="T32" fmla="*/ 470 w 30"/>
                  <a:gd name="T33" fmla="*/ 552 h 111"/>
                  <a:gd name="T34" fmla="*/ 480 w 30"/>
                  <a:gd name="T35" fmla="*/ 596 h 111"/>
                  <a:gd name="T36" fmla="*/ 501 w 30"/>
                  <a:gd name="T37" fmla="*/ 622 h 111"/>
                  <a:gd name="T38" fmla="*/ 501 w 30"/>
                  <a:gd name="T39" fmla="*/ 661 h 111"/>
                  <a:gd name="T40" fmla="*/ 548 w 30"/>
                  <a:gd name="T41" fmla="*/ 698 h 111"/>
                  <a:gd name="T42" fmla="*/ 560 w 30"/>
                  <a:gd name="T43" fmla="*/ 734 h 111"/>
                  <a:gd name="T44" fmla="*/ 560 w 30"/>
                  <a:gd name="T45" fmla="*/ 760 h 111"/>
                  <a:gd name="T46" fmla="*/ 560 w 30"/>
                  <a:gd name="T47" fmla="*/ 788 h 111"/>
                  <a:gd name="T48" fmla="*/ 548 w 30"/>
                  <a:gd name="T49" fmla="*/ 827 h 111"/>
                  <a:gd name="T50" fmla="*/ 501 w 30"/>
                  <a:gd name="T51" fmla="*/ 856 h 111"/>
                  <a:gd name="T52" fmla="*/ 488 w 30"/>
                  <a:gd name="T53" fmla="*/ 887 h 111"/>
                  <a:gd name="T54" fmla="*/ 480 w 30"/>
                  <a:gd name="T55" fmla="*/ 917 h 111"/>
                  <a:gd name="T56" fmla="*/ 429 w 30"/>
                  <a:gd name="T57" fmla="*/ 958 h 111"/>
                  <a:gd name="T58" fmla="*/ 368 w 30"/>
                  <a:gd name="T59" fmla="*/ 992 h 111"/>
                  <a:gd name="T60" fmla="*/ 315 w 30"/>
                  <a:gd name="T61" fmla="*/ 1007 h 111"/>
                  <a:gd name="T62" fmla="*/ 263 w 30"/>
                  <a:gd name="T63" fmla="*/ 1052 h 11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"/>
                  <a:gd name="T97" fmla="*/ 0 h 111"/>
                  <a:gd name="T98" fmla="*/ 30 w 30"/>
                  <a:gd name="T99" fmla="*/ 111 h 11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" h="111">
                    <a:moveTo>
                      <a:pt x="0" y="0"/>
                    </a:moveTo>
                    <a:lnTo>
                      <a:pt x="1" y="7"/>
                    </a:lnTo>
                    <a:lnTo>
                      <a:pt x="2" y="10"/>
                    </a:lnTo>
                    <a:lnTo>
                      <a:pt x="3" y="14"/>
                    </a:lnTo>
                    <a:lnTo>
                      <a:pt x="4" y="17"/>
                    </a:lnTo>
                    <a:lnTo>
                      <a:pt x="6" y="21"/>
                    </a:lnTo>
                    <a:lnTo>
                      <a:pt x="7" y="24"/>
                    </a:lnTo>
                    <a:lnTo>
                      <a:pt x="9" y="28"/>
                    </a:lnTo>
                    <a:lnTo>
                      <a:pt x="11" y="31"/>
                    </a:lnTo>
                    <a:lnTo>
                      <a:pt x="13" y="35"/>
                    </a:lnTo>
                    <a:lnTo>
                      <a:pt x="14" y="38"/>
                    </a:lnTo>
                    <a:lnTo>
                      <a:pt x="16" y="42"/>
                    </a:lnTo>
                    <a:lnTo>
                      <a:pt x="18" y="45"/>
                    </a:lnTo>
                    <a:lnTo>
                      <a:pt x="19" y="48"/>
                    </a:lnTo>
                    <a:lnTo>
                      <a:pt x="21" y="52"/>
                    </a:lnTo>
                    <a:lnTo>
                      <a:pt x="23" y="56"/>
                    </a:lnTo>
                    <a:lnTo>
                      <a:pt x="24" y="59"/>
                    </a:lnTo>
                    <a:lnTo>
                      <a:pt x="25" y="62"/>
                    </a:lnTo>
                    <a:lnTo>
                      <a:pt x="27" y="66"/>
                    </a:lnTo>
                    <a:lnTo>
                      <a:pt x="27" y="69"/>
                    </a:lnTo>
                    <a:lnTo>
                      <a:pt x="28" y="73"/>
                    </a:lnTo>
                    <a:lnTo>
                      <a:pt x="29" y="76"/>
                    </a:lnTo>
                    <a:lnTo>
                      <a:pt x="29" y="80"/>
                    </a:lnTo>
                    <a:lnTo>
                      <a:pt x="29" y="83"/>
                    </a:lnTo>
                    <a:lnTo>
                      <a:pt x="28" y="86"/>
                    </a:lnTo>
                    <a:lnTo>
                      <a:pt x="27" y="90"/>
                    </a:lnTo>
                    <a:lnTo>
                      <a:pt x="26" y="93"/>
                    </a:lnTo>
                    <a:lnTo>
                      <a:pt x="25" y="96"/>
                    </a:lnTo>
                    <a:lnTo>
                      <a:pt x="23" y="100"/>
                    </a:lnTo>
                    <a:lnTo>
                      <a:pt x="20" y="103"/>
                    </a:lnTo>
                    <a:lnTo>
                      <a:pt x="17" y="106"/>
                    </a:lnTo>
                    <a:lnTo>
                      <a:pt x="14" y="11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5"/>
              <p:cNvSpPr>
                <a:spLocks/>
              </p:cNvSpPr>
              <p:nvPr/>
            </p:nvSpPr>
            <p:spPr bwMode="auto">
              <a:xfrm>
                <a:off x="5301" y="2705"/>
                <a:ext cx="198" cy="211"/>
              </a:xfrm>
              <a:custGeom>
                <a:avLst/>
                <a:gdLst>
                  <a:gd name="T0" fmla="*/ 3426 w 169"/>
                  <a:gd name="T1" fmla="*/ 0 h 187"/>
                  <a:gd name="T2" fmla="*/ 3160 w 169"/>
                  <a:gd name="T3" fmla="*/ 87 h 187"/>
                  <a:gd name="T4" fmla="*/ 3033 w 169"/>
                  <a:gd name="T5" fmla="*/ 141 h 187"/>
                  <a:gd name="T6" fmla="*/ 2930 w 169"/>
                  <a:gd name="T7" fmla="*/ 179 h 187"/>
                  <a:gd name="T8" fmla="*/ 2819 w 169"/>
                  <a:gd name="T9" fmla="*/ 232 h 187"/>
                  <a:gd name="T10" fmla="*/ 2697 w 169"/>
                  <a:gd name="T11" fmla="*/ 290 h 187"/>
                  <a:gd name="T12" fmla="*/ 2589 w 169"/>
                  <a:gd name="T13" fmla="*/ 334 h 187"/>
                  <a:gd name="T14" fmla="*/ 2496 w 169"/>
                  <a:gd name="T15" fmla="*/ 395 h 187"/>
                  <a:gd name="T16" fmla="*/ 2378 w 169"/>
                  <a:gd name="T17" fmla="*/ 467 h 187"/>
                  <a:gd name="T18" fmla="*/ 2255 w 169"/>
                  <a:gd name="T19" fmla="*/ 527 h 187"/>
                  <a:gd name="T20" fmla="*/ 2152 w 169"/>
                  <a:gd name="T21" fmla="*/ 568 h 187"/>
                  <a:gd name="T22" fmla="*/ 2069 w 169"/>
                  <a:gd name="T23" fmla="*/ 628 h 187"/>
                  <a:gd name="T24" fmla="*/ 1925 w 169"/>
                  <a:gd name="T25" fmla="*/ 691 h 187"/>
                  <a:gd name="T26" fmla="*/ 1875 w 169"/>
                  <a:gd name="T27" fmla="*/ 757 h 187"/>
                  <a:gd name="T28" fmla="*/ 1750 w 169"/>
                  <a:gd name="T29" fmla="*/ 826 h 187"/>
                  <a:gd name="T30" fmla="*/ 1643 w 169"/>
                  <a:gd name="T31" fmla="*/ 880 h 187"/>
                  <a:gd name="T32" fmla="*/ 1552 w 169"/>
                  <a:gd name="T33" fmla="*/ 943 h 187"/>
                  <a:gd name="T34" fmla="*/ 1450 w 169"/>
                  <a:gd name="T35" fmla="*/ 1016 h 187"/>
                  <a:gd name="T36" fmla="*/ 1338 w 169"/>
                  <a:gd name="T37" fmla="*/ 1085 h 187"/>
                  <a:gd name="T38" fmla="*/ 1275 w 169"/>
                  <a:gd name="T39" fmla="*/ 1146 h 187"/>
                  <a:gd name="T40" fmla="*/ 1142 w 169"/>
                  <a:gd name="T41" fmla="*/ 1201 h 187"/>
                  <a:gd name="T42" fmla="*/ 1053 w 169"/>
                  <a:gd name="T43" fmla="*/ 1264 h 187"/>
                  <a:gd name="T44" fmla="*/ 947 w 169"/>
                  <a:gd name="T45" fmla="*/ 1324 h 187"/>
                  <a:gd name="T46" fmla="*/ 832 w 169"/>
                  <a:gd name="T47" fmla="*/ 1387 h 187"/>
                  <a:gd name="T48" fmla="*/ 743 w 169"/>
                  <a:gd name="T49" fmla="*/ 1451 h 187"/>
                  <a:gd name="T50" fmla="*/ 634 w 169"/>
                  <a:gd name="T51" fmla="*/ 1511 h 187"/>
                  <a:gd name="T52" fmla="*/ 513 w 169"/>
                  <a:gd name="T53" fmla="*/ 1565 h 187"/>
                  <a:gd name="T54" fmla="*/ 438 w 169"/>
                  <a:gd name="T55" fmla="*/ 1634 h 187"/>
                  <a:gd name="T56" fmla="*/ 319 w 169"/>
                  <a:gd name="T57" fmla="*/ 1686 h 187"/>
                  <a:gd name="T58" fmla="*/ 227 w 169"/>
                  <a:gd name="T59" fmla="*/ 1758 h 187"/>
                  <a:gd name="T60" fmla="*/ 121 w 169"/>
                  <a:gd name="T61" fmla="*/ 1795 h 187"/>
                  <a:gd name="T62" fmla="*/ 0 w 169"/>
                  <a:gd name="T63" fmla="*/ 1847 h 18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9"/>
                  <a:gd name="T97" fmla="*/ 0 h 187"/>
                  <a:gd name="T98" fmla="*/ 169 w 169"/>
                  <a:gd name="T99" fmla="*/ 187 h 18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9" h="187">
                    <a:moveTo>
                      <a:pt x="168" y="0"/>
                    </a:moveTo>
                    <a:lnTo>
                      <a:pt x="156" y="9"/>
                    </a:lnTo>
                    <a:lnTo>
                      <a:pt x="150" y="14"/>
                    </a:lnTo>
                    <a:lnTo>
                      <a:pt x="144" y="18"/>
                    </a:lnTo>
                    <a:lnTo>
                      <a:pt x="139" y="24"/>
                    </a:lnTo>
                    <a:lnTo>
                      <a:pt x="133" y="29"/>
                    </a:lnTo>
                    <a:lnTo>
                      <a:pt x="128" y="34"/>
                    </a:lnTo>
                    <a:lnTo>
                      <a:pt x="122" y="40"/>
                    </a:lnTo>
                    <a:lnTo>
                      <a:pt x="117" y="46"/>
                    </a:lnTo>
                    <a:lnTo>
                      <a:pt x="112" y="52"/>
                    </a:lnTo>
                    <a:lnTo>
                      <a:pt x="107" y="58"/>
                    </a:lnTo>
                    <a:lnTo>
                      <a:pt x="102" y="64"/>
                    </a:lnTo>
                    <a:lnTo>
                      <a:pt x="96" y="70"/>
                    </a:lnTo>
                    <a:lnTo>
                      <a:pt x="92" y="76"/>
                    </a:lnTo>
                    <a:lnTo>
                      <a:pt x="86" y="83"/>
                    </a:lnTo>
                    <a:lnTo>
                      <a:pt x="82" y="89"/>
                    </a:lnTo>
                    <a:lnTo>
                      <a:pt x="76" y="95"/>
                    </a:lnTo>
                    <a:lnTo>
                      <a:pt x="72" y="102"/>
                    </a:lnTo>
                    <a:lnTo>
                      <a:pt x="67" y="108"/>
                    </a:lnTo>
                    <a:lnTo>
                      <a:pt x="62" y="115"/>
                    </a:lnTo>
                    <a:lnTo>
                      <a:pt x="57" y="121"/>
                    </a:lnTo>
                    <a:lnTo>
                      <a:pt x="52" y="128"/>
                    </a:lnTo>
                    <a:lnTo>
                      <a:pt x="47" y="134"/>
                    </a:lnTo>
                    <a:lnTo>
                      <a:pt x="42" y="140"/>
                    </a:lnTo>
                    <a:lnTo>
                      <a:pt x="37" y="146"/>
                    </a:lnTo>
                    <a:lnTo>
                      <a:pt x="32" y="152"/>
                    </a:lnTo>
                    <a:lnTo>
                      <a:pt x="26" y="158"/>
                    </a:lnTo>
                    <a:lnTo>
                      <a:pt x="22" y="164"/>
                    </a:lnTo>
                    <a:lnTo>
                      <a:pt x="16" y="170"/>
                    </a:lnTo>
                    <a:lnTo>
                      <a:pt x="11" y="176"/>
                    </a:lnTo>
                    <a:lnTo>
                      <a:pt x="6" y="181"/>
                    </a:lnTo>
                    <a:lnTo>
                      <a:pt x="0" y="18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6"/>
              <p:cNvSpPr>
                <a:spLocks/>
              </p:cNvSpPr>
              <p:nvPr/>
            </p:nvSpPr>
            <p:spPr bwMode="auto">
              <a:xfrm>
                <a:off x="5595" y="3459"/>
                <a:ext cx="171" cy="237"/>
              </a:xfrm>
              <a:custGeom>
                <a:avLst/>
                <a:gdLst>
                  <a:gd name="T0" fmla="*/ 2331 w 146"/>
                  <a:gd name="T1" fmla="*/ 0 h 210"/>
                  <a:gd name="T2" fmla="*/ 2581 w 146"/>
                  <a:gd name="T3" fmla="*/ 0 h 210"/>
                  <a:gd name="T4" fmla="*/ 2687 w 146"/>
                  <a:gd name="T5" fmla="*/ 2 h 210"/>
                  <a:gd name="T6" fmla="*/ 2756 w 146"/>
                  <a:gd name="T7" fmla="*/ 60 h 210"/>
                  <a:gd name="T8" fmla="*/ 2831 w 146"/>
                  <a:gd name="T9" fmla="*/ 98 h 210"/>
                  <a:gd name="T10" fmla="*/ 2881 w 146"/>
                  <a:gd name="T11" fmla="*/ 144 h 210"/>
                  <a:gd name="T12" fmla="*/ 2921 w 146"/>
                  <a:gd name="T13" fmla="*/ 208 h 210"/>
                  <a:gd name="T14" fmla="*/ 2925 w 146"/>
                  <a:gd name="T15" fmla="*/ 288 h 210"/>
                  <a:gd name="T16" fmla="*/ 2925 w 146"/>
                  <a:gd name="T17" fmla="*/ 367 h 210"/>
                  <a:gd name="T18" fmla="*/ 2925 w 146"/>
                  <a:gd name="T19" fmla="*/ 437 h 210"/>
                  <a:gd name="T20" fmla="*/ 2921 w 146"/>
                  <a:gd name="T21" fmla="*/ 529 h 210"/>
                  <a:gd name="T22" fmla="*/ 2854 w 146"/>
                  <a:gd name="T23" fmla="*/ 616 h 210"/>
                  <a:gd name="T24" fmla="*/ 2831 w 146"/>
                  <a:gd name="T25" fmla="*/ 711 h 210"/>
                  <a:gd name="T26" fmla="*/ 2756 w 146"/>
                  <a:gd name="T27" fmla="*/ 802 h 210"/>
                  <a:gd name="T28" fmla="*/ 2687 w 146"/>
                  <a:gd name="T29" fmla="*/ 905 h 210"/>
                  <a:gd name="T30" fmla="*/ 2583 w 146"/>
                  <a:gd name="T31" fmla="*/ 1018 h 210"/>
                  <a:gd name="T32" fmla="*/ 2497 w 146"/>
                  <a:gd name="T33" fmla="*/ 1109 h 210"/>
                  <a:gd name="T34" fmla="*/ 2399 w 146"/>
                  <a:gd name="T35" fmla="*/ 1227 h 210"/>
                  <a:gd name="T36" fmla="*/ 2278 w 146"/>
                  <a:gd name="T37" fmla="*/ 1319 h 210"/>
                  <a:gd name="T38" fmla="*/ 2136 w 146"/>
                  <a:gd name="T39" fmla="*/ 1413 h 210"/>
                  <a:gd name="T40" fmla="*/ 2009 w 146"/>
                  <a:gd name="T41" fmla="*/ 1507 h 210"/>
                  <a:gd name="T42" fmla="*/ 1882 w 146"/>
                  <a:gd name="T43" fmla="*/ 1595 h 210"/>
                  <a:gd name="T44" fmla="*/ 1715 w 146"/>
                  <a:gd name="T45" fmla="*/ 1680 h 210"/>
                  <a:gd name="T46" fmla="*/ 1552 w 146"/>
                  <a:gd name="T47" fmla="*/ 1764 h 210"/>
                  <a:gd name="T48" fmla="*/ 1388 w 146"/>
                  <a:gd name="T49" fmla="*/ 1829 h 210"/>
                  <a:gd name="T50" fmla="*/ 1195 w 146"/>
                  <a:gd name="T51" fmla="*/ 1896 h 210"/>
                  <a:gd name="T52" fmla="*/ 1020 w 146"/>
                  <a:gd name="T53" fmla="*/ 1946 h 210"/>
                  <a:gd name="T54" fmla="*/ 825 w 146"/>
                  <a:gd name="T55" fmla="*/ 1993 h 210"/>
                  <a:gd name="T56" fmla="*/ 603 w 146"/>
                  <a:gd name="T57" fmla="*/ 2031 h 210"/>
                  <a:gd name="T58" fmla="*/ 428 w 146"/>
                  <a:gd name="T59" fmla="*/ 2061 h 210"/>
                  <a:gd name="T60" fmla="*/ 227 w 146"/>
                  <a:gd name="T61" fmla="*/ 2064 h 210"/>
                  <a:gd name="T62" fmla="*/ 0 w 146"/>
                  <a:gd name="T63" fmla="*/ 2083 h 21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6"/>
                  <a:gd name="T97" fmla="*/ 0 h 210"/>
                  <a:gd name="T98" fmla="*/ 146 w 146"/>
                  <a:gd name="T99" fmla="*/ 210 h 21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6" h="210">
                    <a:moveTo>
                      <a:pt x="116" y="0"/>
                    </a:moveTo>
                    <a:lnTo>
                      <a:pt x="128" y="0"/>
                    </a:lnTo>
                    <a:lnTo>
                      <a:pt x="133" y="2"/>
                    </a:lnTo>
                    <a:lnTo>
                      <a:pt x="137" y="6"/>
                    </a:lnTo>
                    <a:lnTo>
                      <a:pt x="140" y="10"/>
                    </a:lnTo>
                    <a:lnTo>
                      <a:pt x="143" y="15"/>
                    </a:lnTo>
                    <a:lnTo>
                      <a:pt x="144" y="21"/>
                    </a:lnTo>
                    <a:lnTo>
                      <a:pt x="145" y="28"/>
                    </a:lnTo>
                    <a:lnTo>
                      <a:pt x="145" y="36"/>
                    </a:lnTo>
                    <a:lnTo>
                      <a:pt x="145" y="44"/>
                    </a:lnTo>
                    <a:lnTo>
                      <a:pt x="144" y="53"/>
                    </a:lnTo>
                    <a:lnTo>
                      <a:pt x="142" y="62"/>
                    </a:lnTo>
                    <a:lnTo>
                      <a:pt x="140" y="72"/>
                    </a:lnTo>
                    <a:lnTo>
                      <a:pt x="137" y="81"/>
                    </a:lnTo>
                    <a:lnTo>
                      <a:pt x="133" y="91"/>
                    </a:lnTo>
                    <a:lnTo>
                      <a:pt x="129" y="102"/>
                    </a:lnTo>
                    <a:lnTo>
                      <a:pt x="124" y="112"/>
                    </a:lnTo>
                    <a:lnTo>
                      <a:pt x="119" y="122"/>
                    </a:lnTo>
                    <a:lnTo>
                      <a:pt x="113" y="132"/>
                    </a:lnTo>
                    <a:lnTo>
                      <a:pt x="107" y="142"/>
                    </a:lnTo>
                    <a:lnTo>
                      <a:pt x="100" y="151"/>
                    </a:lnTo>
                    <a:lnTo>
                      <a:pt x="93" y="160"/>
                    </a:lnTo>
                    <a:lnTo>
                      <a:pt x="85" y="168"/>
                    </a:lnTo>
                    <a:lnTo>
                      <a:pt x="77" y="176"/>
                    </a:lnTo>
                    <a:lnTo>
                      <a:pt x="69" y="184"/>
                    </a:lnTo>
                    <a:lnTo>
                      <a:pt x="60" y="190"/>
                    </a:lnTo>
                    <a:lnTo>
                      <a:pt x="51" y="196"/>
                    </a:lnTo>
                    <a:lnTo>
                      <a:pt x="41" y="200"/>
                    </a:lnTo>
                    <a:lnTo>
                      <a:pt x="31" y="204"/>
                    </a:lnTo>
                    <a:lnTo>
                      <a:pt x="21" y="207"/>
                    </a:lnTo>
                    <a:lnTo>
                      <a:pt x="11" y="208"/>
                    </a:lnTo>
                    <a:lnTo>
                      <a:pt x="0" y="20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7"/>
              <p:cNvSpPr>
                <a:spLocks/>
              </p:cNvSpPr>
              <p:nvPr/>
            </p:nvSpPr>
            <p:spPr bwMode="auto">
              <a:xfrm>
                <a:off x="4988" y="2817"/>
                <a:ext cx="44" cy="8"/>
              </a:xfrm>
              <a:custGeom>
                <a:avLst/>
                <a:gdLst>
                  <a:gd name="T0" fmla="*/ 600 w 38"/>
                  <a:gd name="T1" fmla="*/ 0 h 7"/>
                  <a:gd name="T2" fmla="*/ 544 w 38"/>
                  <a:gd name="T3" fmla="*/ 1 h 7"/>
                  <a:gd name="T4" fmla="*/ 528 w 38"/>
                  <a:gd name="T5" fmla="*/ 1 h 7"/>
                  <a:gd name="T6" fmla="*/ 518 w 38"/>
                  <a:gd name="T7" fmla="*/ 1 h 7"/>
                  <a:gd name="T8" fmla="*/ 513 w 38"/>
                  <a:gd name="T9" fmla="*/ 2 h 7"/>
                  <a:gd name="T10" fmla="*/ 491 w 38"/>
                  <a:gd name="T11" fmla="*/ 2 h 7"/>
                  <a:gd name="T12" fmla="*/ 447 w 38"/>
                  <a:gd name="T13" fmla="*/ 3 h 7"/>
                  <a:gd name="T14" fmla="*/ 447 w 38"/>
                  <a:gd name="T15" fmla="*/ 3 h 7"/>
                  <a:gd name="T16" fmla="*/ 424 w 38"/>
                  <a:gd name="T17" fmla="*/ 3 h 7"/>
                  <a:gd name="T18" fmla="*/ 406 w 38"/>
                  <a:gd name="T19" fmla="*/ 3 h 7"/>
                  <a:gd name="T20" fmla="*/ 386 w 38"/>
                  <a:gd name="T21" fmla="*/ 56 h 7"/>
                  <a:gd name="T22" fmla="*/ 383 w 38"/>
                  <a:gd name="T23" fmla="*/ 56 h 7"/>
                  <a:gd name="T24" fmla="*/ 351 w 38"/>
                  <a:gd name="T25" fmla="*/ 56 h 7"/>
                  <a:gd name="T26" fmla="*/ 331 w 38"/>
                  <a:gd name="T27" fmla="*/ 64 h 7"/>
                  <a:gd name="T28" fmla="*/ 303 w 38"/>
                  <a:gd name="T29" fmla="*/ 64 h 7"/>
                  <a:gd name="T30" fmla="*/ 288 w 38"/>
                  <a:gd name="T31" fmla="*/ 64 h 7"/>
                  <a:gd name="T32" fmla="*/ 286 w 38"/>
                  <a:gd name="T33" fmla="*/ 64 h 7"/>
                  <a:gd name="T34" fmla="*/ 262 w 38"/>
                  <a:gd name="T35" fmla="*/ 64 h 7"/>
                  <a:gd name="T36" fmla="*/ 226 w 38"/>
                  <a:gd name="T37" fmla="*/ 64 h 7"/>
                  <a:gd name="T38" fmla="*/ 226 w 38"/>
                  <a:gd name="T39" fmla="*/ 64 h 7"/>
                  <a:gd name="T40" fmla="*/ 195 w 38"/>
                  <a:gd name="T41" fmla="*/ 64 h 7"/>
                  <a:gd name="T42" fmla="*/ 184 w 38"/>
                  <a:gd name="T43" fmla="*/ 73 h 7"/>
                  <a:gd name="T44" fmla="*/ 168 w 38"/>
                  <a:gd name="T45" fmla="*/ 73 h 7"/>
                  <a:gd name="T46" fmla="*/ 145 w 38"/>
                  <a:gd name="T47" fmla="*/ 73 h 7"/>
                  <a:gd name="T48" fmla="*/ 125 w 38"/>
                  <a:gd name="T49" fmla="*/ 73 h 7"/>
                  <a:gd name="T50" fmla="*/ 93 w 38"/>
                  <a:gd name="T51" fmla="*/ 73 h 7"/>
                  <a:gd name="T52" fmla="*/ 80 w 38"/>
                  <a:gd name="T53" fmla="*/ 73 h 7"/>
                  <a:gd name="T54" fmla="*/ 69 w 38"/>
                  <a:gd name="T55" fmla="*/ 73 h 7"/>
                  <a:gd name="T56" fmla="*/ 3 w 38"/>
                  <a:gd name="T57" fmla="*/ 64 h 7"/>
                  <a:gd name="T58" fmla="*/ 2 w 38"/>
                  <a:gd name="T59" fmla="*/ 64 h 7"/>
                  <a:gd name="T60" fmla="*/ 0 w 38"/>
                  <a:gd name="T61" fmla="*/ 64 h 7"/>
                  <a:gd name="T62" fmla="*/ 0 w 38"/>
                  <a:gd name="T63" fmla="*/ 64 h 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7"/>
                  <a:gd name="T98" fmla="*/ 38 w 38"/>
                  <a:gd name="T99" fmla="*/ 7 h 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7">
                    <a:moveTo>
                      <a:pt x="37" y="0"/>
                    </a:moveTo>
                    <a:lnTo>
                      <a:pt x="34" y="1"/>
                    </a:lnTo>
                    <a:lnTo>
                      <a:pt x="33" y="1"/>
                    </a:lnTo>
                    <a:lnTo>
                      <a:pt x="32" y="1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8" y="3"/>
                    </a:lnTo>
                    <a:lnTo>
                      <a:pt x="26" y="3"/>
                    </a:lnTo>
                    <a:lnTo>
                      <a:pt x="25" y="3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8"/>
              <p:cNvSpPr>
                <a:spLocks/>
              </p:cNvSpPr>
              <p:nvPr/>
            </p:nvSpPr>
            <p:spPr bwMode="auto">
              <a:xfrm>
                <a:off x="5015" y="2748"/>
                <a:ext cx="65" cy="15"/>
              </a:xfrm>
              <a:custGeom>
                <a:avLst/>
                <a:gdLst>
                  <a:gd name="T0" fmla="*/ 938 w 56"/>
                  <a:gd name="T1" fmla="*/ 1 h 13"/>
                  <a:gd name="T2" fmla="*/ 862 w 56"/>
                  <a:gd name="T3" fmla="*/ 0 h 13"/>
                  <a:gd name="T4" fmla="*/ 857 w 56"/>
                  <a:gd name="T5" fmla="*/ 0 h 13"/>
                  <a:gd name="T6" fmla="*/ 811 w 56"/>
                  <a:gd name="T7" fmla="*/ 0 h 13"/>
                  <a:gd name="T8" fmla="*/ 790 w 56"/>
                  <a:gd name="T9" fmla="*/ 0 h 13"/>
                  <a:gd name="T10" fmla="*/ 743 w 56"/>
                  <a:gd name="T11" fmla="*/ 0 h 13"/>
                  <a:gd name="T12" fmla="*/ 717 w 56"/>
                  <a:gd name="T13" fmla="*/ 0 h 13"/>
                  <a:gd name="T14" fmla="*/ 699 w 56"/>
                  <a:gd name="T15" fmla="*/ 0 h 13"/>
                  <a:gd name="T16" fmla="*/ 653 w 56"/>
                  <a:gd name="T17" fmla="*/ 0 h 13"/>
                  <a:gd name="T18" fmla="*/ 636 w 56"/>
                  <a:gd name="T19" fmla="*/ 0 h 13"/>
                  <a:gd name="T20" fmla="*/ 602 w 56"/>
                  <a:gd name="T21" fmla="*/ 0 h 13"/>
                  <a:gd name="T22" fmla="*/ 551 w 56"/>
                  <a:gd name="T23" fmla="*/ 0 h 13"/>
                  <a:gd name="T24" fmla="*/ 532 w 56"/>
                  <a:gd name="T25" fmla="*/ 0 h 13"/>
                  <a:gd name="T26" fmla="*/ 519 w 56"/>
                  <a:gd name="T27" fmla="*/ 0 h 13"/>
                  <a:gd name="T28" fmla="*/ 475 w 56"/>
                  <a:gd name="T29" fmla="*/ 0 h 13"/>
                  <a:gd name="T30" fmla="*/ 447 w 56"/>
                  <a:gd name="T31" fmla="*/ 0 h 13"/>
                  <a:gd name="T32" fmla="*/ 418 w 56"/>
                  <a:gd name="T33" fmla="*/ 0 h 13"/>
                  <a:gd name="T34" fmla="*/ 395 w 56"/>
                  <a:gd name="T35" fmla="*/ 0 h 13"/>
                  <a:gd name="T36" fmla="*/ 352 w 56"/>
                  <a:gd name="T37" fmla="*/ 1 h 13"/>
                  <a:gd name="T38" fmla="*/ 332 w 56"/>
                  <a:gd name="T39" fmla="*/ 1 h 13"/>
                  <a:gd name="T40" fmla="*/ 293 w 56"/>
                  <a:gd name="T41" fmla="*/ 1 h 13"/>
                  <a:gd name="T42" fmla="*/ 286 w 56"/>
                  <a:gd name="T43" fmla="*/ 2 h 13"/>
                  <a:gd name="T44" fmla="*/ 246 w 56"/>
                  <a:gd name="T45" fmla="*/ 2 h 13"/>
                  <a:gd name="T46" fmla="*/ 217 w 56"/>
                  <a:gd name="T47" fmla="*/ 3 h 13"/>
                  <a:gd name="T48" fmla="*/ 187 w 56"/>
                  <a:gd name="T49" fmla="*/ 67 h 13"/>
                  <a:gd name="T50" fmla="*/ 158 w 56"/>
                  <a:gd name="T51" fmla="*/ 67 h 13"/>
                  <a:gd name="T52" fmla="*/ 117 w 56"/>
                  <a:gd name="T53" fmla="*/ 77 h 13"/>
                  <a:gd name="T54" fmla="*/ 101 w 56"/>
                  <a:gd name="T55" fmla="*/ 89 h 13"/>
                  <a:gd name="T56" fmla="*/ 75 w 56"/>
                  <a:gd name="T57" fmla="*/ 119 h 13"/>
                  <a:gd name="T58" fmla="*/ 3 w 56"/>
                  <a:gd name="T59" fmla="*/ 137 h 13"/>
                  <a:gd name="T60" fmla="*/ 1 w 56"/>
                  <a:gd name="T61" fmla="*/ 158 h 13"/>
                  <a:gd name="T62" fmla="*/ 0 w 56"/>
                  <a:gd name="T63" fmla="*/ 182 h 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"/>
                  <a:gd name="T97" fmla="*/ 0 h 13"/>
                  <a:gd name="T98" fmla="*/ 56 w 56"/>
                  <a:gd name="T99" fmla="*/ 13 h 1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" h="13">
                    <a:moveTo>
                      <a:pt x="55" y="1"/>
                    </a:moveTo>
                    <a:lnTo>
                      <a:pt x="51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7" y="1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3" y="3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3" y="9"/>
                    </a:lnTo>
                    <a:lnTo>
                      <a:pt x="1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9"/>
              <p:cNvSpPr>
                <a:spLocks/>
              </p:cNvSpPr>
              <p:nvPr/>
            </p:nvSpPr>
            <p:spPr bwMode="auto">
              <a:xfrm>
                <a:off x="4965" y="2823"/>
                <a:ext cx="45" cy="1"/>
              </a:xfrm>
              <a:custGeom>
                <a:avLst/>
                <a:gdLst>
                  <a:gd name="T0" fmla="*/ 919 w 38"/>
                  <a:gd name="T1" fmla="*/ 0 h 1"/>
                  <a:gd name="T2" fmla="*/ 874 w 38"/>
                  <a:gd name="T3" fmla="*/ 0 h 1"/>
                  <a:gd name="T4" fmla="*/ 819 w 38"/>
                  <a:gd name="T5" fmla="*/ 0 h 1"/>
                  <a:gd name="T6" fmla="*/ 797 w 38"/>
                  <a:gd name="T7" fmla="*/ 0 h 1"/>
                  <a:gd name="T8" fmla="*/ 776 w 38"/>
                  <a:gd name="T9" fmla="*/ 0 h 1"/>
                  <a:gd name="T10" fmla="*/ 756 w 38"/>
                  <a:gd name="T11" fmla="*/ 0 h 1"/>
                  <a:gd name="T12" fmla="*/ 698 w 38"/>
                  <a:gd name="T13" fmla="*/ 0 h 1"/>
                  <a:gd name="T14" fmla="*/ 692 w 38"/>
                  <a:gd name="T15" fmla="*/ 0 h 1"/>
                  <a:gd name="T16" fmla="*/ 673 w 38"/>
                  <a:gd name="T17" fmla="*/ 0 h 1"/>
                  <a:gd name="T18" fmla="*/ 638 w 38"/>
                  <a:gd name="T19" fmla="*/ 0 h 1"/>
                  <a:gd name="T20" fmla="*/ 584 w 38"/>
                  <a:gd name="T21" fmla="*/ 0 h 1"/>
                  <a:gd name="T22" fmla="*/ 568 w 38"/>
                  <a:gd name="T23" fmla="*/ 0 h 1"/>
                  <a:gd name="T24" fmla="*/ 553 w 38"/>
                  <a:gd name="T25" fmla="*/ 0 h 1"/>
                  <a:gd name="T26" fmla="*/ 539 w 38"/>
                  <a:gd name="T27" fmla="*/ 0 h 1"/>
                  <a:gd name="T28" fmla="*/ 480 w 38"/>
                  <a:gd name="T29" fmla="*/ 0 h 1"/>
                  <a:gd name="T30" fmla="*/ 455 w 38"/>
                  <a:gd name="T31" fmla="*/ 0 h 1"/>
                  <a:gd name="T32" fmla="*/ 416 w 38"/>
                  <a:gd name="T33" fmla="*/ 0 h 1"/>
                  <a:gd name="T34" fmla="*/ 405 w 38"/>
                  <a:gd name="T35" fmla="*/ 0 h 1"/>
                  <a:gd name="T36" fmla="*/ 384 w 38"/>
                  <a:gd name="T37" fmla="*/ 0 h 1"/>
                  <a:gd name="T38" fmla="*/ 351 w 38"/>
                  <a:gd name="T39" fmla="*/ 0 h 1"/>
                  <a:gd name="T40" fmla="*/ 324 w 38"/>
                  <a:gd name="T41" fmla="*/ 0 h 1"/>
                  <a:gd name="T42" fmla="*/ 274 w 38"/>
                  <a:gd name="T43" fmla="*/ 0 h 1"/>
                  <a:gd name="T44" fmla="*/ 250 w 38"/>
                  <a:gd name="T45" fmla="*/ 0 h 1"/>
                  <a:gd name="T46" fmla="*/ 231 w 38"/>
                  <a:gd name="T47" fmla="*/ 0 h 1"/>
                  <a:gd name="T48" fmla="*/ 195 w 38"/>
                  <a:gd name="T49" fmla="*/ 0 h 1"/>
                  <a:gd name="T50" fmla="*/ 165 w 38"/>
                  <a:gd name="T51" fmla="*/ 0 h 1"/>
                  <a:gd name="T52" fmla="*/ 117 w 38"/>
                  <a:gd name="T53" fmla="*/ 0 h 1"/>
                  <a:gd name="T54" fmla="*/ 99 w 38"/>
                  <a:gd name="T55" fmla="*/ 0 h 1"/>
                  <a:gd name="T56" fmla="*/ 84 w 38"/>
                  <a:gd name="T57" fmla="*/ 0 h 1"/>
                  <a:gd name="T58" fmla="*/ 2 w 38"/>
                  <a:gd name="T59" fmla="*/ 0 h 1"/>
                  <a:gd name="T60" fmla="*/ 1 w 38"/>
                  <a:gd name="T61" fmla="*/ 0 h 1"/>
                  <a:gd name="T62" fmla="*/ 0 w 38"/>
                  <a:gd name="T63" fmla="*/ 0 h 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1"/>
                  <a:gd name="T98" fmla="*/ 38 w 38"/>
                  <a:gd name="T99" fmla="*/ 1 h 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1">
                    <a:moveTo>
                      <a:pt x="37" y="0"/>
                    </a:moveTo>
                    <a:lnTo>
                      <a:pt x="35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7493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0"/>
              <p:cNvSpPr>
                <a:spLocks noChangeShapeType="1"/>
              </p:cNvSpPr>
              <p:nvPr/>
            </p:nvSpPr>
            <p:spPr bwMode="auto">
              <a:xfrm flipH="1">
                <a:off x="5949" y="2477"/>
                <a:ext cx="21" cy="6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Line 101"/>
              <p:cNvSpPr>
                <a:spLocks noChangeShapeType="1"/>
              </p:cNvSpPr>
              <p:nvPr/>
            </p:nvSpPr>
            <p:spPr bwMode="auto">
              <a:xfrm>
                <a:off x="5959" y="2471"/>
                <a:ext cx="11" cy="24"/>
              </a:xfrm>
              <a:prstGeom prst="line">
                <a:avLst/>
              </a:prstGeom>
              <a:noFill/>
              <a:ln w="7493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Freeform 102"/>
              <p:cNvSpPr>
                <a:spLocks/>
              </p:cNvSpPr>
              <p:nvPr/>
            </p:nvSpPr>
            <p:spPr bwMode="auto">
              <a:xfrm>
                <a:off x="5608" y="3484"/>
                <a:ext cx="140" cy="193"/>
              </a:xfrm>
              <a:custGeom>
                <a:avLst/>
                <a:gdLst>
                  <a:gd name="T0" fmla="*/ 1798 w 120"/>
                  <a:gd name="T1" fmla="*/ 0 h 171"/>
                  <a:gd name="T2" fmla="*/ 1464 w 120"/>
                  <a:gd name="T3" fmla="*/ 68 h 171"/>
                  <a:gd name="T4" fmla="*/ 1152 w 120"/>
                  <a:gd name="T5" fmla="*/ 202 h 171"/>
                  <a:gd name="T6" fmla="*/ 1152 w 120"/>
                  <a:gd name="T7" fmla="*/ 202 h 171"/>
                  <a:gd name="T8" fmla="*/ 870 w 120"/>
                  <a:gd name="T9" fmla="*/ 398 h 171"/>
                  <a:gd name="T10" fmla="*/ 841 w 120"/>
                  <a:gd name="T11" fmla="*/ 630 h 171"/>
                  <a:gd name="T12" fmla="*/ 677 w 120"/>
                  <a:gd name="T13" fmla="*/ 903 h 171"/>
                  <a:gd name="T14" fmla="*/ 418 w 120"/>
                  <a:gd name="T15" fmla="*/ 1264 h 171"/>
                  <a:gd name="T16" fmla="*/ 222 w 120"/>
                  <a:gd name="T17" fmla="*/ 1494 h 171"/>
                  <a:gd name="T18" fmla="*/ 0 w 120"/>
                  <a:gd name="T19" fmla="*/ 1702 h 171"/>
                  <a:gd name="T20" fmla="*/ 263 w 120"/>
                  <a:gd name="T21" fmla="*/ 1702 h 171"/>
                  <a:gd name="T22" fmla="*/ 721 w 120"/>
                  <a:gd name="T23" fmla="*/ 1638 h 171"/>
                  <a:gd name="T24" fmla="*/ 1076 w 120"/>
                  <a:gd name="T25" fmla="*/ 1494 h 171"/>
                  <a:gd name="T26" fmla="*/ 1266 w 120"/>
                  <a:gd name="T27" fmla="*/ 1393 h 171"/>
                  <a:gd name="T28" fmla="*/ 1707 w 120"/>
                  <a:gd name="T29" fmla="*/ 1140 h 171"/>
                  <a:gd name="T30" fmla="*/ 1993 w 120"/>
                  <a:gd name="T31" fmla="*/ 800 h 171"/>
                  <a:gd name="T32" fmla="*/ 2134 w 120"/>
                  <a:gd name="T33" fmla="*/ 493 h 171"/>
                  <a:gd name="T34" fmla="*/ 2238 w 120"/>
                  <a:gd name="T35" fmla="*/ 202 h 171"/>
                  <a:gd name="T36" fmla="*/ 2238 w 120"/>
                  <a:gd name="T37" fmla="*/ 68 h 171"/>
                  <a:gd name="T38" fmla="*/ 2098 w 120"/>
                  <a:gd name="T39" fmla="*/ 3 h 171"/>
                  <a:gd name="T40" fmla="*/ 1880 w 120"/>
                  <a:gd name="T41" fmla="*/ 0 h 171"/>
                  <a:gd name="T42" fmla="*/ 1829 w 120"/>
                  <a:gd name="T43" fmla="*/ 0 h 171"/>
                  <a:gd name="T44" fmla="*/ 1798 w 120"/>
                  <a:gd name="T45" fmla="*/ 0 h 17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0"/>
                  <a:gd name="T70" fmla="*/ 0 h 171"/>
                  <a:gd name="T71" fmla="*/ 120 w 120"/>
                  <a:gd name="T72" fmla="*/ 171 h 17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0" h="171">
                    <a:moveTo>
                      <a:pt x="95" y="0"/>
                    </a:moveTo>
                    <a:lnTo>
                      <a:pt x="78" y="7"/>
                    </a:lnTo>
                    <a:lnTo>
                      <a:pt x="62" y="20"/>
                    </a:lnTo>
                    <a:lnTo>
                      <a:pt x="46" y="40"/>
                    </a:lnTo>
                    <a:lnTo>
                      <a:pt x="44" y="64"/>
                    </a:lnTo>
                    <a:lnTo>
                      <a:pt x="36" y="90"/>
                    </a:lnTo>
                    <a:lnTo>
                      <a:pt x="22" y="127"/>
                    </a:lnTo>
                    <a:lnTo>
                      <a:pt x="11" y="150"/>
                    </a:lnTo>
                    <a:lnTo>
                      <a:pt x="0" y="170"/>
                    </a:lnTo>
                    <a:lnTo>
                      <a:pt x="14" y="170"/>
                    </a:lnTo>
                    <a:lnTo>
                      <a:pt x="38" y="164"/>
                    </a:lnTo>
                    <a:lnTo>
                      <a:pt x="57" y="150"/>
                    </a:lnTo>
                    <a:lnTo>
                      <a:pt x="68" y="140"/>
                    </a:lnTo>
                    <a:lnTo>
                      <a:pt x="90" y="114"/>
                    </a:lnTo>
                    <a:lnTo>
                      <a:pt x="106" y="80"/>
                    </a:lnTo>
                    <a:lnTo>
                      <a:pt x="114" y="50"/>
                    </a:lnTo>
                    <a:lnTo>
                      <a:pt x="119" y="20"/>
                    </a:lnTo>
                    <a:lnTo>
                      <a:pt x="119" y="7"/>
                    </a:lnTo>
                    <a:lnTo>
                      <a:pt x="111" y="3"/>
                    </a:lnTo>
                    <a:lnTo>
                      <a:pt x="100" y="0"/>
                    </a:lnTo>
                    <a:lnTo>
                      <a:pt x="98" y="0"/>
                    </a:lnTo>
                    <a:lnTo>
                      <a:pt x="95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Rectangle 103"/>
              <p:cNvSpPr>
                <a:spLocks noChangeArrowheads="1"/>
              </p:cNvSpPr>
              <p:nvPr/>
            </p:nvSpPr>
            <p:spPr bwMode="auto">
              <a:xfrm flipV="1">
                <a:off x="5341" y="2988"/>
                <a:ext cx="11" cy="2"/>
              </a:xfrm>
              <a:prstGeom prst="rect">
                <a:avLst/>
              </a:prstGeom>
              <a:solidFill>
                <a:srgbClr val="9999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x-none" altLang="x-none" sz="2400">
                  <a:latin typeface="Times New Roman" charset="0"/>
                </a:endParaRPr>
              </a:p>
            </p:txBody>
          </p:sp>
          <p:sp>
            <p:nvSpPr>
              <p:cNvPr id="113" name="Freeform 104"/>
              <p:cNvSpPr>
                <a:spLocks/>
              </p:cNvSpPr>
              <p:nvPr/>
            </p:nvSpPr>
            <p:spPr bwMode="auto">
              <a:xfrm>
                <a:off x="5336" y="3000"/>
                <a:ext cx="197" cy="89"/>
              </a:xfrm>
              <a:custGeom>
                <a:avLst/>
                <a:gdLst>
                  <a:gd name="T0" fmla="*/ 494 w 168"/>
                  <a:gd name="T1" fmla="*/ 0 h 79"/>
                  <a:gd name="T2" fmla="*/ 103 w 168"/>
                  <a:gd name="T3" fmla="*/ 3 h 79"/>
                  <a:gd name="T4" fmla="*/ 0 w 168"/>
                  <a:gd name="T5" fmla="*/ 180 h 79"/>
                  <a:gd name="T6" fmla="*/ 230 w 168"/>
                  <a:gd name="T7" fmla="*/ 331 h 79"/>
                  <a:gd name="T8" fmla="*/ 589 w 168"/>
                  <a:gd name="T9" fmla="*/ 462 h 79"/>
                  <a:gd name="T10" fmla="*/ 1014 w 168"/>
                  <a:gd name="T11" fmla="*/ 462 h 79"/>
                  <a:gd name="T12" fmla="*/ 1412 w 168"/>
                  <a:gd name="T13" fmla="*/ 533 h 79"/>
                  <a:gd name="T14" fmla="*/ 1942 w 168"/>
                  <a:gd name="T15" fmla="*/ 561 h 79"/>
                  <a:gd name="T16" fmla="*/ 2509 w 168"/>
                  <a:gd name="T17" fmla="*/ 671 h 79"/>
                  <a:gd name="T18" fmla="*/ 2726 w 168"/>
                  <a:gd name="T19" fmla="*/ 698 h 79"/>
                  <a:gd name="T20" fmla="*/ 3336 w 168"/>
                  <a:gd name="T21" fmla="*/ 756 h 79"/>
                  <a:gd name="T22" fmla="*/ 3450 w 168"/>
                  <a:gd name="T23" fmla="*/ 722 h 79"/>
                  <a:gd name="T24" fmla="*/ 3378 w 168"/>
                  <a:gd name="T25" fmla="*/ 600 h 79"/>
                  <a:gd name="T26" fmla="*/ 2426 w 168"/>
                  <a:gd name="T27" fmla="*/ 473 h 79"/>
                  <a:gd name="T28" fmla="*/ 1476 w 168"/>
                  <a:gd name="T29" fmla="*/ 216 h 79"/>
                  <a:gd name="T30" fmla="*/ 1074 w 168"/>
                  <a:gd name="T31" fmla="*/ 158 h 79"/>
                  <a:gd name="T32" fmla="*/ 589 w 168"/>
                  <a:gd name="T33" fmla="*/ 60 h 79"/>
                  <a:gd name="T34" fmla="*/ 589 w 168"/>
                  <a:gd name="T35" fmla="*/ 60 h 79"/>
                  <a:gd name="T36" fmla="*/ 494 w 168"/>
                  <a:gd name="T37" fmla="*/ 0 h 7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"/>
                  <a:gd name="T58" fmla="*/ 0 h 79"/>
                  <a:gd name="T59" fmla="*/ 168 w 168"/>
                  <a:gd name="T60" fmla="*/ 79 h 7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" h="79">
                    <a:moveTo>
                      <a:pt x="23" y="0"/>
                    </a:moveTo>
                    <a:lnTo>
                      <a:pt x="5" y="3"/>
                    </a:lnTo>
                    <a:lnTo>
                      <a:pt x="0" y="19"/>
                    </a:lnTo>
                    <a:lnTo>
                      <a:pt x="11" y="35"/>
                    </a:lnTo>
                    <a:lnTo>
                      <a:pt x="28" y="47"/>
                    </a:lnTo>
                    <a:lnTo>
                      <a:pt x="49" y="47"/>
                    </a:lnTo>
                    <a:lnTo>
                      <a:pt x="69" y="56"/>
                    </a:lnTo>
                    <a:lnTo>
                      <a:pt x="95" y="59"/>
                    </a:lnTo>
                    <a:lnTo>
                      <a:pt x="121" y="69"/>
                    </a:lnTo>
                    <a:lnTo>
                      <a:pt x="132" y="72"/>
                    </a:lnTo>
                    <a:lnTo>
                      <a:pt x="162" y="78"/>
                    </a:lnTo>
                    <a:lnTo>
                      <a:pt x="167" y="75"/>
                    </a:lnTo>
                    <a:lnTo>
                      <a:pt x="164" y="63"/>
                    </a:lnTo>
                    <a:lnTo>
                      <a:pt x="118" y="50"/>
                    </a:lnTo>
                    <a:lnTo>
                      <a:pt x="72" y="22"/>
                    </a:lnTo>
                    <a:lnTo>
                      <a:pt x="52" y="16"/>
                    </a:lnTo>
                    <a:lnTo>
                      <a:pt x="28" y="6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5"/>
              <p:cNvSpPr>
                <a:spLocks/>
              </p:cNvSpPr>
              <p:nvPr/>
            </p:nvSpPr>
            <p:spPr bwMode="auto">
              <a:xfrm>
                <a:off x="5332" y="2913"/>
                <a:ext cx="366" cy="110"/>
              </a:xfrm>
              <a:custGeom>
                <a:avLst/>
                <a:gdLst>
                  <a:gd name="T0" fmla="*/ 994 w 313"/>
                  <a:gd name="T1" fmla="*/ 2 h 98"/>
                  <a:gd name="T2" fmla="*/ 583 w 313"/>
                  <a:gd name="T3" fmla="*/ 0 h 98"/>
                  <a:gd name="T4" fmla="*/ 263 w 313"/>
                  <a:gd name="T5" fmla="*/ 1 h 98"/>
                  <a:gd name="T6" fmla="*/ 0 w 313"/>
                  <a:gd name="T7" fmla="*/ 95 h 98"/>
                  <a:gd name="T8" fmla="*/ 0 w 313"/>
                  <a:gd name="T9" fmla="*/ 120 h 98"/>
                  <a:gd name="T10" fmla="*/ 331 w 313"/>
                  <a:gd name="T11" fmla="*/ 199 h 98"/>
                  <a:gd name="T12" fmla="*/ 725 w 313"/>
                  <a:gd name="T13" fmla="*/ 281 h 98"/>
                  <a:gd name="T14" fmla="*/ 1075 w 313"/>
                  <a:gd name="T15" fmla="*/ 330 h 98"/>
                  <a:gd name="T16" fmla="*/ 1521 w 313"/>
                  <a:gd name="T17" fmla="*/ 370 h 98"/>
                  <a:gd name="T18" fmla="*/ 1707 w 313"/>
                  <a:gd name="T19" fmla="*/ 415 h 98"/>
                  <a:gd name="T20" fmla="*/ 2088 w 313"/>
                  <a:gd name="T21" fmla="*/ 484 h 98"/>
                  <a:gd name="T22" fmla="*/ 2169 w 313"/>
                  <a:gd name="T23" fmla="*/ 511 h 98"/>
                  <a:gd name="T24" fmla="*/ 2939 w 313"/>
                  <a:gd name="T25" fmla="*/ 659 h 98"/>
                  <a:gd name="T26" fmla="*/ 3267 w 313"/>
                  <a:gd name="T27" fmla="*/ 723 h 98"/>
                  <a:gd name="T28" fmla="*/ 3526 w 313"/>
                  <a:gd name="T29" fmla="*/ 754 h 98"/>
                  <a:gd name="T30" fmla="*/ 3868 w 313"/>
                  <a:gd name="T31" fmla="*/ 768 h 98"/>
                  <a:gd name="T32" fmla="*/ 4028 w 313"/>
                  <a:gd name="T33" fmla="*/ 779 h 98"/>
                  <a:gd name="T34" fmla="*/ 4523 w 313"/>
                  <a:gd name="T35" fmla="*/ 831 h 98"/>
                  <a:gd name="T36" fmla="*/ 4826 w 313"/>
                  <a:gd name="T37" fmla="*/ 862 h 98"/>
                  <a:gd name="T38" fmla="*/ 5289 w 313"/>
                  <a:gd name="T39" fmla="*/ 874 h 98"/>
                  <a:gd name="T40" fmla="*/ 5580 w 313"/>
                  <a:gd name="T41" fmla="*/ 827 h 98"/>
                  <a:gd name="T42" fmla="*/ 5787 w 313"/>
                  <a:gd name="T43" fmla="*/ 788 h 98"/>
                  <a:gd name="T44" fmla="*/ 6085 w 313"/>
                  <a:gd name="T45" fmla="*/ 723 h 98"/>
                  <a:gd name="T46" fmla="*/ 6093 w 313"/>
                  <a:gd name="T47" fmla="*/ 659 h 98"/>
                  <a:gd name="T48" fmla="*/ 5800 w 313"/>
                  <a:gd name="T49" fmla="*/ 647 h 98"/>
                  <a:gd name="T50" fmla="*/ 5053 w 313"/>
                  <a:gd name="T51" fmla="*/ 618 h 98"/>
                  <a:gd name="T52" fmla="*/ 4523 w 313"/>
                  <a:gd name="T53" fmla="*/ 513 h 98"/>
                  <a:gd name="T54" fmla="*/ 4200 w 313"/>
                  <a:gd name="T55" fmla="*/ 466 h 98"/>
                  <a:gd name="T56" fmla="*/ 3526 w 313"/>
                  <a:gd name="T57" fmla="*/ 407 h 98"/>
                  <a:gd name="T58" fmla="*/ 2939 w 313"/>
                  <a:gd name="T59" fmla="*/ 363 h 98"/>
                  <a:gd name="T60" fmla="*/ 2118 w 313"/>
                  <a:gd name="T61" fmla="*/ 233 h 98"/>
                  <a:gd name="T62" fmla="*/ 1802 w 313"/>
                  <a:gd name="T63" fmla="*/ 177 h 98"/>
                  <a:gd name="T64" fmla="*/ 1406 w 313"/>
                  <a:gd name="T65" fmla="*/ 95 h 98"/>
                  <a:gd name="T66" fmla="*/ 696 w 313"/>
                  <a:gd name="T67" fmla="*/ 3 h 98"/>
                  <a:gd name="T68" fmla="*/ 492 w 313"/>
                  <a:gd name="T69" fmla="*/ 0 h 98"/>
                  <a:gd name="T70" fmla="*/ 228 w 313"/>
                  <a:gd name="T71" fmla="*/ 54 h 98"/>
                  <a:gd name="T72" fmla="*/ 192 w 313"/>
                  <a:gd name="T73" fmla="*/ 68 h 98"/>
                  <a:gd name="T74" fmla="*/ 192 w 313"/>
                  <a:gd name="T75" fmla="*/ 85 h 98"/>
                  <a:gd name="T76" fmla="*/ 994 w 313"/>
                  <a:gd name="T77" fmla="*/ 2 h 9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3"/>
                  <a:gd name="T118" fmla="*/ 0 h 98"/>
                  <a:gd name="T119" fmla="*/ 313 w 313"/>
                  <a:gd name="T120" fmla="*/ 98 h 9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3" h="98">
                    <a:moveTo>
                      <a:pt x="51" y="2"/>
                    </a:moveTo>
                    <a:lnTo>
                      <a:pt x="30" y="0"/>
                    </a:lnTo>
                    <a:lnTo>
                      <a:pt x="13" y="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7" y="22"/>
                    </a:lnTo>
                    <a:lnTo>
                      <a:pt x="37" y="31"/>
                    </a:lnTo>
                    <a:lnTo>
                      <a:pt x="55" y="37"/>
                    </a:lnTo>
                    <a:lnTo>
                      <a:pt x="78" y="42"/>
                    </a:lnTo>
                    <a:lnTo>
                      <a:pt x="87" y="47"/>
                    </a:lnTo>
                    <a:lnTo>
                      <a:pt x="107" y="54"/>
                    </a:lnTo>
                    <a:lnTo>
                      <a:pt x="110" y="56"/>
                    </a:lnTo>
                    <a:lnTo>
                      <a:pt x="150" y="74"/>
                    </a:lnTo>
                    <a:lnTo>
                      <a:pt x="168" y="80"/>
                    </a:lnTo>
                    <a:lnTo>
                      <a:pt x="180" y="84"/>
                    </a:lnTo>
                    <a:lnTo>
                      <a:pt x="198" y="85"/>
                    </a:lnTo>
                    <a:lnTo>
                      <a:pt x="206" y="86"/>
                    </a:lnTo>
                    <a:lnTo>
                      <a:pt x="232" y="93"/>
                    </a:lnTo>
                    <a:lnTo>
                      <a:pt x="247" y="95"/>
                    </a:lnTo>
                    <a:lnTo>
                      <a:pt x="271" y="97"/>
                    </a:lnTo>
                    <a:lnTo>
                      <a:pt x="286" y="92"/>
                    </a:lnTo>
                    <a:lnTo>
                      <a:pt x="296" y="88"/>
                    </a:lnTo>
                    <a:lnTo>
                      <a:pt x="311" y="80"/>
                    </a:lnTo>
                    <a:lnTo>
                      <a:pt x="312" y="74"/>
                    </a:lnTo>
                    <a:lnTo>
                      <a:pt x="297" y="72"/>
                    </a:lnTo>
                    <a:lnTo>
                      <a:pt x="258" y="69"/>
                    </a:lnTo>
                    <a:lnTo>
                      <a:pt x="232" y="57"/>
                    </a:lnTo>
                    <a:lnTo>
                      <a:pt x="215" y="53"/>
                    </a:lnTo>
                    <a:lnTo>
                      <a:pt x="180" y="45"/>
                    </a:lnTo>
                    <a:lnTo>
                      <a:pt x="150" y="40"/>
                    </a:lnTo>
                    <a:lnTo>
                      <a:pt x="109" y="26"/>
                    </a:lnTo>
                    <a:lnTo>
                      <a:pt x="92" y="20"/>
                    </a:lnTo>
                    <a:lnTo>
                      <a:pt x="72" y="11"/>
                    </a:lnTo>
                    <a:lnTo>
                      <a:pt x="36" y="3"/>
                    </a:lnTo>
                    <a:lnTo>
                      <a:pt x="25" y="0"/>
                    </a:lnTo>
                    <a:lnTo>
                      <a:pt x="12" y="6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51" y="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6"/>
              <p:cNvSpPr>
                <a:spLocks/>
              </p:cNvSpPr>
              <p:nvPr/>
            </p:nvSpPr>
            <p:spPr bwMode="auto">
              <a:xfrm>
                <a:off x="4781" y="2899"/>
                <a:ext cx="884" cy="715"/>
              </a:xfrm>
              <a:custGeom>
                <a:avLst/>
                <a:gdLst>
                  <a:gd name="T0" fmla="*/ 3656 w 756"/>
                  <a:gd name="T1" fmla="*/ 68 h 633"/>
                  <a:gd name="T2" fmla="*/ 3191 w 756"/>
                  <a:gd name="T3" fmla="*/ 68 h 633"/>
                  <a:gd name="T4" fmla="*/ 2786 w 756"/>
                  <a:gd name="T5" fmla="*/ 165 h 633"/>
                  <a:gd name="T6" fmla="*/ 2442 w 756"/>
                  <a:gd name="T7" fmla="*/ 289 h 633"/>
                  <a:gd name="T8" fmla="*/ 1811 w 756"/>
                  <a:gd name="T9" fmla="*/ 470 h 633"/>
                  <a:gd name="T10" fmla="*/ 1179 w 756"/>
                  <a:gd name="T11" fmla="*/ 678 h 633"/>
                  <a:gd name="T12" fmla="*/ 575 w 756"/>
                  <a:gd name="T13" fmla="*/ 893 h 633"/>
                  <a:gd name="T14" fmla="*/ 0 w 756"/>
                  <a:gd name="T15" fmla="*/ 1102 h 633"/>
                  <a:gd name="T16" fmla="*/ 308 w 756"/>
                  <a:gd name="T17" fmla="*/ 1288 h 633"/>
                  <a:gd name="T18" fmla="*/ 575 w 756"/>
                  <a:gd name="T19" fmla="*/ 1615 h 633"/>
                  <a:gd name="T20" fmla="*/ 727 w 756"/>
                  <a:gd name="T21" fmla="*/ 2003 h 633"/>
                  <a:gd name="T22" fmla="*/ 992 w 756"/>
                  <a:gd name="T23" fmla="*/ 2170 h 633"/>
                  <a:gd name="T24" fmla="*/ 1420 w 756"/>
                  <a:gd name="T25" fmla="*/ 2259 h 633"/>
                  <a:gd name="T26" fmla="*/ 1811 w 756"/>
                  <a:gd name="T27" fmla="*/ 2327 h 633"/>
                  <a:gd name="T28" fmla="*/ 2442 w 756"/>
                  <a:gd name="T29" fmla="*/ 2535 h 633"/>
                  <a:gd name="T30" fmla="*/ 2969 w 756"/>
                  <a:gd name="T31" fmla="*/ 2566 h 633"/>
                  <a:gd name="T32" fmla="*/ 3369 w 756"/>
                  <a:gd name="T33" fmla="*/ 2566 h 633"/>
                  <a:gd name="T34" fmla="*/ 4232 w 756"/>
                  <a:gd name="T35" fmla="*/ 2675 h 633"/>
                  <a:gd name="T36" fmla="*/ 5044 w 756"/>
                  <a:gd name="T37" fmla="*/ 2748 h 633"/>
                  <a:gd name="T38" fmla="*/ 5543 w 756"/>
                  <a:gd name="T39" fmla="*/ 2748 h 633"/>
                  <a:gd name="T40" fmla="*/ 6438 w 756"/>
                  <a:gd name="T41" fmla="*/ 2892 h 633"/>
                  <a:gd name="T42" fmla="*/ 7222 w 756"/>
                  <a:gd name="T43" fmla="*/ 3057 h 633"/>
                  <a:gd name="T44" fmla="*/ 7762 w 756"/>
                  <a:gd name="T45" fmla="*/ 3308 h 633"/>
                  <a:gd name="T46" fmla="*/ 8195 w 756"/>
                  <a:gd name="T47" fmla="*/ 3603 h 633"/>
                  <a:gd name="T48" fmla="*/ 8922 w 756"/>
                  <a:gd name="T49" fmla="*/ 3995 h 633"/>
                  <a:gd name="T50" fmla="*/ 12135 w 756"/>
                  <a:gd name="T51" fmla="*/ 5417 h 633"/>
                  <a:gd name="T52" fmla="*/ 12702 w 756"/>
                  <a:gd name="T53" fmla="*/ 5752 h 633"/>
                  <a:gd name="T54" fmla="*/ 13259 w 756"/>
                  <a:gd name="T55" fmla="*/ 6232 h 633"/>
                  <a:gd name="T56" fmla="*/ 13518 w 756"/>
                  <a:gd name="T57" fmla="*/ 6392 h 633"/>
                  <a:gd name="T58" fmla="*/ 13711 w 756"/>
                  <a:gd name="T59" fmla="*/ 5919 h 633"/>
                  <a:gd name="T60" fmla="*/ 13711 w 756"/>
                  <a:gd name="T61" fmla="*/ 5685 h 633"/>
                  <a:gd name="T62" fmla="*/ 13934 w 756"/>
                  <a:gd name="T63" fmla="*/ 5240 h 633"/>
                  <a:gd name="T64" fmla="*/ 14344 w 756"/>
                  <a:gd name="T65" fmla="*/ 5033 h 633"/>
                  <a:gd name="T66" fmla="*/ 14511 w 756"/>
                  <a:gd name="T67" fmla="*/ 4955 h 633"/>
                  <a:gd name="T68" fmla="*/ 14676 w 756"/>
                  <a:gd name="T69" fmla="*/ 4926 h 633"/>
                  <a:gd name="T70" fmla="*/ 14756 w 756"/>
                  <a:gd name="T71" fmla="*/ 4768 h 633"/>
                  <a:gd name="T72" fmla="*/ 14074 w 756"/>
                  <a:gd name="T73" fmla="*/ 4574 h 633"/>
                  <a:gd name="T74" fmla="*/ 13259 w 756"/>
                  <a:gd name="T75" fmla="*/ 4236 h 633"/>
                  <a:gd name="T76" fmla="*/ 12645 w 756"/>
                  <a:gd name="T77" fmla="*/ 3737 h 633"/>
                  <a:gd name="T78" fmla="*/ 12239 w 756"/>
                  <a:gd name="T79" fmla="*/ 3453 h 633"/>
                  <a:gd name="T80" fmla="*/ 12005 w 756"/>
                  <a:gd name="T81" fmla="*/ 3256 h 633"/>
                  <a:gd name="T82" fmla="*/ 11736 w 756"/>
                  <a:gd name="T83" fmla="*/ 3057 h 633"/>
                  <a:gd name="T84" fmla="*/ 11328 w 756"/>
                  <a:gd name="T85" fmla="*/ 2820 h 633"/>
                  <a:gd name="T86" fmla="*/ 10752 w 756"/>
                  <a:gd name="T87" fmla="*/ 2327 h 633"/>
                  <a:gd name="T88" fmla="*/ 10716 w 756"/>
                  <a:gd name="T89" fmla="*/ 2170 h 633"/>
                  <a:gd name="T90" fmla="*/ 10527 w 756"/>
                  <a:gd name="T91" fmla="*/ 2031 h 633"/>
                  <a:gd name="T92" fmla="*/ 10189 w 756"/>
                  <a:gd name="T93" fmla="*/ 2031 h 633"/>
                  <a:gd name="T94" fmla="*/ 9034 w 756"/>
                  <a:gd name="T95" fmla="*/ 1780 h 633"/>
                  <a:gd name="T96" fmla="*/ 8349 w 756"/>
                  <a:gd name="T97" fmla="*/ 1035 h 633"/>
                  <a:gd name="T98" fmla="*/ 8195 w 756"/>
                  <a:gd name="T99" fmla="*/ 757 h 633"/>
                  <a:gd name="T100" fmla="*/ 7913 w 756"/>
                  <a:gd name="T101" fmla="*/ 678 h 633"/>
                  <a:gd name="T102" fmla="*/ 7222 w 756"/>
                  <a:gd name="T103" fmla="*/ 531 h 633"/>
                  <a:gd name="T104" fmla="*/ 6547 w 756"/>
                  <a:gd name="T105" fmla="*/ 492 h 633"/>
                  <a:gd name="T106" fmla="*/ 5910 w 756"/>
                  <a:gd name="T107" fmla="*/ 386 h 633"/>
                  <a:gd name="T108" fmla="*/ 5251 w 756"/>
                  <a:gd name="T109" fmla="*/ 289 h 633"/>
                  <a:gd name="T110" fmla="*/ 4547 w 756"/>
                  <a:gd name="T111" fmla="*/ 141 h 633"/>
                  <a:gd name="T112" fmla="*/ 4275 w 756"/>
                  <a:gd name="T113" fmla="*/ 0 h 633"/>
                  <a:gd name="T114" fmla="*/ 4119 w 756"/>
                  <a:gd name="T115" fmla="*/ 68 h 633"/>
                  <a:gd name="T116" fmla="*/ 3656 w 756"/>
                  <a:gd name="T117" fmla="*/ 68 h 63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56"/>
                  <a:gd name="T178" fmla="*/ 0 h 633"/>
                  <a:gd name="T179" fmla="*/ 756 w 756"/>
                  <a:gd name="T180" fmla="*/ 633 h 63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56" h="633">
                    <a:moveTo>
                      <a:pt x="187" y="7"/>
                    </a:moveTo>
                    <a:lnTo>
                      <a:pt x="163" y="7"/>
                    </a:lnTo>
                    <a:lnTo>
                      <a:pt x="143" y="17"/>
                    </a:lnTo>
                    <a:lnTo>
                      <a:pt x="125" y="28"/>
                    </a:lnTo>
                    <a:lnTo>
                      <a:pt x="93" y="46"/>
                    </a:lnTo>
                    <a:lnTo>
                      <a:pt x="61" y="67"/>
                    </a:lnTo>
                    <a:lnTo>
                      <a:pt x="29" y="88"/>
                    </a:lnTo>
                    <a:lnTo>
                      <a:pt x="0" y="109"/>
                    </a:lnTo>
                    <a:lnTo>
                      <a:pt x="15" y="127"/>
                    </a:lnTo>
                    <a:lnTo>
                      <a:pt x="29" y="159"/>
                    </a:lnTo>
                    <a:lnTo>
                      <a:pt x="38" y="197"/>
                    </a:lnTo>
                    <a:lnTo>
                      <a:pt x="50" y="215"/>
                    </a:lnTo>
                    <a:lnTo>
                      <a:pt x="73" y="222"/>
                    </a:lnTo>
                    <a:lnTo>
                      <a:pt x="93" y="229"/>
                    </a:lnTo>
                    <a:lnTo>
                      <a:pt x="125" y="250"/>
                    </a:lnTo>
                    <a:lnTo>
                      <a:pt x="152" y="254"/>
                    </a:lnTo>
                    <a:lnTo>
                      <a:pt x="172" y="254"/>
                    </a:lnTo>
                    <a:lnTo>
                      <a:pt x="216" y="264"/>
                    </a:lnTo>
                    <a:lnTo>
                      <a:pt x="257" y="271"/>
                    </a:lnTo>
                    <a:lnTo>
                      <a:pt x="283" y="271"/>
                    </a:lnTo>
                    <a:lnTo>
                      <a:pt x="330" y="286"/>
                    </a:lnTo>
                    <a:lnTo>
                      <a:pt x="370" y="303"/>
                    </a:lnTo>
                    <a:lnTo>
                      <a:pt x="397" y="328"/>
                    </a:lnTo>
                    <a:lnTo>
                      <a:pt x="420" y="356"/>
                    </a:lnTo>
                    <a:lnTo>
                      <a:pt x="457" y="395"/>
                    </a:lnTo>
                    <a:lnTo>
                      <a:pt x="621" y="536"/>
                    </a:lnTo>
                    <a:lnTo>
                      <a:pt x="650" y="568"/>
                    </a:lnTo>
                    <a:lnTo>
                      <a:pt x="679" y="614"/>
                    </a:lnTo>
                    <a:lnTo>
                      <a:pt x="693" y="632"/>
                    </a:lnTo>
                    <a:lnTo>
                      <a:pt x="702" y="585"/>
                    </a:lnTo>
                    <a:lnTo>
                      <a:pt x="702" y="561"/>
                    </a:lnTo>
                    <a:lnTo>
                      <a:pt x="714" y="518"/>
                    </a:lnTo>
                    <a:lnTo>
                      <a:pt x="735" y="497"/>
                    </a:lnTo>
                    <a:lnTo>
                      <a:pt x="743" y="490"/>
                    </a:lnTo>
                    <a:lnTo>
                      <a:pt x="752" y="487"/>
                    </a:lnTo>
                    <a:lnTo>
                      <a:pt x="755" y="472"/>
                    </a:lnTo>
                    <a:lnTo>
                      <a:pt x="720" y="452"/>
                    </a:lnTo>
                    <a:lnTo>
                      <a:pt x="679" y="420"/>
                    </a:lnTo>
                    <a:lnTo>
                      <a:pt x="647" y="370"/>
                    </a:lnTo>
                    <a:lnTo>
                      <a:pt x="627" y="342"/>
                    </a:lnTo>
                    <a:lnTo>
                      <a:pt x="615" y="321"/>
                    </a:lnTo>
                    <a:lnTo>
                      <a:pt x="601" y="303"/>
                    </a:lnTo>
                    <a:lnTo>
                      <a:pt x="580" y="278"/>
                    </a:lnTo>
                    <a:lnTo>
                      <a:pt x="551" y="229"/>
                    </a:lnTo>
                    <a:lnTo>
                      <a:pt x="548" y="215"/>
                    </a:lnTo>
                    <a:lnTo>
                      <a:pt x="539" y="201"/>
                    </a:lnTo>
                    <a:lnTo>
                      <a:pt x="522" y="201"/>
                    </a:lnTo>
                    <a:lnTo>
                      <a:pt x="463" y="176"/>
                    </a:lnTo>
                    <a:lnTo>
                      <a:pt x="428" y="102"/>
                    </a:lnTo>
                    <a:lnTo>
                      <a:pt x="420" y="74"/>
                    </a:lnTo>
                    <a:lnTo>
                      <a:pt x="405" y="67"/>
                    </a:lnTo>
                    <a:lnTo>
                      <a:pt x="370" y="52"/>
                    </a:lnTo>
                    <a:lnTo>
                      <a:pt x="335" y="49"/>
                    </a:lnTo>
                    <a:lnTo>
                      <a:pt x="303" y="38"/>
                    </a:lnTo>
                    <a:lnTo>
                      <a:pt x="269" y="28"/>
                    </a:lnTo>
                    <a:lnTo>
                      <a:pt x="233" y="14"/>
                    </a:lnTo>
                    <a:lnTo>
                      <a:pt x="219" y="0"/>
                    </a:lnTo>
                    <a:lnTo>
                      <a:pt x="210" y="7"/>
                    </a:lnTo>
                    <a:lnTo>
                      <a:pt x="187" y="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7"/>
              <p:cNvSpPr>
                <a:spLocks/>
              </p:cNvSpPr>
              <p:nvPr/>
            </p:nvSpPr>
            <p:spPr bwMode="auto">
              <a:xfrm>
                <a:off x="5042" y="2837"/>
                <a:ext cx="85" cy="23"/>
              </a:xfrm>
              <a:custGeom>
                <a:avLst/>
                <a:gdLst>
                  <a:gd name="T0" fmla="*/ 0 w 73"/>
                  <a:gd name="T1" fmla="*/ 0 h 20"/>
                  <a:gd name="T2" fmla="*/ 864 w 73"/>
                  <a:gd name="T3" fmla="*/ 214 h 20"/>
                  <a:gd name="T4" fmla="*/ 1306 w 73"/>
                  <a:gd name="T5" fmla="*/ 273 h 20"/>
                  <a:gd name="T6" fmla="*/ 1306 w 73"/>
                  <a:gd name="T7" fmla="*/ 273 h 20"/>
                  <a:gd name="T8" fmla="*/ 0 w 73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0"/>
                  <a:gd name="T17" fmla="*/ 73 w 73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0">
                    <a:moveTo>
                      <a:pt x="0" y="0"/>
                    </a:moveTo>
                    <a:lnTo>
                      <a:pt x="48" y="15"/>
                    </a:lnTo>
                    <a:lnTo>
                      <a:pt x="72" y="1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08"/>
              <p:cNvSpPr>
                <a:spLocks/>
              </p:cNvSpPr>
              <p:nvPr/>
            </p:nvSpPr>
            <p:spPr bwMode="auto">
              <a:xfrm>
                <a:off x="5028" y="2772"/>
                <a:ext cx="272" cy="116"/>
              </a:xfrm>
              <a:custGeom>
                <a:avLst/>
                <a:gdLst>
                  <a:gd name="T0" fmla="*/ 1397 w 233"/>
                  <a:gd name="T1" fmla="*/ 0 h 103"/>
                  <a:gd name="T2" fmla="*/ 1150 w 233"/>
                  <a:gd name="T3" fmla="*/ 0 h 103"/>
                  <a:gd name="T4" fmla="*/ 790 w 233"/>
                  <a:gd name="T5" fmla="*/ 0 h 103"/>
                  <a:gd name="T6" fmla="*/ 473 w 233"/>
                  <a:gd name="T7" fmla="*/ 47 h 103"/>
                  <a:gd name="T8" fmla="*/ 225 w 233"/>
                  <a:gd name="T9" fmla="*/ 68 h 103"/>
                  <a:gd name="T10" fmla="*/ 0 w 233"/>
                  <a:gd name="T11" fmla="*/ 178 h 103"/>
                  <a:gd name="T12" fmla="*/ 1150 w 233"/>
                  <a:gd name="T13" fmla="*/ 178 h 103"/>
                  <a:gd name="T14" fmla="*/ 1916 w 233"/>
                  <a:gd name="T15" fmla="*/ 376 h 103"/>
                  <a:gd name="T16" fmla="*/ 2819 w 233"/>
                  <a:gd name="T17" fmla="*/ 551 h 103"/>
                  <a:gd name="T18" fmla="*/ 3536 w 233"/>
                  <a:gd name="T19" fmla="*/ 738 h 103"/>
                  <a:gd name="T20" fmla="*/ 3975 w 233"/>
                  <a:gd name="T21" fmla="*/ 863 h 103"/>
                  <a:gd name="T22" fmla="*/ 4389 w 233"/>
                  <a:gd name="T23" fmla="*/ 972 h 103"/>
                  <a:gd name="T24" fmla="*/ 4389 w 233"/>
                  <a:gd name="T25" fmla="*/ 805 h 103"/>
                  <a:gd name="T26" fmla="*/ 4096 w 233"/>
                  <a:gd name="T27" fmla="*/ 597 h 103"/>
                  <a:gd name="T28" fmla="*/ 3536 w 233"/>
                  <a:gd name="T29" fmla="*/ 459 h 103"/>
                  <a:gd name="T30" fmla="*/ 3215 w 233"/>
                  <a:gd name="T31" fmla="*/ 376 h 103"/>
                  <a:gd name="T32" fmla="*/ 3215 w 233"/>
                  <a:gd name="T33" fmla="*/ 376 h 103"/>
                  <a:gd name="T34" fmla="*/ 1397 w 233"/>
                  <a:gd name="T35" fmla="*/ 0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3"/>
                  <a:gd name="T55" fmla="*/ 0 h 103"/>
                  <a:gd name="T56" fmla="*/ 233 w 233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3" h="103">
                    <a:moveTo>
                      <a:pt x="74" y="0"/>
                    </a:moveTo>
                    <a:lnTo>
                      <a:pt x="60" y="0"/>
                    </a:lnTo>
                    <a:lnTo>
                      <a:pt x="42" y="0"/>
                    </a:lnTo>
                    <a:lnTo>
                      <a:pt x="24" y="4"/>
                    </a:lnTo>
                    <a:lnTo>
                      <a:pt x="12" y="7"/>
                    </a:lnTo>
                    <a:lnTo>
                      <a:pt x="0" y="18"/>
                    </a:lnTo>
                    <a:lnTo>
                      <a:pt x="60" y="18"/>
                    </a:lnTo>
                    <a:lnTo>
                      <a:pt x="101" y="40"/>
                    </a:lnTo>
                    <a:lnTo>
                      <a:pt x="149" y="58"/>
                    </a:lnTo>
                    <a:lnTo>
                      <a:pt x="187" y="77"/>
                    </a:lnTo>
                    <a:lnTo>
                      <a:pt x="211" y="91"/>
                    </a:lnTo>
                    <a:lnTo>
                      <a:pt x="232" y="102"/>
                    </a:lnTo>
                    <a:lnTo>
                      <a:pt x="232" y="84"/>
                    </a:lnTo>
                    <a:lnTo>
                      <a:pt x="217" y="62"/>
                    </a:lnTo>
                    <a:lnTo>
                      <a:pt x="187" y="47"/>
                    </a:lnTo>
                    <a:lnTo>
                      <a:pt x="170" y="40"/>
                    </a:lnTo>
                    <a:lnTo>
                      <a:pt x="74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09"/>
              <p:cNvSpPr>
                <a:spLocks/>
              </p:cNvSpPr>
              <p:nvPr/>
            </p:nvSpPr>
            <p:spPr bwMode="auto">
              <a:xfrm>
                <a:off x="5091" y="2694"/>
                <a:ext cx="262" cy="141"/>
              </a:xfrm>
              <a:custGeom>
                <a:avLst/>
                <a:gdLst>
                  <a:gd name="T0" fmla="*/ 489 w 224"/>
                  <a:gd name="T1" fmla="*/ 0 h 125"/>
                  <a:gd name="T2" fmla="*/ 230 w 224"/>
                  <a:gd name="T3" fmla="*/ 141 h 125"/>
                  <a:gd name="T4" fmla="*/ 0 w 224"/>
                  <a:gd name="T5" fmla="*/ 226 h 125"/>
                  <a:gd name="T6" fmla="*/ 698 w 224"/>
                  <a:gd name="T7" fmla="*/ 255 h 125"/>
                  <a:gd name="T8" fmla="*/ 1508 w 224"/>
                  <a:gd name="T9" fmla="*/ 325 h 125"/>
                  <a:gd name="T10" fmla="*/ 2312 w 224"/>
                  <a:gd name="T11" fmla="*/ 496 h 125"/>
                  <a:gd name="T12" fmla="*/ 3264 w 224"/>
                  <a:gd name="T13" fmla="*/ 827 h 125"/>
                  <a:gd name="T14" fmla="*/ 3669 w 224"/>
                  <a:gd name="T15" fmla="*/ 923 h 125"/>
                  <a:gd name="T16" fmla="*/ 4176 w 224"/>
                  <a:gd name="T17" fmla="*/ 1226 h 125"/>
                  <a:gd name="T18" fmla="*/ 4384 w 224"/>
                  <a:gd name="T19" fmla="*/ 923 h 125"/>
                  <a:gd name="T20" fmla="*/ 3445 w 224"/>
                  <a:gd name="T21" fmla="*/ 559 h 125"/>
                  <a:gd name="T22" fmla="*/ 2898 w 224"/>
                  <a:gd name="T23" fmla="*/ 434 h 125"/>
                  <a:gd name="T24" fmla="*/ 2312 w 224"/>
                  <a:gd name="T25" fmla="*/ 290 h 125"/>
                  <a:gd name="T26" fmla="*/ 1808 w 224"/>
                  <a:gd name="T27" fmla="*/ 226 h 125"/>
                  <a:gd name="T28" fmla="*/ 1751 w 224"/>
                  <a:gd name="T29" fmla="*/ 226 h 125"/>
                  <a:gd name="T30" fmla="*/ 489 w 224"/>
                  <a:gd name="T31" fmla="*/ 0 h 1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4"/>
                  <a:gd name="T49" fmla="*/ 0 h 125"/>
                  <a:gd name="T50" fmla="*/ 224 w 224"/>
                  <a:gd name="T51" fmla="*/ 125 h 1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4" h="125">
                    <a:moveTo>
                      <a:pt x="24" y="0"/>
                    </a:moveTo>
                    <a:lnTo>
                      <a:pt x="12" y="14"/>
                    </a:lnTo>
                    <a:lnTo>
                      <a:pt x="0" y="22"/>
                    </a:lnTo>
                    <a:lnTo>
                      <a:pt x="36" y="25"/>
                    </a:lnTo>
                    <a:lnTo>
                      <a:pt x="77" y="32"/>
                    </a:lnTo>
                    <a:lnTo>
                      <a:pt x="118" y="51"/>
                    </a:lnTo>
                    <a:lnTo>
                      <a:pt x="166" y="84"/>
                    </a:lnTo>
                    <a:lnTo>
                      <a:pt x="187" y="94"/>
                    </a:lnTo>
                    <a:lnTo>
                      <a:pt x="213" y="124"/>
                    </a:lnTo>
                    <a:lnTo>
                      <a:pt x="223" y="94"/>
                    </a:lnTo>
                    <a:lnTo>
                      <a:pt x="175" y="58"/>
                    </a:lnTo>
                    <a:lnTo>
                      <a:pt x="148" y="44"/>
                    </a:lnTo>
                    <a:lnTo>
                      <a:pt x="118" y="29"/>
                    </a:lnTo>
                    <a:lnTo>
                      <a:pt x="92" y="22"/>
                    </a:lnTo>
                    <a:lnTo>
                      <a:pt x="89" y="2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10"/>
              <p:cNvSpPr>
                <a:spLocks/>
              </p:cNvSpPr>
              <p:nvPr/>
            </p:nvSpPr>
            <p:spPr bwMode="auto">
              <a:xfrm>
                <a:off x="5191" y="2652"/>
                <a:ext cx="234" cy="113"/>
              </a:xfrm>
              <a:custGeom>
                <a:avLst/>
                <a:gdLst>
                  <a:gd name="T0" fmla="*/ 1624 w 200"/>
                  <a:gd name="T1" fmla="*/ 77 h 100"/>
                  <a:gd name="T2" fmla="*/ 996 w 200"/>
                  <a:gd name="T3" fmla="*/ 0 h 100"/>
                  <a:gd name="T4" fmla="*/ 0 w 200"/>
                  <a:gd name="T5" fmla="*/ 0 h 100"/>
                  <a:gd name="T6" fmla="*/ 364 w 200"/>
                  <a:gd name="T7" fmla="*/ 111 h 100"/>
                  <a:gd name="T8" fmla="*/ 808 w 200"/>
                  <a:gd name="T9" fmla="*/ 156 h 100"/>
                  <a:gd name="T10" fmla="*/ 1281 w 200"/>
                  <a:gd name="T11" fmla="*/ 293 h 100"/>
                  <a:gd name="T12" fmla="*/ 1754 w 200"/>
                  <a:gd name="T13" fmla="*/ 374 h 100"/>
                  <a:gd name="T14" fmla="*/ 2554 w 200"/>
                  <a:gd name="T15" fmla="*/ 608 h 100"/>
                  <a:gd name="T16" fmla="*/ 2910 w 200"/>
                  <a:gd name="T17" fmla="*/ 779 h 100"/>
                  <a:gd name="T18" fmla="*/ 3215 w 200"/>
                  <a:gd name="T19" fmla="*/ 903 h 100"/>
                  <a:gd name="T20" fmla="*/ 3278 w 200"/>
                  <a:gd name="T21" fmla="*/ 1020 h 100"/>
                  <a:gd name="T22" fmla="*/ 3473 w 200"/>
                  <a:gd name="T23" fmla="*/ 940 h 100"/>
                  <a:gd name="T24" fmla="*/ 3929 w 200"/>
                  <a:gd name="T25" fmla="*/ 629 h 100"/>
                  <a:gd name="T26" fmla="*/ 3929 w 200"/>
                  <a:gd name="T27" fmla="*/ 608 h 100"/>
                  <a:gd name="T28" fmla="*/ 1624 w 200"/>
                  <a:gd name="T29" fmla="*/ 77 h 1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0"/>
                  <a:gd name="T46" fmla="*/ 0 h 100"/>
                  <a:gd name="T47" fmla="*/ 200 w 200"/>
                  <a:gd name="T48" fmla="*/ 100 h 1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0" h="100">
                    <a:moveTo>
                      <a:pt x="83" y="8"/>
                    </a:moveTo>
                    <a:lnTo>
                      <a:pt x="50" y="0"/>
                    </a:lnTo>
                    <a:lnTo>
                      <a:pt x="0" y="0"/>
                    </a:lnTo>
                    <a:lnTo>
                      <a:pt x="18" y="11"/>
                    </a:lnTo>
                    <a:lnTo>
                      <a:pt x="41" y="15"/>
                    </a:lnTo>
                    <a:lnTo>
                      <a:pt x="65" y="29"/>
                    </a:lnTo>
                    <a:lnTo>
                      <a:pt x="89" y="37"/>
                    </a:lnTo>
                    <a:lnTo>
                      <a:pt x="130" y="59"/>
                    </a:lnTo>
                    <a:lnTo>
                      <a:pt x="148" y="77"/>
                    </a:lnTo>
                    <a:lnTo>
                      <a:pt x="163" y="88"/>
                    </a:lnTo>
                    <a:lnTo>
                      <a:pt x="166" y="99"/>
                    </a:lnTo>
                    <a:lnTo>
                      <a:pt x="175" y="92"/>
                    </a:lnTo>
                    <a:lnTo>
                      <a:pt x="199" y="62"/>
                    </a:lnTo>
                    <a:lnTo>
                      <a:pt x="199" y="59"/>
                    </a:lnTo>
                    <a:lnTo>
                      <a:pt x="83" y="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11"/>
              <p:cNvSpPr>
                <a:spLocks/>
              </p:cNvSpPr>
              <p:nvPr/>
            </p:nvSpPr>
            <p:spPr bwMode="auto">
              <a:xfrm>
                <a:off x="5322" y="2620"/>
                <a:ext cx="165" cy="63"/>
              </a:xfrm>
              <a:custGeom>
                <a:avLst/>
                <a:gdLst>
                  <a:gd name="T0" fmla="*/ 2259 w 141"/>
                  <a:gd name="T1" fmla="*/ 0 h 56"/>
                  <a:gd name="T2" fmla="*/ 1665 w 141"/>
                  <a:gd name="T3" fmla="*/ 77 h 56"/>
                  <a:gd name="T4" fmla="*/ 311 w 141"/>
                  <a:gd name="T5" fmla="*/ 77 h 56"/>
                  <a:gd name="T6" fmla="*/ 0 w 141"/>
                  <a:gd name="T7" fmla="*/ 77 h 56"/>
                  <a:gd name="T8" fmla="*/ 699 w 141"/>
                  <a:gd name="T9" fmla="*/ 141 h 56"/>
                  <a:gd name="T10" fmla="*/ 1498 w 141"/>
                  <a:gd name="T11" fmla="*/ 321 h 56"/>
                  <a:gd name="T12" fmla="*/ 2125 w 141"/>
                  <a:gd name="T13" fmla="*/ 417 h 56"/>
                  <a:gd name="T14" fmla="*/ 2608 w 141"/>
                  <a:gd name="T15" fmla="*/ 471 h 56"/>
                  <a:gd name="T16" fmla="*/ 2776 w 141"/>
                  <a:gd name="T17" fmla="*/ 524 h 56"/>
                  <a:gd name="T18" fmla="*/ 2776 w 141"/>
                  <a:gd name="T19" fmla="*/ 524 h 56"/>
                  <a:gd name="T20" fmla="*/ 2259 w 141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1"/>
                  <a:gd name="T34" fmla="*/ 0 h 56"/>
                  <a:gd name="T35" fmla="*/ 141 w 141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1" h="56">
                    <a:moveTo>
                      <a:pt x="114" y="0"/>
                    </a:moveTo>
                    <a:lnTo>
                      <a:pt x="84" y="8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36" y="15"/>
                    </a:lnTo>
                    <a:lnTo>
                      <a:pt x="75" y="33"/>
                    </a:lnTo>
                    <a:lnTo>
                      <a:pt x="108" y="44"/>
                    </a:lnTo>
                    <a:lnTo>
                      <a:pt x="132" y="51"/>
                    </a:lnTo>
                    <a:lnTo>
                      <a:pt x="140" y="55"/>
                    </a:lnTo>
                    <a:lnTo>
                      <a:pt x="114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12"/>
              <p:cNvSpPr>
                <a:spLocks/>
              </p:cNvSpPr>
              <p:nvPr/>
            </p:nvSpPr>
            <p:spPr bwMode="auto">
              <a:xfrm>
                <a:off x="5389" y="2863"/>
                <a:ext cx="384" cy="87"/>
              </a:xfrm>
              <a:custGeom>
                <a:avLst/>
                <a:gdLst>
                  <a:gd name="T0" fmla="*/ 1538 w 328"/>
                  <a:gd name="T1" fmla="*/ 87 h 77"/>
                  <a:gd name="T2" fmla="*/ 311 w 328"/>
                  <a:gd name="T3" fmla="*/ 0 h 77"/>
                  <a:gd name="T4" fmla="*/ 75 w 328"/>
                  <a:gd name="T5" fmla="*/ 0 h 77"/>
                  <a:gd name="T6" fmla="*/ 0 w 328"/>
                  <a:gd name="T7" fmla="*/ 60 h 77"/>
                  <a:gd name="T8" fmla="*/ 1538 w 328"/>
                  <a:gd name="T9" fmla="*/ 259 h 77"/>
                  <a:gd name="T10" fmla="*/ 2682 w 328"/>
                  <a:gd name="T11" fmla="*/ 476 h 77"/>
                  <a:gd name="T12" fmla="*/ 3420 w 328"/>
                  <a:gd name="T13" fmla="*/ 564 h 77"/>
                  <a:gd name="T14" fmla="*/ 3992 w 328"/>
                  <a:gd name="T15" fmla="*/ 629 h 77"/>
                  <a:gd name="T16" fmla="*/ 5123 w 328"/>
                  <a:gd name="T17" fmla="*/ 736 h 77"/>
                  <a:gd name="T18" fmla="*/ 5913 w 328"/>
                  <a:gd name="T19" fmla="*/ 776 h 77"/>
                  <a:gd name="T20" fmla="*/ 6529 w 328"/>
                  <a:gd name="T21" fmla="*/ 676 h 77"/>
                  <a:gd name="T22" fmla="*/ 1538 w 328"/>
                  <a:gd name="T23" fmla="*/ 87 h 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8"/>
                  <a:gd name="T37" fmla="*/ 0 h 77"/>
                  <a:gd name="T38" fmla="*/ 328 w 328"/>
                  <a:gd name="T39" fmla="*/ 77 h 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8" h="77">
                    <a:moveTo>
                      <a:pt x="77" y="9"/>
                    </a:moveTo>
                    <a:lnTo>
                      <a:pt x="15" y="0"/>
                    </a:lnTo>
                    <a:lnTo>
                      <a:pt x="3" y="0"/>
                    </a:lnTo>
                    <a:lnTo>
                      <a:pt x="0" y="6"/>
                    </a:lnTo>
                    <a:lnTo>
                      <a:pt x="77" y="26"/>
                    </a:lnTo>
                    <a:lnTo>
                      <a:pt x="134" y="46"/>
                    </a:lnTo>
                    <a:lnTo>
                      <a:pt x="172" y="56"/>
                    </a:lnTo>
                    <a:lnTo>
                      <a:pt x="199" y="62"/>
                    </a:lnTo>
                    <a:lnTo>
                      <a:pt x="256" y="72"/>
                    </a:lnTo>
                    <a:lnTo>
                      <a:pt x="297" y="76"/>
                    </a:lnTo>
                    <a:lnTo>
                      <a:pt x="327" y="66"/>
                    </a:lnTo>
                    <a:lnTo>
                      <a:pt x="77" y="9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13"/>
              <p:cNvSpPr>
                <a:spLocks/>
              </p:cNvSpPr>
              <p:nvPr/>
            </p:nvSpPr>
            <p:spPr bwMode="auto">
              <a:xfrm>
                <a:off x="5428" y="2808"/>
                <a:ext cx="439" cy="63"/>
              </a:xfrm>
              <a:custGeom>
                <a:avLst/>
                <a:gdLst>
                  <a:gd name="T0" fmla="*/ 2231 w 375"/>
                  <a:gd name="T1" fmla="*/ 125 h 56"/>
                  <a:gd name="T2" fmla="*/ 364 w 375"/>
                  <a:gd name="T3" fmla="*/ 0 h 56"/>
                  <a:gd name="T4" fmla="*/ 75 w 375"/>
                  <a:gd name="T5" fmla="*/ 0 h 56"/>
                  <a:gd name="T6" fmla="*/ 0 w 375"/>
                  <a:gd name="T7" fmla="*/ 125 h 56"/>
                  <a:gd name="T8" fmla="*/ 2062 w 375"/>
                  <a:gd name="T9" fmla="*/ 253 h 56"/>
                  <a:gd name="T10" fmla="*/ 3490 w 375"/>
                  <a:gd name="T11" fmla="*/ 371 h 56"/>
                  <a:gd name="T12" fmla="*/ 4588 w 375"/>
                  <a:gd name="T13" fmla="*/ 457 h 56"/>
                  <a:gd name="T14" fmla="*/ 5369 w 375"/>
                  <a:gd name="T15" fmla="*/ 524 h 56"/>
                  <a:gd name="T16" fmla="*/ 6063 w 375"/>
                  <a:gd name="T17" fmla="*/ 524 h 56"/>
                  <a:gd name="T18" fmla="*/ 6992 w 375"/>
                  <a:gd name="T19" fmla="*/ 417 h 56"/>
                  <a:gd name="T20" fmla="*/ 7484 w 375"/>
                  <a:gd name="T21" fmla="*/ 293 h 56"/>
                  <a:gd name="T22" fmla="*/ 7484 w 375"/>
                  <a:gd name="T23" fmla="*/ 293 h 56"/>
                  <a:gd name="T24" fmla="*/ 2231 w 375"/>
                  <a:gd name="T25" fmla="*/ 125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5"/>
                  <a:gd name="T40" fmla="*/ 0 h 56"/>
                  <a:gd name="T41" fmla="*/ 375 w 375"/>
                  <a:gd name="T42" fmla="*/ 56 h 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5" h="56">
                    <a:moveTo>
                      <a:pt x="112" y="13"/>
                    </a:moveTo>
                    <a:lnTo>
                      <a:pt x="18" y="0"/>
                    </a:lnTo>
                    <a:lnTo>
                      <a:pt x="3" y="0"/>
                    </a:lnTo>
                    <a:lnTo>
                      <a:pt x="0" y="13"/>
                    </a:lnTo>
                    <a:lnTo>
                      <a:pt x="103" y="26"/>
                    </a:lnTo>
                    <a:lnTo>
                      <a:pt x="174" y="39"/>
                    </a:lnTo>
                    <a:lnTo>
                      <a:pt x="230" y="47"/>
                    </a:lnTo>
                    <a:lnTo>
                      <a:pt x="268" y="55"/>
                    </a:lnTo>
                    <a:lnTo>
                      <a:pt x="304" y="55"/>
                    </a:lnTo>
                    <a:lnTo>
                      <a:pt x="350" y="44"/>
                    </a:lnTo>
                    <a:lnTo>
                      <a:pt x="374" y="31"/>
                    </a:lnTo>
                    <a:lnTo>
                      <a:pt x="112" y="13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14"/>
              <p:cNvSpPr>
                <a:spLocks/>
              </p:cNvSpPr>
              <p:nvPr/>
            </p:nvSpPr>
            <p:spPr bwMode="auto">
              <a:xfrm>
                <a:off x="5518" y="2757"/>
                <a:ext cx="394" cy="36"/>
              </a:xfrm>
              <a:custGeom>
                <a:avLst/>
                <a:gdLst>
                  <a:gd name="T0" fmla="*/ 6543 w 337"/>
                  <a:gd name="T1" fmla="*/ 0 h 32"/>
                  <a:gd name="T2" fmla="*/ 2265 w 337"/>
                  <a:gd name="T3" fmla="*/ 60 h 32"/>
                  <a:gd name="T4" fmla="*/ 419 w 337"/>
                  <a:gd name="T5" fmla="*/ 140 h 32"/>
                  <a:gd name="T6" fmla="*/ 0 w 337"/>
                  <a:gd name="T7" fmla="*/ 159 h 32"/>
                  <a:gd name="T8" fmla="*/ 1913 w 337"/>
                  <a:gd name="T9" fmla="*/ 253 h 32"/>
                  <a:gd name="T10" fmla="*/ 2781 w 337"/>
                  <a:gd name="T11" fmla="*/ 253 h 32"/>
                  <a:gd name="T12" fmla="*/ 3531 w 337"/>
                  <a:gd name="T13" fmla="*/ 253 h 32"/>
                  <a:gd name="T14" fmla="*/ 4354 w 337"/>
                  <a:gd name="T15" fmla="*/ 253 h 32"/>
                  <a:gd name="T16" fmla="*/ 5785 w 337"/>
                  <a:gd name="T17" fmla="*/ 293 h 32"/>
                  <a:gd name="T18" fmla="*/ 6234 w 337"/>
                  <a:gd name="T19" fmla="*/ 293 h 32"/>
                  <a:gd name="T20" fmla="*/ 6234 w 337"/>
                  <a:gd name="T21" fmla="*/ 293 h 32"/>
                  <a:gd name="T22" fmla="*/ 6543 w 337"/>
                  <a:gd name="T23" fmla="*/ 0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7"/>
                  <a:gd name="T37" fmla="*/ 0 h 32"/>
                  <a:gd name="T38" fmla="*/ 337 w 337"/>
                  <a:gd name="T39" fmla="*/ 32 h 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7" h="32">
                    <a:moveTo>
                      <a:pt x="336" y="0"/>
                    </a:moveTo>
                    <a:lnTo>
                      <a:pt x="116" y="6"/>
                    </a:lnTo>
                    <a:lnTo>
                      <a:pt x="21" y="14"/>
                    </a:lnTo>
                    <a:lnTo>
                      <a:pt x="0" y="17"/>
                    </a:lnTo>
                    <a:lnTo>
                      <a:pt x="98" y="26"/>
                    </a:lnTo>
                    <a:lnTo>
                      <a:pt x="143" y="26"/>
                    </a:lnTo>
                    <a:lnTo>
                      <a:pt x="181" y="26"/>
                    </a:lnTo>
                    <a:lnTo>
                      <a:pt x="223" y="26"/>
                    </a:lnTo>
                    <a:lnTo>
                      <a:pt x="297" y="31"/>
                    </a:lnTo>
                    <a:lnTo>
                      <a:pt x="321" y="31"/>
                    </a:lnTo>
                    <a:lnTo>
                      <a:pt x="336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15"/>
              <p:cNvSpPr>
                <a:spLocks/>
              </p:cNvSpPr>
              <p:nvPr/>
            </p:nvSpPr>
            <p:spPr bwMode="auto">
              <a:xfrm>
                <a:off x="5528" y="2650"/>
                <a:ext cx="419" cy="76"/>
              </a:xfrm>
              <a:custGeom>
                <a:avLst/>
                <a:gdLst>
                  <a:gd name="T0" fmla="*/ 6981 w 358"/>
                  <a:gd name="T1" fmla="*/ 0 h 67"/>
                  <a:gd name="T2" fmla="*/ 6076 w 358"/>
                  <a:gd name="T3" fmla="*/ 0 h 67"/>
                  <a:gd name="T4" fmla="*/ 5364 w 358"/>
                  <a:gd name="T5" fmla="*/ 61 h 67"/>
                  <a:gd name="T6" fmla="*/ 4252 w 358"/>
                  <a:gd name="T7" fmla="*/ 238 h 67"/>
                  <a:gd name="T8" fmla="*/ 3407 w 358"/>
                  <a:gd name="T9" fmla="*/ 270 h 67"/>
                  <a:gd name="T10" fmla="*/ 2606 w 358"/>
                  <a:gd name="T11" fmla="*/ 385 h 67"/>
                  <a:gd name="T12" fmla="*/ 1761 w 358"/>
                  <a:gd name="T13" fmla="*/ 447 h 67"/>
                  <a:gd name="T14" fmla="*/ 533 w 358"/>
                  <a:gd name="T15" fmla="*/ 632 h 67"/>
                  <a:gd name="T16" fmla="*/ 533 w 358"/>
                  <a:gd name="T17" fmla="*/ 652 h 67"/>
                  <a:gd name="T18" fmla="*/ 0 w 358"/>
                  <a:gd name="T19" fmla="*/ 725 h 67"/>
                  <a:gd name="T20" fmla="*/ 1960 w 358"/>
                  <a:gd name="T21" fmla="*/ 652 h 67"/>
                  <a:gd name="T22" fmla="*/ 2606 w 358"/>
                  <a:gd name="T23" fmla="*/ 557 h 67"/>
                  <a:gd name="T24" fmla="*/ 3302 w 358"/>
                  <a:gd name="T25" fmla="*/ 507 h 67"/>
                  <a:gd name="T26" fmla="*/ 4188 w 358"/>
                  <a:gd name="T27" fmla="*/ 507 h 67"/>
                  <a:gd name="T28" fmla="*/ 4858 w 358"/>
                  <a:gd name="T29" fmla="*/ 507 h 67"/>
                  <a:gd name="T30" fmla="*/ 5793 w 358"/>
                  <a:gd name="T31" fmla="*/ 507 h 67"/>
                  <a:gd name="T32" fmla="*/ 6023 w 358"/>
                  <a:gd name="T33" fmla="*/ 491 h 67"/>
                  <a:gd name="T34" fmla="*/ 6319 w 358"/>
                  <a:gd name="T35" fmla="*/ 491 h 67"/>
                  <a:gd name="T36" fmla="*/ 6623 w 358"/>
                  <a:gd name="T37" fmla="*/ 491 h 67"/>
                  <a:gd name="T38" fmla="*/ 6904 w 358"/>
                  <a:gd name="T39" fmla="*/ 425 h 67"/>
                  <a:gd name="T40" fmla="*/ 7084 w 358"/>
                  <a:gd name="T41" fmla="*/ 238 h 67"/>
                  <a:gd name="T42" fmla="*/ 7084 w 358"/>
                  <a:gd name="T43" fmla="*/ 163 h 67"/>
                  <a:gd name="T44" fmla="*/ 6981 w 358"/>
                  <a:gd name="T45" fmla="*/ 0 h 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58"/>
                  <a:gd name="T70" fmla="*/ 0 h 67"/>
                  <a:gd name="T71" fmla="*/ 358 w 358"/>
                  <a:gd name="T72" fmla="*/ 67 h 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58" h="67">
                    <a:moveTo>
                      <a:pt x="351" y="0"/>
                    </a:moveTo>
                    <a:lnTo>
                      <a:pt x="306" y="0"/>
                    </a:lnTo>
                    <a:lnTo>
                      <a:pt x="270" y="6"/>
                    </a:lnTo>
                    <a:lnTo>
                      <a:pt x="214" y="22"/>
                    </a:lnTo>
                    <a:lnTo>
                      <a:pt x="172" y="25"/>
                    </a:lnTo>
                    <a:lnTo>
                      <a:pt x="131" y="35"/>
                    </a:lnTo>
                    <a:lnTo>
                      <a:pt x="89" y="41"/>
                    </a:lnTo>
                    <a:lnTo>
                      <a:pt x="27" y="57"/>
                    </a:lnTo>
                    <a:lnTo>
                      <a:pt x="27" y="60"/>
                    </a:lnTo>
                    <a:lnTo>
                      <a:pt x="0" y="66"/>
                    </a:lnTo>
                    <a:lnTo>
                      <a:pt x="98" y="60"/>
                    </a:lnTo>
                    <a:lnTo>
                      <a:pt x="131" y="50"/>
                    </a:lnTo>
                    <a:lnTo>
                      <a:pt x="166" y="47"/>
                    </a:lnTo>
                    <a:lnTo>
                      <a:pt x="211" y="47"/>
                    </a:lnTo>
                    <a:lnTo>
                      <a:pt x="244" y="47"/>
                    </a:lnTo>
                    <a:lnTo>
                      <a:pt x="291" y="47"/>
                    </a:lnTo>
                    <a:lnTo>
                      <a:pt x="303" y="44"/>
                    </a:lnTo>
                    <a:lnTo>
                      <a:pt x="318" y="44"/>
                    </a:lnTo>
                    <a:lnTo>
                      <a:pt x="333" y="44"/>
                    </a:lnTo>
                    <a:lnTo>
                      <a:pt x="348" y="38"/>
                    </a:lnTo>
                    <a:lnTo>
                      <a:pt x="357" y="22"/>
                    </a:lnTo>
                    <a:lnTo>
                      <a:pt x="357" y="15"/>
                    </a:lnTo>
                    <a:lnTo>
                      <a:pt x="351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16"/>
              <p:cNvSpPr>
                <a:spLocks/>
              </p:cNvSpPr>
              <p:nvPr/>
            </p:nvSpPr>
            <p:spPr bwMode="auto">
              <a:xfrm>
                <a:off x="5535" y="2534"/>
                <a:ext cx="436" cy="141"/>
              </a:xfrm>
              <a:custGeom>
                <a:avLst/>
                <a:gdLst>
                  <a:gd name="T0" fmla="*/ 7274 w 372"/>
                  <a:gd name="T1" fmla="*/ 0 h 125"/>
                  <a:gd name="T2" fmla="*/ 6796 w 372"/>
                  <a:gd name="T3" fmla="*/ 179 h 125"/>
                  <a:gd name="T4" fmla="*/ 6178 w 372"/>
                  <a:gd name="T5" fmla="*/ 327 h 125"/>
                  <a:gd name="T6" fmla="*/ 5209 w 372"/>
                  <a:gd name="T7" fmla="*/ 530 h 125"/>
                  <a:gd name="T8" fmla="*/ 4631 w 372"/>
                  <a:gd name="T9" fmla="*/ 643 h 125"/>
                  <a:gd name="T10" fmla="*/ 3442 w 372"/>
                  <a:gd name="T11" fmla="*/ 712 h 125"/>
                  <a:gd name="T12" fmla="*/ 1327 w 372"/>
                  <a:gd name="T13" fmla="*/ 1032 h 125"/>
                  <a:gd name="T14" fmla="*/ 733 w 372"/>
                  <a:gd name="T15" fmla="*/ 1085 h 125"/>
                  <a:gd name="T16" fmla="*/ 0 w 372"/>
                  <a:gd name="T17" fmla="*/ 1226 h 125"/>
                  <a:gd name="T18" fmla="*/ 6746 w 372"/>
                  <a:gd name="T19" fmla="*/ 434 h 125"/>
                  <a:gd name="T20" fmla="*/ 7394 w 372"/>
                  <a:gd name="T21" fmla="*/ 559 h 125"/>
                  <a:gd name="T22" fmla="*/ 7590 w 372"/>
                  <a:gd name="T23" fmla="*/ 469 h 125"/>
                  <a:gd name="T24" fmla="*/ 7590 w 372"/>
                  <a:gd name="T25" fmla="*/ 367 h 125"/>
                  <a:gd name="T26" fmla="*/ 7274 w 372"/>
                  <a:gd name="T27" fmla="*/ 0 h 1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72"/>
                  <a:gd name="T43" fmla="*/ 0 h 125"/>
                  <a:gd name="T44" fmla="*/ 372 w 372"/>
                  <a:gd name="T45" fmla="*/ 125 h 1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72" h="125">
                    <a:moveTo>
                      <a:pt x="356" y="0"/>
                    </a:moveTo>
                    <a:lnTo>
                      <a:pt x="333" y="18"/>
                    </a:lnTo>
                    <a:lnTo>
                      <a:pt x="303" y="33"/>
                    </a:lnTo>
                    <a:lnTo>
                      <a:pt x="255" y="54"/>
                    </a:lnTo>
                    <a:lnTo>
                      <a:pt x="226" y="66"/>
                    </a:lnTo>
                    <a:lnTo>
                      <a:pt x="169" y="73"/>
                    </a:lnTo>
                    <a:lnTo>
                      <a:pt x="65" y="105"/>
                    </a:lnTo>
                    <a:lnTo>
                      <a:pt x="36" y="109"/>
                    </a:lnTo>
                    <a:lnTo>
                      <a:pt x="0" y="124"/>
                    </a:lnTo>
                    <a:lnTo>
                      <a:pt x="330" y="44"/>
                    </a:lnTo>
                    <a:lnTo>
                      <a:pt x="362" y="58"/>
                    </a:lnTo>
                    <a:lnTo>
                      <a:pt x="371" y="47"/>
                    </a:lnTo>
                    <a:lnTo>
                      <a:pt x="371" y="36"/>
                    </a:lnTo>
                    <a:lnTo>
                      <a:pt x="356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17"/>
              <p:cNvSpPr>
                <a:spLocks/>
              </p:cNvSpPr>
              <p:nvPr/>
            </p:nvSpPr>
            <p:spPr bwMode="auto">
              <a:xfrm>
                <a:off x="5517" y="2450"/>
                <a:ext cx="420" cy="180"/>
              </a:xfrm>
              <a:custGeom>
                <a:avLst/>
                <a:gdLst>
                  <a:gd name="T0" fmla="*/ 6711 w 359"/>
                  <a:gd name="T1" fmla="*/ 0 h 159"/>
                  <a:gd name="T2" fmla="*/ 6461 w 359"/>
                  <a:gd name="T3" fmla="*/ 211 h 159"/>
                  <a:gd name="T4" fmla="*/ 5946 w 359"/>
                  <a:gd name="T5" fmla="*/ 349 h 159"/>
                  <a:gd name="T6" fmla="*/ 5337 w 359"/>
                  <a:gd name="T7" fmla="*/ 573 h 159"/>
                  <a:gd name="T8" fmla="*/ 4785 w 359"/>
                  <a:gd name="T9" fmla="*/ 769 h 159"/>
                  <a:gd name="T10" fmla="*/ 4213 w 359"/>
                  <a:gd name="T11" fmla="*/ 912 h 159"/>
                  <a:gd name="T12" fmla="*/ 3638 w 359"/>
                  <a:gd name="T13" fmla="*/ 1065 h 159"/>
                  <a:gd name="T14" fmla="*/ 3052 w 359"/>
                  <a:gd name="T15" fmla="*/ 1168 h 159"/>
                  <a:gd name="T16" fmla="*/ 2480 w 359"/>
                  <a:gd name="T17" fmla="*/ 1265 h 159"/>
                  <a:gd name="T18" fmla="*/ 1549 w 359"/>
                  <a:gd name="T19" fmla="*/ 1369 h 159"/>
                  <a:gd name="T20" fmla="*/ 0 w 359"/>
                  <a:gd name="T21" fmla="*/ 1671 h 159"/>
                  <a:gd name="T22" fmla="*/ 1046 w 359"/>
                  <a:gd name="T23" fmla="*/ 1601 h 159"/>
                  <a:gd name="T24" fmla="*/ 2424 w 359"/>
                  <a:gd name="T25" fmla="*/ 1416 h 159"/>
                  <a:gd name="T26" fmla="*/ 3353 w 359"/>
                  <a:gd name="T27" fmla="*/ 1301 h 159"/>
                  <a:gd name="T28" fmla="*/ 4270 w 359"/>
                  <a:gd name="T29" fmla="*/ 1168 h 159"/>
                  <a:gd name="T30" fmla="*/ 5026 w 359"/>
                  <a:gd name="T31" fmla="*/ 1015 h 159"/>
                  <a:gd name="T32" fmla="*/ 5777 w 359"/>
                  <a:gd name="T33" fmla="*/ 832 h 159"/>
                  <a:gd name="T34" fmla="*/ 7048 w 359"/>
                  <a:gd name="T35" fmla="*/ 434 h 159"/>
                  <a:gd name="T36" fmla="*/ 7048 w 359"/>
                  <a:gd name="T37" fmla="*/ 259 h 159"/>
                  <a:gd name="T38" fmla="*/ 6711 w 359"/>
                  <a:gd name="T39" fmla="*/ 0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59"/>
                  <a:gd name="T61" fmla="*/ 0 h 159"/>
                  <a:gd name="T62" fmla="*/ 359 w 359"/>
                  <a:gd name="T63" fmla="*/ 159 h 1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59" h="159">
                    <a:moveTo>
                      <a:pt x="340" y="0"/>
                    </a:moveTo>
                    <a:lnTo>
                      <a:pt x="328" y="20"/>
                    </a:lnTo>
                    <a:lnTo>
                      <a:pt x="302" y="34"/>
                    </a:lnTo>
                    <a:lnTo>
                      <a:pt x="270" y="55"/>
                    </a:lnTo>
                    <a:lnTo>
                      <a:pt x="243" y="72"/>
                    </a:lnTo>
                    <a:lnTo>
                      <a:pt x="214" y="86"/>
                    </a:lnTo>
                    <a:lnTo>
                      <a:pt x="184" y="100"/>
                    </a:lnTo>
                    <a:lnTo>
                      <a:pt x="155" y="110"/>
                    </a:lnTo>
                    <a:lnTo>
                      <a:pt x="126" y="120"/>
                    </a:lnTo>
                    <a:lnTo>
                      <a:pt x="79" y="130"/>
                    </a:lnTo>
                    <a:lnTo>
                      <a:pt x="0" y="158"/>
                    </a:lnTo>
                    <a:lnTo>
                      <a:pt x="53" y="151"/>
                    </a:lnTo>
                    <a:lnTo>
                      <a:pt x="123" y="134"/>
                    </a:lnTo>
                    <a:lnTo>
                      <a:pt x="170" y="123"/>
                    </a:lnTo>
                    <a:lnTo>
                      <a:pt x="217" y="110"/>
                    </a:lnTo>
                    <a:lnTo>
                      <a:pt x="255" y="96"/>
                    </a:lnTo>
                    <a:lnTo>
                      <a:pt x="293" y="79"/>
                    </a:lnTo>
                    <a:lnTo>
                      <a:pt x="358" y="41"/>
                    </a:lnTo>
                    <a:lnTo>
                      <a:pt x="358" y="24"/>
                    </a:lnTo>
                    <a:lnTo>
                      <a:pt x="34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18"/>
              <p:cNvSpPr>
                <a:spLocks/>
              </p:cNvSpPr>
              <p:nvPr/>
            </p:nvSpPr>
            <p:spPr bwMode="auto">
              <a:xfrm>
                <a:off x="5525" y="2381"/>
                <a:ext cx="398" cy="199"/>
              </a:xfrm>
              <a:custGeom>
                <a:avLst/>
                <a:gdLst>
                  <a:gd name="T0" fmla="*/ 6095 w 340"/>
                  <a:gd name="T1" fmla="*/ 0 h 176"/>
                  <a:gd name="T2" fmla="*/ 5278 w 340"/>
                  <a:gd name="T3" fmla="*/ 228 h 176"/>
                  <a:gd name="T4" fmla="*/ 0 w 340"/>
                  <a:gd name="T5" fmla="*/ 1803 h 176"/>
                  <a:gd name="T6" fmla="*/ 2379 w 340"/>
                  <a:gd name="T7" fmla="*/ 1357 h 176"/>
                  <a:gd name="T8" fmla="*/ 3490 w 340"/>
                  <a:gd name="T9" fmla="*/ 1098 h 176"/>
                  <a:gd name="T10" fmla="*/ 4314 w 340"/>
                  <a:gd name="T11" fmla="*/ 899 h 176"/>
                  <a:gd name="T12" fmla="*/ 5002 w 340"/>
                  <a:gd name="T13" fmla="*/ 638 h 176"/>
                  <a:gd name="T14" fmla="*/ 5400 w 340"/>
                  <a:gd name="T15" fmla="*/ 486 h 176"/>
                  <a:gd name="T16" fmla="*/ 5688 w 340"/>
                  <a:gd name="T17" fmla="*/ 297 h 176"/>
                  <a:gd name="T18" fmla="*/ 6762 w 340"/>
                  <a:gd name="T19" fmla="*/ 68 h 176"/>
                  <a:gd name="T20" fmla="*/ 6468 w 340"/>
                  <a:gd name="T21" fmla="*/ 47 h 176"/>
                  <a:gd name="T22" fmla="*/ 6095 w 340"/>
                  <a:gd name="T23" fmla="*/ 0 h 1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0"/>
                  <a:gd name="T37" fmla="*/ 0 h 176"/>
                  <a:gd name="T38" fmla="*/ 340 w 340"/>
                  <a:gd name="T39" fmla="*/ 176 h 1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0" h="176">
                    <a:moveTo>
                      <a:pt x="306" y="0"/>
                    </a:moveTo>
                    <a:lnTo>
                      <a:pt x="265" y="22"/>
                    </a:lnTo>
                    <a:lnTo>
                      <a:pt x="0" y="175"/>
                    </a:lnTo>
                    <a:lnTo>
                      <a:pt x="119" y="131"/>
                    </a:lnTo>
                    <a:lnTo>
                      <a:pt x="175" y="105"/>
                    </a:lnTo>
                    <a:lnTo>
                      <a:pt x="217" y="87"/>
                    </a:lnTo>
                    <a:lnTo>
                      <a:pt x="250" y="62"/>
                    </a:lnTo>
                    <a:lnTo>
                      <a:pt x="271" y="47"/>
                    </a:lnTo>
                    <a:lnTo>
                      <a:pt x="285" y="29"/>
                    </a:lnTo>
                    <a:lnTo>
                      <a:pt x="339" y="7"/>
                    </a:lnTo>
                    <a:lnTo>
                      <a:pt x="324" y="4"/>
                    </a:lnTo>
                    <a:lnTo>
                      <a:pt x="306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19"/>
              <p:cNvSpPr>
                <a:spLocks/>
              </p:cNvSpPr>
              <p:nvPr/>
            </p:nvSpPr>
            <p:spPr bwMode="auto">
              <a:xfrm>
                <a:off x="5664" y="1897"/>
                <a:ext cx="224" cy="387"/>
              </a:xfrm>
              <a:custGeom>
                <a:avLst/>
                <a:gdLst>
                  <a:gd name="T0" fmla="*/ 2665 w 191"/>
                  <a:gd name="T1" fmla="*/ 0 h 343"/>
                  <a:gd name="T2" fmla="*/ 2259 w 191"/>
                  <a:gd name="T3" fmla="*/ 568 h 343"/>
                  <a:gd name="T4" fmla="*/ 2259 w 191"/>
                  <a:gd name="T5" fmla="*/ 943 h 343"/>
                  <a:gd name="T6" fmla="*/ 1706 w 191"/>
                  <a:gd name="T7" fmla="*/ 1451 h 343"/>
                  <a:gd name="T8" fmla="*/ 706 w 191"/>
                  <a:gd name="T9" fmla="*/ 1653 h 343"/>
                  <a:gd name="T10" fmla="*/ 706 w 191"/>
                  <a:gd name="T11" fmla="*/ 1867 h 343"/>
                  <a:gd name="T12" fmla="*/ 143 w 191"/>
                  <a:gd name="T13" fmla="*/ 2246 h 343"/>
                  <a:gd name="T14" fmla="*/ 0 w 191"/>
                  <a:gd name="T15" fmla="*/ 2874 h 343"/>
                  <a:gd name="T16" fmla="*/ 273 w 191"/>
                  <a:gd name="T17" fmla="*/ 3166 h 343"/>
                  <a:gd name="T18" fmla="*/ 1118 w 191"/>
                  <a:gd name="T19" fmla="*/ 3324 h 343"/>
                  <a:gd name="T20" fmla="*/ 2529 w 191"/>
                  <a:gd name="T21" fmla="*/ 3392 h 343"/>
                  <a:gd name="T22" fmla="*/ 2945 w 191"/>
                  <a:gd name="T23" fmla="*/ 3243 h 343"/>
                  <a:gd name="T24" fmla="*/ 3644 w 191"/>
                  <a:gd name="T25" fmla="*/ 2954 h 343"/>
                  <a:gd name="T26" fmla="*/ 3644 w 191"/>
                  <a:gd name="T27" fmla="*/ 2745 h 343"/>
                  <a:gd name="T28" fmla="*/ 3932 w 191"/>
                  <a:gd name="T29" fmla="*/ 2314 h 343"/>
                  <a:gd name="T30" fmla="*/ 3932 w 191"/>
                  <a:gd name="T31" fmla="*/ 2164 h 343"/>
                  <a:gd name="T32" fmla="*/ 2665 w 191"/>
                  <a:gd name="T33" fmla="*/ 0 h 3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1"/>
                  <a:gd name="T52" fmla="*/ 0 h 343"/>
                  <a:gd name="T53" fmla="*/ 191 w 191"/>
                  <a:gd name="T54" fmla="*/ 343 h 3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1" h="343">
                    <a:moveTo>
                      <a:pt x="129" y="0"/>
                    </a:moveTo>
                    <a:lnTo>
                      <a:pt x="109" y="58"/>
                    </a:lnTo>
                    <a:lnTo>
                      <a:pt x="109" y="95"/>
                    </a:lnTo>
                    <a:lnTo>
                      <a:pt x="82" y="146"/>
                    </a:lnTo>
                    <a:lnTo>
                      <a:pt x="34" y="167"/>
                    </a:lnTo>
                    <a:lnTo>
                      <a:pt x="34" y="189"/>
                    </a:lnTo>
                    <a:lnTo>
                      <a:pt x="7" y="226"/>
                    </a:lnTo>
                    <a:lnTo>
                      <a:pt x="0" y="291"/>
                    </a:lnTo>
                    <a:lnTo>
                      <a:pt x="14" y="320"/>
                    </a:lnTo>
                    <a:lnTo>
                      <a:pt x="54" y="335"/>
                    </a:lnTo>
                    <a:lnTo>
                      <a:pt x="122" y="342"/>
                    </a:lnTo>
                    <a:lnTo>
                      <a:pt x="142" y="328"/>
                    </a:lnTo>
                    <a:lnTo>
                      <a:pt x="176" y="298"/>
                    </a:lnTo>
                    <a:lnTo>
                      <a:pt x="176" y="277"/>
                    </a:lnTo>
                    <a:lnTo>
                      <a:pt x="190" y="233"/>
                    </a:lnTo>
                    <a:lnTo>
                      <a:pt x="190" y="218"/>
                    </a:lnTo>
                    <a:lnTo>
                      <a:pt x="129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20"/>
              <p:cNvSpPr>
                <a:spLocks/>
              </p:cNvSpPr>
              <p:nvPr/>
            </p:nvSpPr>
            <p:spPr bwMode="auto">
              <a:xfrm>
                <a:off x="5504" y="1774"/>
                <a:ext cx="287" cy="404"/>
              </a:xfrm>
              <a:custGeom>
                <a:avLst/>
                <a:gdLst>
                  <a:gd name="T0" fmla="*/ 4208 w 245"/>
                  <a:gd name="T1" fmla="*/ 0 h 358"/>
                  <a:gd name="T2" fmla="*/ 3619 w 245"/>
                  <a:gd name="T3" fmla="*/ 503 h 358"/>
                  <a:gd name="T4" fmla="*/ 3239 w 245"/>
                  <a:gd name="T5" fmla="*/ 641 h 358"/>
                  <a:gd name="T6" fmla="*/ 2637 w 245"/>
                  <a:gd name="T7" fmla="*/ 799 h 358"/>
                  <a:gd name="T8" fmla="*/ 1442 w 245"/>
                  <a:gd name="T9" fmla="*/ 1018 h 358"/>
                  <a:gd name="T10" fmla="*/ 1089 w 245"/>
                  <a:gd name="T11" fmla="*/ 1231 h 358"/>
                  <a:gd name="T12" fmla="*/ 706 w 245"/>
                  <a:gd name="T13" fmla="*/ 1299 h 358"/>
                  <a:gd name="T14" fmla="*/ 365 w 245"/>
                  <a:gd name="T15" fmla="*/ 1946 h 358"/>
                  <a:gd name="T16" fmla="*/ 365 w 245"/>
                  <a:gd name="T17" fmla="*/ 2679 h 358"/>
                  <a:gd name="T18" fmla="*/ 0 w 245"/>
                  <a:gd name="T19" fmla="*/ 2737 h 358"/>
                  <a:gd name="T20" fmla="*/ 365 w 245"/>
                  <a:gd name="T21" fmla="*/ 3179 h 358"/>
                  <a:gd name="T22" fmla="*/ 1442 w 245"/>
                  <a:gd name="T23" fmla="*/ 3397 h 358"/>
                  <a:gd name="T24" fmla="*/ 1553 w 245"/>
                  <a:gd name="T25" fmla="*/ 3549 h 358"/>
                  <a:gd name="T26" fmla="*/ 1920 w 245"/>
                  <a:gd name="T27" fmla="*/ 3108 h 358"/>
                  <a:gd name="T28" fmla="*/ 2295 w 245"/>
                  <a:gd name="T29" fmla="*/ 2381 h 358"/>
                  <a:gd name="T30" fmla="*/ 2904 w 245"/>
                  <a:gd name="T31" fmla="*/ 2104 h 358"/>
                  <a:gd name="T32" fmla="*/ 3460 w 245"/>
                  <a:gd name="T33" fmla="*/ 1870 h 358"/>
                  <a:gd name="T34" fmla="*/ 3965 w 245"/>
                  <a:gd name="T35" fmla="*/ 1385 h 358"/>
                  <a:gd name="T36" fmla="*/ 4929 w 245"/>
                  <a:gd name="T37" fmla="*/ 568 h 358"/>
                  <a:gd name="T38" fmla="*/ 4929 w 245"/>
                  <a:gd name="T39" fmla="*/ 568 h 358"/>
                  <a:gd name="T40" fmla="*/ 4208 w 245"/>
                  <a:gd name="T41" fmla="*/ 0 h 3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5"/>
                  <a:gd name="T64" fmla="*/ 0 h 358"/>
                  <a:gd name="T65" fmla="*/ 245 w 245"/>
                  <a:gd name="T66" fmla="*/ 358 h 3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5" h="358">
                    <a:moveTo>
                      <a:pt x="208" y="0"/>
                    </a:moveTo>
                    <a:lnTo>
                      <a:pt x="179" y="51"/>
                    </a:lnTo>
                    <a:lnTo>
                      <a:pt x="160" y="65"/>
                    </a:lnTo>
                    <a:lnTo>
                      <a:pt x="131" y="80"/>
                    </a:lnTo>
                    <a:lnTo>
                      <a:pt x="71" y="102"/>
                    </a:lnTo>
                    <a:lnTo>
                      <a:pt x="54" y="124"/>
                    </a:lnTo>
                    <a:lnTo>
                      <a:pt x="36" y="131"/>
                    </a:lnTo>
                    <a:lnTo>
                      <a:pt x="18" y="196"/>
                    </a:lnTo>
                    <a:lnTo>
                      <a:pt x="18" y="269"/>
                    </a:lnTo>
                    <a:lnTo>
                      <a:pt x="0" y="276"/>
                    </a:lnTo>
                    <a:lnTo>
                      <a:pt x="18" y="320"/>
                    </a:lnTo>
                    <a:lnTo>
                      <a:pt x="71" y="342"/>
                    </a:lnTo>
                    <a:lnTo>
                      <a:pt x="77" y="357"/>
                    </a:lnTo>
                    <a:lnTo>
                      <a:pt x="95" y="313"/>
                    </a:lnTo>
                    <a:lnTo>
                      <a:pt x="113" y="240"/>
                    </a:lnTo>
                    <a:lnTo>
                      <a:pt x="143" y="211"/>
                    </a:lnTo>
                    <a:lnTo>
                      <a:pt x="172" y="189"/>
                    </a:lnTo>
                    <a:lnTo>
                      <a:pt x="196" y="138"/>
                    </a:lnTo>
                    <a:lnTo>
                      <a:pt x="244" y="58"/>
                    </a:lnTo>
                    <a:lnTo>
                      <a:pt x="208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21"/>
              <p:cNvSpPr>
                <a:spLocks/>
              </p:cNvSpPr>
              <p:nvPr/>
            </p:nvSpPr>
            <p:spPr bwMode="auto">
              <a:xfrm>
                <a:off x="5573" y="2160"/>
                <a:ext cx="106" cy="100"/>
              </a:xfrm>
              <a:custGeom>
                <a:avLst/>
                <a:gdLst>
                  <a:gd name="T0" fmla="*/ 1534 w 91"/>
                  <a:gd name="T1" fmla="*/ 0 h 88"/>
                  <a:gd name="T2" fmla="*/ 651 w 91"/>
                  <a:gd name="T3" fmla="*/ 0 h 88"/>
                  <a:gd name="T4" fmla="*/ 222 w 91"/>
                  <a:gd name="T5" fmla="*/ 342 h 88"/>
                  <a:gd name="T6" fmla="*/ 0 w 91"/>
                  <a:gd name="T7" fmla="*/ 992 h 88"/>
                  <a:gd name="T8" fmla="*/ 881 w 91"/>
                  <a:gd name="T9" fmla="*/ 992 h 88"/>
                  <a:gd name="T10" fmla="*/ 1627 w 91"/>
                  <a:gd name="T11" fmla="*/ 992 h 88"/>
                  <a:gd name="T12" fmla="*/ 1627 w 91"/>
                  <a:gd name="T13" fmla="*/ 902 h 88"/>
                  <a:gd name="T14" fmla="*/ 1534 w 91"/>
                  <a:gd name="T15" fmla="*/ 0 h 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1"/>
                  <a:gd name="T25" fmla="*/ 0 h 88"/>
                  <a:gd name="T26" fmla="*/ 91 w 91"/>
                  <a:gd name="T27" fmla="*/ 88 h 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1" h="88">
                    <a:moveTo>
                      <a:pt x="84" y="0"/>
                    </a:moveTo>
                    <a:lnTo>
                      <a:pt x="36" y="0"/>
                    </a:lnTo>
                    <a:lnTo>
                      <a:pt x="12" y="29"/>
                    </a:lnTo>
                    <a:lnTo>
                      <a:pt x="0" y="87"/>
                    </a:lnTo>
                    <a:lnTo>
                      <a:pt x="48" y="87"/>
                    </a:lnTo>
                    <a:lnTo>
                      <a:pt x="90" y="87"/>
                    </a:lnTo>
                    <a:lnTo>
                      <a:pt x="90" y="80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22"/>
              <p:cNvSpPr>
                <a:spLocks/>
              </p:cNvSpPr>
              <p:nvPr/>
            </p:nvSpPr>
            <p:spPr bwMode="auto">
              <a:xfrm>
                <a:off x="5372" y="2361"/>
                <a:ext cx="433" cy="210"/>
              </a:xfrm>
              <a:custGeom>
                <a:avLst/>
                <a:gdLst>
                  <a:gd name="T0" fmla="*/ 7329 w 370"/>
                  <a:gd name="T1" fmla="*/ 0 h 186"/>
                  <a:gd name="T2" fmla="*/ 6432 w 370"/>
                  <a:gd name="T3" fmla="*/ 0 h 186"/>
                  <a:gd name="T4" fmla="*/ 5608 w 370"/>
                  <a:gd name="T5" fmla="*/ 164 h 186"/>
                  <a:gd name="T6" fmla="*/ 4960 w 370"/>
                  <a:gd name="T7" fmla="*/ 383 h 186"/>
                  <a:gd name="T8" fmla="*/ 3994 w 370"/>
                  <a:gd name="T9" fmla="*/ 732 h 186"/>
                  <a:gd name="T10" fmla="*/ 3142 w 370"/>
                  <a:gd name="T11" fmla="*/ 940 h 186"/>
                  <a:gd name="T12" fmla="*/ 1792 w 370"/>
                  <a:gd name="T13" fmla="*/ 1393 h 186"/>
                  <a:gd name="T14" fmla="*/ 596 w 370"/>
                  <a:gd name="T15" fmla="*/ 1720 h 186"/>
                  <a:gd name="T16" fmla="*/ 0 w 370"/>
                  <a:gd name="T17" fmla="*/ 1852 h 186"/>
                  <a:gd name="T18" fmla="*/ 1695 w 370"/>
                  <a:gd name="T19" fmla="*/ 1738 h 186"/>
                  <a:gd name="T20" fmla="*/ 3847 w 370"/>
                  <a:gd name="T21" fmla="*/ 1109 h 186"/>
                  <a:gd name="T22" fmla="*/ 3847 w 370"/>
                  <a:gd name="T23" fmla="*/ 1109 h 186"/>
                  <a:gd name="T24" fmla="*/ 7329 w 370"/>
                  <a:gd name="T25" fmla="*/ 0 h 1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0"/>
                  <a:gd name="T40" fmla="*/ 0 h 186"/>
                  <a:gd name="T41" fmla="*/ 370 w 370"/>
                  <a:gd name="T42" fmla="*/ 186 h 18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0" h="186">
                    <a:moveTo>
                      <a:pt x="369" y="0"/>
                    </a:moveTo>
                    <a:lnTo>
                      <a:pt x="324" y="0"/>
                    </a:lnTo>
                    <a:lnTo>
                      <a:pt x="283" y="17"/>
                    </a:lnTo>
                    <a:lnTo>
                      <a:pt x="250" y="38"/>
                    </a:lnTo>
                    <a:lnTo>
                      <a:pt x="202" y="73"/>
                    </a:lnTo>
                    <a:lnTo>
                      <a:pt x="158" y="94"/>
                    </a:lnTo>
                    <a:lnTo>
                      <a:pt x="90" y="139"/>
                    </a:lnTo>
                    <a:lnTo>
                      <a:pt x="30" y="171"/>
                    </a:lnTo>
                    <a:lnTo>
                      <a:pt x="0" y="185"/>
                    </a:lnTo>
                    <a:lnTo>
                      <a:pt x="86" y="174"/>
                    </a:lnTo>
                    <a:lnTo>
                      <a:pt x="194" y="111"/>
                    </a:lnTo>
                    <a:lnTo>
                      <a:pt x="369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23"/>
              <p:cNvSpPr>
                <a:spLocks/>
              </p:cNvSpPr>
              <p:nvPr/>
            </p:nvSpPr>
            <p:spPr bwMode="auto">
              <a:xfrm>
                <a:off x="5294" y="2348"/>
                <a:ext cx="404" cy="200"/>
              </a:xfrm>
              <a:custGeom>
                <a:avLst/>
                <a:gdLst>
                  <a:gd name="T0" fmla="*/ 6605 w 345"/>
                  <a:gd name="T1" fmla="*/ 0 h 178"/>
                  <a:gd name="T2" fmla="*/ 6304 w 345"/>
                  <a:gd name="T3" fmla="*/ 0 h 178"/>
                  <a:gd name="T4" fmla="*/ 5499 w 345"/>
                  <a:gd name="T5" fmla="*/ 3 h 178"/>
                  <a:gd name="T6" fmla="*/ 3798 w 345"/>
                  <a:gd name="T7" fmla="*/ 362 h 178"/>
                  <a:gd name="T8" fmla="*/ 2874 w 345"/>
                  <a:gd name="T9" fmla="*/ 634 h 178"/>
                  <a:gd name="T10" fmla="*/ 0 w 345"/>
                  <a:gd name="T11" fmla="*/ 1626 h 178"/>
                  <a:gd name="T12" fmla="*/ 1700 w 345"/>
                  <a:gd name="T13" fmla="*/ 1317 h 178"/>
                  <a:gd name="T14" fmla="*/ 2924 w 345"/>
                  <a:gd name="T15" fmla="*/ 1042 h 178"/>
                  <a:gd name="T16" fmla="*/ 5719 w 345"/>
                  <a:gd name="T17" fmla="*/ 249 h 178"/>
                  <a:gd name="T18" fmla="*/ 6920 w 345"/>
                  <a:gd name="T19" fmla="*/ 78 h 178"/>
                  <a:gd name="T20" fmla="*/ 6541 w 345"/>
                  <a:gd name="T21" fmla="*/ 54 h 178"/>
                  <a:gd name="T22" fmla="*/ 6541 w 345"/>
                  <a:gd name="T23" fmla="*/ 54 h 178"/>
                  <a:gd name="T24" fmla="*/ 6605 w 345"/>
                  <a:gd name="T25" fmla="*/ 0 h 1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5"/>
                  <a:gd name="T40" fmla="*/ 0 h 178"/>
                  <a:gd name="T41" fmla="*/ 345 w 345"/>
                  <a:gd name="T42" fmla="*/ 178 h 17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5" h="178">
                    <a:moveTo>
                      <a:pt x="329" y="0"/>
                    </a:moveTo>
                    <a:lnTo>
                      <a:pt x="314" y="0"/>
                    </a:lnTo>
                    <a:lnTo>
                      <a:pt x="274" y="3"/>
                    </a:lnTo>
                    <a:lnTo>
                      <a:pt x="190" y="39"/>
                    </a:lnTo>
                    <a:lnTo>
                      <a:pt x="143" y="69"/>
                    </a:lnTo>
                    <a:lnTo>
                      <a:pt x="0" y="177"/>
                    </a:lnTo>
                    <a:lnTo>
                      <a:pt x="85" y="144"/>
                    </a:lnTo>
                    <a:lnTo>
                      <a:pt x="146" y="113"/>
                    </a:lnTo>
                    <a:lnTo>
                      <a:pt x="285" y="27"/>
                    </a:lnTo>
                    <a:lnTo>
                      <a:pt x="344" y="9"/>
                    </a:lnTo>
                    <a:lnTo>
                      <a:pt x="326" y="6"/>
                    </a:lnTo>
                    <a:lnTo>
                      <a:pt x="329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24"/>
              <p:cNvSpPr>
                <a:spLocks/>
              </p:cNvSpPr>
              <p:nvPr/>
            </p:nvSpPr>
            <p:spPr bwMode="auto">
              <a:xfrm>
                <a:off x="4085" y="2759"/>
                <a:ext cx="565" cy="257"/>
              </a:xfrm>
              <a:custGeom>
                <a:avLst/>
                <a:gdLst>
                  <a:gd name="T0" fmla="*/ 5480 w 482"/>
                  <a:gd name="T1" fmla="*/ 770 h 227"/>
                  <a:gd name="T2" fmla="*/ 4263 w 482"/>
                  <a:gd name="T3" fmla="*/ 384 h 227"/>
                  <a:gd name="T4" fmla="*/ 3167 w 482"/>
                  <a:gd name="T5" fmla="*/ 161 h 227"/>
                  <a:gd name="T6" fmla="*/ 1451 w 482"/>
                  <a:gd name="T7" fmla="*/ 0 h 227"/>
                  <a:gd name="T8" fmla="*/ 967 w 482"/>
                  <a:gd name="T9" fmla="*/ 0 h 227"/>
                  <a:gd name="T10" fmla="*/ 121 w 482"/>
                  <a:gd name="T11" fmla="*/ 161 h 227"/>
                  <a:gd name="T12" fmla="*/ 0 w 482"/>
                  <a:gd name="T13" fmla="*/ 618 h 227"/>
                  <a:gd name="T14" fmla="*/ 601 w 482"/>
                  <a:gd name="T15" fmla="*/ 1002 h 227"/>
                  <a:gd name="T16" fmla="*/ 1558 w 482"/>
                  <a:gd name="T17" fmla="*/ 1383 h 227"/>
                  <a:gd name="T18" fmla="*/ 3167 w 482"/>
                  <a:gd name="T19" fmla="*/ 1691 h 227"/>
                  <a:gd name="T20" fmla="*/ 4022 w 482"/>
                  <a:gd name="T21" fmla="*/ 1835 h 227"/>
                  <a:gd name="T22" fmla="*/ 5243 w 482"/>
                  <a:gd name="T23" fmla="*/ 2159 h 227"/>
                  <a:gd name="T24" fmla="*/ 6448 w 482"/>
                  <a:gd name="T25" fmla="*/ 2389 h 227"/>
                  <a:gd name="T26" fmla="*/ 7891 w 482"/>
                  <a:gd name="T27" fmla="*/ 2389 h 227"/>
                  <a:gd name="T28" fmla="*/ 8509 w 482"/>
                  <a:gd name="T29" fmla="*/ 2389 h 227"/>
                  <a:gd name="T30" fmla="*/ 9239 w 482"/>
                  <a:gd name="T31" fmla="*/ 2159 h 227"/>
                  <a:gd name="T32" fmla="*/ 9841 w 482"/>
                  <a:gd name="T33" fmla="*/ 1773 h 227"/>
                  <a:gd name="T34" fmla="*/ 9841 w 482"/>
                  <a:gd name="T35" fmla="*/ 1313 h 227"/>
                  <a:gd name="T36" fmla="*/ 9356 w 482"/>
                  <a:gd name="T37" fmla="*/ 1002 h 227"/>
                  <a:gd name="T38" fmla="*/ 8999 w 482"/>
                  <a:gd name="T39" fmla="*/ 1002 h 227"/>
                  <a:gd name="T40" fmla="*/ 5480 w 482"/>
                  <a:gd name="T41" fmla="*/ 770 h 2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2"/>
                  <a:gd name="T64" fmla="*/ 0 h 227"/>
                  <a:gd name="T65" fmla="*/ 482 w 482"/>
                  <a:gd name="T66" fmla="*/ 227 h 2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2" h="227">
                    <a:moveTo>
                      <a:pt x="268" y="73"/>
                    </a:moveTo>
                    <a:lnTo>
                      <a:pt x="208" y="36"/>
                    </a:lnTo>
                    <a:lnTo>
                      <a:pt x="155" y="15"/>
                    </a:lnTo>
                    <a:lnTo>
                      <a:pt x="71" y="0"/>
                    </a:lnTo>
                    <a:lnTo>
                      <a:pt x="48" y="0"/>
                    </a:lnTo>
                    <a:lnTo>
                      <a:pt x="6" y="15"/>
                    </a:lnTo>
                    <a:lnTo>
                      <a:pt x="0" y="58"/>
                    </a:lnTo>
                    <a:lnTo>
                      <a:pt x="30" y="95"/>
                    </a:lnTo>
                    <a:lnTo>
                      <a:pt x="77" y="131"/>
                    </a:lnTo>
                    <a:lnTo>
                      <a:pt x="155" y="160"/>
                    </a:lnTo>
                    <a:lnTo>
                      <a:pt x="196" y="174"/>
                    </a:lnTo>
                    <a:lnTo>
                      <a:pt x="256" y="204"/>
                    </a:lnTo>
                    <a:lnTo>
                      <a:pt x="315" y="226"/>
                    </a:lnTo>
                    <a:lnTo>
                      <a:pt x="386" y="226"/>
                    </a:lnTo>
                    <a:lnTo>
                      <a:pt x="416" y="226"/>
                    </a:lnTo>
                    <a:lnTo>
                      <a:pt x="451" y="204"/>
                    </a:lnTo>
                    <a:lnTo>
                      <a:pt x="481" y="168"/>
                    </a:lnTo>
                    <a:lnTo>
                      <a:pt x="481" y="124"/>
                    </a:lnTo>
                    <a:lnTo>
                      <a:pt x="457" y="95"/>
                    </a:lnTo>
                    <a:lnTo>
                      <a:pt x="439" y="95"/>
                    </a:lnTo>
                    <a:lnTo>
                      <a:pt x="268" y="73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25"/>
              <p:cNvSpPr>
                <a:spLocks/>
              </p:cNvSpPr>
              <p:nvPr/>
            </p:nvSpPr>
            <p:spPr bwMode="auto">
              <a:xfrm>
                <a:off x="4733" y="2595"/>
                <a:ext cx="417" cy="355"/>
              </a:xfrm>
              <a:custGeom>
                <a:avLst/>
                <a:gdLst>
                  <a:gd name="T0" fmla="*/ 5773 w 357"/>
                  <a:gd name="T1" fmla="*/ 77 h 315"/>
                  <a:gd name="T2" fmla="*/ 4871 w 357"/>
                  <a:gd name="T3" fmla="*/ 0 h 315"/>
                  <a:gd name="T4" fmla="*/ 4098 w 357"/>
                  <a:gd name="T5" fmla="*/ 291 h 315"/>
                  <a:gd name="T6" fmla="*/ 3635 w 357"/>
                  <a:gd name="T7" fmla="*/ 632 h 315"/>
                  <a:gd name="T8" fmla="*/ 3183 w 357"/>
                  <a:gd name="T9" fmla="*/ 1131 h 315"/>
                  <a:gd name="T10" fmla="*/ 2835 w 357"/>
                  <a:gd name="T11" fmla="*/ 1275 h 315"/>
                  <a:gd name="T12" fmla="*/ 2146 w 357"/>
                  <a:gd name="T13" fmla="*/ 1619 h 315"/>
                  <a:gd name="T14" fmla="*/ 1583 w 357"/>
                  <a:gd name="T15" fmla="*/ 1760 h 315"/>
                  <a:gd name="T16" fmla="*/ 908 w 357"/>
                  <a:gd name="T17" fmla="*/ 2467 h 315"/>
                  <a:gd name="T18" fmla="*/ 0 w 357"/>
                  <a:gd name="T19" fmla="*/ 2970 h 315"/>
                  <a:gd name="T20" fmla="*/ 319 w 357"/>
                  <a:gd name="T21" fmla="*/ 3048 h 315"/>
                  <a:gd name="T22" fmla="*/ 3056 w 357"/>
                  <a:gd name="T23" fmla="*/ 2123 h 315"/>
                  <a:gd name="T24" fmla="*/ 3635 w 357"/>
                  <a:gd name="T25" fmla="*/ 1760 h 315"/>
                  <a:gd name="T26" fmla="*/ 4207 w 357"/>
                  <a:gd name="T27" fmla="*/ 1216 h 315"/>
                  <a:gd name="T28" fmla="*/ 4991 w 357"/>
                  <a:gd name="T29" fmla="*/ 920 h 315"/>
                  <a:gd name="T30" fmla="*/ 6355 w 357"/>
                  <a:gd name="T31" fmla="*/ 291 h 315"/>
                  <a:gd name="T32" fmla="*/ 6810 w 357"/>
                  <a:gd name="T33" fmla="*/ 77 h 315"/>
                  <a:gd name="T34" fmla="*/ 6810 w 357"/>
                  <a:gd name="T35" fmla="*/ 77 h 315"/>
                  <a:gd name="T36" fmla="*/ 5773 w 357"/>
                  <a:gd name="T37" fmla="*/ 77 h 3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57"/>
                  <a:gd name="T58" fmla="*/ 0 h 315"/>
                  <a:gd name="T59" fmla="*/ 357 w 357"/>
                  <a:gd name="T60" fmla="*/ 315 h 31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57" h="315">
                    <a:moveTo>
                      <a:pt x="302" y="8"/>
                    </a:moveTo>
                    <a:lnTo>
                      <a:pt x="255" y="0"/>
                    </a:lnTo>
                    <a:lnTo>
                      <a:pt x="214" y="30"/>
                    </a:lnTo>
                    <a:lnTo>
                      <a:pt x="190" y="66"/>
                    </a:lnTo>
                    <a:lnTo>
                      <a:pt x="166" y="117"/>
                    </a:lnTo>
                    <a:lnTo>
                      <a:pt x="148" y="132"/>
                    </a:lnTo>
                    <a:lnTo>
                      <a:pt x="112" y="168"/>
                    </a:lnTo>
                    <a:lnTo>
                      <a:pt x="83" y="182"/>
                    </a:lnTo>
                    <a:lnTo>
                      <a:pt x="47" y="255"/>
                    </a:lnTo>
                    <a:lnTo>
                      <a:pt x="0" y="306"/>
                    </a:lnTo>
                    <a:lnTo>
                      <a:pt x="17" y="314"/>
                    </a:lnTo>
                    <a:lnTo>
                      <a:pt x="160" y="219"/>
                    </a:lnTo>
                    <a:lnTo>
                      <a:pt x="190" y="182"/>
                    </a:lnTo>
                    <a:lnTo>
                      <a:pt x="220" y="124"/>
                    </a:lnTo>
                    <a:lnTo>
                      <a:pt x="261" y="95"/>
                    </a:lnTo>
                    <a:lnTo>
                      <a:pt x="332" y="30"/>
                    </a:lnTo>
                    <a:lnTo>
                      <a:pt x="356" y="8"/>
                    </a:lnTo>
                    <a:lnTo>
                      <a:pt x="302" y="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26"/>
              <p:cNvSpPr>
                <a:spLocks/>
              </p:cNvSpPr>
              <p:nvPr/>
            </p:nvSpPr>
            <p:spPr bwMode="auto">
              <a:xfrm>
                <a:off x="4119" y="1991"/>
                <a:ext cx="966" cy="503"/>
              </a:xfrm>
              <a:custGeom>
                <a:avLst/>
                <a:gdLst>
                  <a:gd name="T0" fmla="*/ 11112 w 825"/>
                  <a:gd name="T1" fmla="*/ 1182 h 446"/>
                  <a:gd name="T2" fmla="*/ 9859 w 825"/>
                  <a:gd name="T3" fmla="*/ 1404 h 446"/>
                  <a:gd name="T4" fmla="*/ 8813 w 825"/>
                  <a:gd name="T5" fmla="*/ 1675 h 446"/>
                  <a:gd name="T6" fmla="*/ 7339 w 825"/>
                  <a:gd name="T7" fmla="*/ 1932 h 446"/>
                  <a:gd name="T8" fmla="*/ 5961 w 825"/>
                  <a:gd name="T9" fmla="*/ 2398 h 446"/>
                  <a:gd name="T10" fmla="*/ 4572 w 825"/>
                  <a:gd name="T11" fmla="*/ 2609 h 446"/>
                  <a:gd name="T12" fmla="*/ 2979 w 825"/>
                  <a:gd name="T13" fmla="*/ 2683 h 446"/>
                  <a:gd name="T14" fmla="*/ 2035 w 825"/>
                  <a:gd name="T15" fmla="*/ 3074 h 446"/>
                  <a:gd name="T16" fmla="*/ 227 w 825"/>
                  <a:gd name="T17" fmla="*/ 3482 h 446"/>
                  <a:gd name="T18" fmla="*/ 0 w 825"/>
                  <a:gd name="T19" fmla="*/ 3999 h 446"/>
                  <a:gd name="T20" fmla="*/ 1 w 825"/>
                  <a:gd name="T21" fmla="*/ 4376 h 446"/>
                  <a:gd name="T22" fmla="*/ 1398 w 825"/>
                  <a:gd name="T23" fmla="*/ 4368 h 446"/>
                  <a:gd name="T24" fmla="*/ 2896 w 825"/>
                  <a:gd name="T25" fmla="*/ 4031 h 446"/>
                  <a:gd name="T26" fmla="*/ 4134 w 825"/>
                  <a:gd name="T27" fmla="*/ 3885 h 446"/>
                  <a:gd name="T28" fmla="*/ 4967 w 825"/>
                  <a:gd name="T29" fmla="*/ 3880 h 446"/>
                  <a:gd name="T30" fmla="*/ 5785 w 825"/>
                  <a:gd name="T31" fmla="*/ 3873 h 446"/>
                  <a:gd name="T32" fmla="*/ 6922 w 825"/>
                  <a:gd name="T33" fmla="*/ 3544 h 446"/>
                  <a:gd name="T34" fmla="*/ 7692 w 825"/>
                  <a:gd name="T35" fmla="*/ 3087 h 446"/>
                  <a:gd name="T36" fmla="*/ 8284 w 825"/>
                  <a:gd name="T37" fmla="*/ 2947 h 446"/>
                  <a:gd name="T38" fmla="*/ 9063 w 825"/>
                  <a:gd name="T39" fmla="*/ 2942 h 446"/>
                  <a:gd name="T40" fmla="*/ 10692 w 825"/>
                  <a:gd name="T41" fmla="*/ 2670 h 446"/>
                  <a:gd name="T42" fmla="*/ 11252 w 825"/>
                  <a:gd name="T43" fmla="*/ 2289 h 446"/>
                  <a:gd name="T44" fmla="*/ 11706 w 825"/>
                  <a:gd name="T45" fmla="*/ 1947 h 446"/>
                  <a:gd name="T46" fmla="*/ 11824 w 825"/>
                  <a:gd name="T47" fmla="*/ 1947 h 446"/>
                  <a:gd name="T48" fmla="*/ 12505 w 825"/>
                  <a:gd name="T49" fmla="*/ 1823 h 446"/>
                  <a:gd name="T50" fmla="*/ 13539 w 825"/>
                  <a:gd name="T51" fmla="*/ 1684 h 446"/>
                  <a:gd name="T52" fmla="*/ 14458 w 825"/>
                  <a:gd name="T53" fmla="*/ 1485 h 446"/>
                  <a:gd name="T54" fmla="*/ 14697 w 825"/>
                  <a:gd name="T55" fmla="*/ 1227 h 446"/>
                  <a:gd name="T56" fmla="*/ 14340 w 825"/>
                  <a:gd name="T57" fmla="*/ 967 h 446"/>
                  <a:gd name="T58" fmla="*/ 15135 w 825"/>
                  <a:gd name="T59" fmla="*/ 708 h 446"/>
                  <a:gd name="T60" fmla="*/ 16520 w 825"/>
                  <a:gd name="T61" fmla="*/ 628 h 446"/>
                  <a:gd name="T62" fmla="*/ 16290 w 825"/>
                  <a:gd name="T63" fmla="*/ 180 h 446"/>
                  <a:gd name="T64" fmla="*/ 15708 w 825"/>
                  <a:gd name="T65" fmla="*/ 0 h 446"/>
                  <a:gd name="T66" fmla="*/ 15235 w 825"/>
                  <a:gd name="T67" fmla="*/ 0 h 446"/>
                  <a:gd name="T68" fmla="*/ 14542 w 825"/>
                  <a:gd name="T69" fmla="*/ 141 h 446"/>
                  <a:gd name="T70" fmla="*/ 13517 w 825"/>
                  <a:gd name="T71" fmla="*/ 414 h 446"/>
                  <a:gd name="T72" fmla="*/ 12710 w 825"/>
                  <a:gd name="T73" fmla="*/ 598 h 446"/>
                  <a:gd name="T74" fmla="*/ 12612 w 825"/>
                  <a:gd name="T75" fmla="*/ 798 h 446"/>
                  <a:gd name="T76" fmla="*/ 11112 w 825"/>
                  <a:gd name="T77" fmla="*/ 1182 h 44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25"/>
                  <a:gd name="T118" fmla="*/ 0 h 446"/>
                  <a:gd name="T119" fmla="*/ 825 w 825"/>
                  <a:gd name="T120" fmla="*/ 446 h 44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25" h="446">
                    <a:moveTo>
                      <a:pt x="554" y="121"/>
                    </a:moveTo>
                    <a:lnTo>
                      <a:pt x="492" y="143"/>
                    </a:lnTo>
                    <a:lnTo>
                      <a:pt x="440" y="170"/>
                    </a:lnTo>
                    <a:lnTo>
                      <a:pt x="366" y="197"/>
                    </a:lnTo>
                    <a:lnTo>
                      <a:pt x="297" y="244"/>
                    </a:lnTo>
                    <a:lnTo>
                      <a:pt x="228" y="265"/>
                    </a:lnTo>
                    <a:lnTo>
                      <a:pt x="148" y="273"/>
                    </a:lnTo>
                    <a:lnTo>
                      <a:pt x="102" y="313"/>
                    </a:lnTo>
                    <a:lnTo>
                      <a:pt x="11" y="354"/>
                    </a:lnTo>
                    <a:lnTo>
                      <a:pt x="0" y="407"/>
                    </a:lnTo>
                    <a:lnTo>
                      <a:pt x="1" y="445"/>
                    </a:lnTo>
                    <a:lnTo>
                      <a:pt x="70" y="444"/>
                    </a:lnTo>
                    <a:lnTo>
                      <a:pt x="144" y="410"/>
                    </a:lnTo>
                    <a:lnTo>
                      <a:pt x="207" y="396"/>
                    </a:lnTo>
                    <a:lnTo>
                      <a:pt x="248" y="395"/>
                    </a:lnTo>
                    <a:lnTo>
                      <a:pt x="288" y="394"/>
                    </a:lnTo>
                    <a:lnTo>
                      <a:pt x="345" y="360"/>
                    </a:lnTo>
                    <a:lnTo>
                      <a:pt x="384" y="314"/>
                    </a:lnTo>
                    <a:lnTo>
                      <a:pt x="413" y="300"/>
                    </a:lnTo>
                    <a:lnTo>
                      <a:pt x="453" y="299"/>
                    </a:lnTo>
                    <a:lnTo>
                      <a:pt x="534" y="272"/>
                    </a:lnTo>
                    <a:lnTo>
                      <a:pt x="562" y="233"/>
                    </a:lnTo>
                    <a:lnTo>
                      <a:pt x="584" y="199"/>
                    </a:lnTo>
                    <a:lnTo>
                      <a:pt x="590" y="199"/>
                    </a:lnTo>
                    <a:lnTo>
                      <a:pt x="624" y="186"/>
                    </a:lnTo>
                    <a:lnTo>
                      <a:pt x="676" y="171"/>
                    </a:lnTo>
                    <a:lnTo>
                      <a:pt x="722" y="151"/>
                    </a:lnTo>
                    <a:lnTo>
                      <a:pt x="733" y="125"/>
                    </a:lnTo>
                    <a:lnTo>
                      <a:pt x="716" y="99"/>
                    </a:lnTo>
                    <a:lnTo>
                      <a:pt x="755" y="72"/>
                    </a:lnTo>
                    <a:lnTo>
                      <a:pt x="824" y="64"/>
                    </a:lnTo>
                    <a:lnTo>
                      <a:pt x="812" y="19"/>
                    </a:lnTo>
                    <a:lnTo>
                      <a:pt x="783" y="0"/>
                    </a:lnTo>
                    <a:lnTo>
                      <a:pt x="760" y="0"/>
                    </a:lnTo>
                    <a:lnTo>
                      <a:pt x="726" y="14"/>
                    </a:lnTo>
                    <a:lnTo>
                      <a:pt x="674" y="41"/>
                    </a:lnTo>
                    <a:lnTo>
                      <a:pt x="634" y="61"/>
                    </a:lnTo>
                    <a:lnTo>
                      <a:pt x="629" y="81"/>
                    </a:lnTo>
                    <a:lnTo>
                      <a:pt x="554" y="12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27"/>
              <p:cNvSpPr>
                <a:spLocks/>
              </p:cNvSpPr>
              <p:nvPr/>
            </p:nvSpPr>
            <p:spPr bwMode="auto">
              <a:xfrm>
                <a:off x="5024" y="2053"/>
                <a:ext cx="204" cy="256"/>
              </a:xfrm>
              <a:custGeom>
                <a:avLst/>
                <a:gdLst>
                  <a:gd name="T0" fmla="*/ 954 w 174"/>
                  <a:gd name="T1" fmla="*/ 0 h 227"/>
                  <a:gd name="T2" fmla="*/ 368 w 174"/>
                  <a:gd name="T3" fmla="*/ 226 h 227"/>
                  <a:gd name="T4" fmla="*/ 502 w 174"/>
                  <a:gd name="T5" fmla="*/ 430 h 227"/>
                  <a:gd name="T6" fmla="*/ 121 w 174"/>
                  <a:gd name="T7" fmla="*/ 290 h 227"/>
                  <a:gd name="T8" fmla="*/ 368 w 174"/>
                  <a:gd name="T9" fmla="*/ 558 h 227"/>
                  <a:gd name="T10" fmla="*/ 502 w 174"/>
                  <a:gd name="T11" fmla="*/ 1086 h 227"/>
                  <a:gd name="T12" fmla="*/ 0 w 174"/>
                  <a:gd name="T13" fmla="*/ 1713 h 227"/>
                  <a:gd name="T14" fmla="*/ 0 w 174"/>
                  <a:gd name="T15" fmla="*/ 1857 h 227"/>
                  <a:gd name="T16" fmla="*/ 502 w 174"/>
                  <a:gd name="T17" fmla="*/ 2232 h 227"/>
                  <a:gd name="T18" fmla="*/ 605 w 174"/>
                  <a:gd name="T19" fmla="*/ 2232 h 227"/>
                  <a:gd name="T20" fmla="*/ 1198 w 174"/>
                  <a:gd name="T21" fmla="*/ 2232 h 227"/>
                  <a:gd name="T22" fmla="*/ 1931 w 174"/>
                  <a:gd name="T23" fmla="*/ 1785 h 227"/>
                  <a:gd name="T24" fmla="*/ 2702 w 174"/>
                  <a:gd name="T25" fmla="*/ 1503 h 227"/>
                  <a:gd name="T26" fmla="*/ 3318 w 174"/>
                  <a:gd name="T27" fmla="*/ 1288 h 227"/>
                  <a:gd name="T28" fmla="*/ 3549 w 174"/>
                  <a:gd name="T29" fmla="*/ 1147 h 227"/>
                  <a:gd name="T30" fmla="*/ 3549 w 174"/>
                  <a:gd name="T31" fmla="*/ 785 h 227"/>
                  <a:gd name="T32" fmla="*/ 3181 w 174"/>
                  <a:gd name="T33" fmla="*/ 643 h 227"/>
                  <a:gd name="T34" fmla="*/ 2830 w 174"/>
                  <a:gd name="T35" fmla="*/ 558 h 227"/>
                  <a:gd name="T36" fmla="*/ 2314 w 174"/>
                  <a:gd name="T37" fmla="*/ 430 h 227"/>
                  <a:gd name="T38" fmla="*/ 1825 w 174"/>
                  <a:gd name="T39" fmla="*/ 367 h 227"/>
                  <a:gd name="T40" fmla="*/ 1825 w 174"/>
                  <a:gd name="T41" fmla="*/ 367 h 227"/>
                  <a:gd name="T42" fmla="*/ 954 w 174"/>
                  <a:gd name="T43" fmla="*/ 0 h 2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4"/>
                  <a:gd name="T67" fmla="*/ 0 h 227"/>
                  <a:gd name="T68" fmla="*/ 174 w 174"/>
                  <a:gd name="T69" fmla="*/ 227 h 22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4" h="227">
                    <a:moveTo>
                      <a:pt x="47" y="0"/>
                    </a:moveTo>
                    <a:lnTo>
                      <a:pt x="18" y="22"/>
                    </a:lnTo>
                    <a:lnTo>
                      <a:pt x="24" y="44"/>
                    </a:lnTo>
                    <a:lnTo>
                      <a:pt x="6" y="29"/>
                    </a:lnTo>
                    <a:lnTo>
                      <a:pt x="18" y="58"/>
                    </a:lnTo>
                    <a:lnTo>
                      <a:pt x="24" y="110"/>
                    </a:lnTo>
                    <a:lnTo>
                      <a:pt x="0" y="175"/>
                    </a:lnTo>
                    <a:lnTo>
                      <a:pt x="0" y="190"/>
                    </a:lnTo>
                    <a:lnTo>
                      <a:pt x="24" y="226"/>
                    </a:lnTo>
                    <a:lnTo>
                      <a:pt x="30" y="226"/>
                    </a:lnTo>
                    <a:lnTo>
                      <a:pt x="59" y="226"/>
                    </a:lnTo>
                    <a:lnTo>
                      <a:pt x="95" y="182"/>
                    </a:lnTo>
                    <a:lnTo>
                      <a:pt x="131" y="153"/>
                    </a:lnTo>
                    <a:lnTo>
                      <a:pt x="161" y="131"/>
                    </a:lnTo>
                    <a:lnTo>
                      <a:pt x="173" y="117"/>
                    </a:lnTo>
                    <a:lnTo>
                      <a:pt x="173" y="80"/>
                    </a:lnTo>
                    <a:lnTo>
                      <a:pt x="155" y="66"/>
                    </a:lnTo>
                    <a:lnTo>
                      <a:pt x="137" y="58"/>
                    </a:lnTo>
                    <a:lnTo>
                      <a:pt x="113" y="44"/>
                    </a:lnTo>
                    <a:lnTo>
                      <a:pt x="89" y="36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28"/>
              <p:cNvSpPr>
                <a:spLocks/>
              </p:cNvSpPr>
              <p:nvPr/>
            </p:nvSpPr>
            <p:spPr bwMode="auto">
              <a:xfrm>
                <a:off x="4655" y="2210"/>
                <a:ext cx="523" cy="296"/>
              </a:xfrm>
              <a:custGeom>
                <a:avLst/>
                <a:gdLst>
                  <a:gd name="T0" fmla="*/ 6217 w 447"/>
                  <a:gd name="T1" fmla="*/ 0 h 262"/>
                  <a:gd name="T2" fmla="*/ 5872 w 447"/>
                  <a:gd name="T3" fmla="*/ 225 h 262"/>
                  <a:gd name="T4" fmla="*/ 4343 w 447"/>
                  <a:gd name="T5" fmla="*/ 436 h 262"/>
                  <a:gd name="T6" fmla="*/ 3402 w 447"/>
                  <a:gd name="T7" fmla="*/ 738 h 262"/>
                  <a:gd name="T8" fmla="*/ 2706 w 447"/>
                  <a:gd name="T9" fmla="*/ 1179 h 262"/>
                  <a:gd name="T10" fmla="*/ 2478 w 447"/>
                  <a:gd name="T11" fmla="*/ 1179 h 262"/>
                  <a:gd name="T12" fmla="*/ 1294 w 447"/>
                  <a:gd name="T13" fmla="*/ 1776 h 262"/>
                  <a:gd name="T14" fmla="*/ 0 w 447"/>
                  <a:gd name="T15" fmla="*/ 1921 h 262"/>
                  <a:gd name="T16" fmla="*/ 0 w 447"/>
                  <a:gd name="T17" fmla="*/ 2282 h 262"/>
                  <a:gd name="T18" fmla="*/ 1533 w 447"/>
                  <a:gd name="T19" fmla="*/ 2643 h 262"/>
                  <a:gd name="T20" fmla="*/ 1981 w 447"/>
                  <a:gd name="T21" fmla="*/ 2643 h 262"/>
                  <a:gd name="T22" fmla="*/ 2349 w 447"/>
                  <a:gd name="T23" fmla="*/ 2066 h 262"/>
                  <a:gd name="T24" fmla="*/ 3280 w 447"/>
                  <a:gd name="T25" fmla="*/ 1831 h 262"/>
                  <a:gd name="T26" fmla="*/ 4571 w 447"/>
                  <a:gd name="T27" fmla="*/ 1619 h 262"/>
                  <a:gd name="T28" fmla="*/ 5532 w 447"/>
                  <a:gd name="T29" fmla="*/ 1325 h 262"/>
                  <a:gd name="T30" fmla="*/ 6694 w 447"/>
                  <a:gd name="T31" fmla="*/ 1103 h 262"/>
                  <a:gd name="T32" fmla="*/ 7273 w 447"/>
                  <a:gd name="T33" fmla="*/ 965 h 262"/>
                  <a:gd name="T34" fmla="*/ 7746 w 447"/>
                  <a:gd name="T35" fmla="*/ 803 h 262"/>
                  <a:gd name="T36" fmla="*/ 8233 w 447"/>
                  <a:gd name="T37" fmla="*/ 597 h 262"/>
                  <a:gd name="T38" fmla="*/ 8704 w 447"/>
                  <a:gd name="T39" fmla="*/ 293 h 262"/>
                  <a:gd name="T40" fmla="*/ 8822 w 447"/>
                  <a:gd name="T41" fmla="*/ 225 h 262"/>
                  <a:gd name="T42" fmla="*/ 6217 w 447"/>
                  <a:gd name="T43" fmla="*/ 0 h 26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47"/>
                  <a:gd name="T67" fmla="*/ 0 h 262"/>
                  <a:gd name="T68" fmla="*/ 447 w 447"/>
                  <a:gd name="T69" fmla="*/ 262 h 26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47" h="262">
                    <a:moveTo>
                      <a:pt x="315" y="0"/>
                    </a:moveTo>
                    <a:lnTo>
                      <a:pt x="297" y="21"/>
                    </a:lnTo>
                    <a:lnTo>
                      <a:pt x="220" y="43"/>
                    </a:lnTo>
                    <a:lnTo>
                      <a:pt x="172" y="73"/>
                    </a:lnTo>
                    <a:lnTo>
                      <a:pt x="137" y="116"/>
                    </a:lnTo>
                    <a:lnTo>
                      <a:pt x="125" y="116"/>
                    </a:lnTo>
                    <a:lnTo>
                      <a:pt x="66" y="174"/>
                    </a:lnTo>
                    <a:lnTo>
                      <a:pt x="0" y="189"/>
                    </a:lnTo>
                    <a:lnTo>
                      <a:pt x="0" y="225"/>
                    </a:lnTo>
                    <a:lnTo>
                      <a:pt x="78" y="261"/>
                    </a:lnTo>
                    <a:lnTo>
                      <a:pt x="101" y="261"/>
                    </a:lnTo>
                    <a:lnTo>
                      <a:pt x="119" y="203"/>
                    </a:lnTo>
                    <a:lnTo>
                      <a:pt x="166" y="181"/>
                    </a:lnTo>
                    <a:lnTo>
                      <a:pt x="232" y="159"/>
                    </a:lnTo>
                    <a:lnTo>
                      <a:pt x="280" y="130"/>
                    </a:lnTo>
                    <a:lnTo>
                      <a:pt x="339" y="109"/>
                    </a:lnTo>
                    <a:lnTo>
                      <a:pt x="368" y="94"/>
                    </a:lnTo>
                    <a:lnTo>
                      <a:pt x="392" y="79"/>
                    </a:lnTo>
                    <a:lnTo>
                      <a:pt x="416" y="58"/>
                    </a:lnTo>
                    <a:lnTo>
                      <a:pt x="440" y="29"/>
                    </a:lnTo>
                    <a:lnTo>
                      <a:pt x="446" y="21"/>
                    </a:lnTo>
                    <a:lnTo>
                      <a:pt x="315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29"/>
              <p:cNvSpPr>
                <a:spLocks/>
              </p:cNvSpPr>
              <p:nvPr/>
            </p:nvSpPr>
            <p:spPr bwMode="auto">
              <a:xfrm>
                <a:off x="3967" y="2390"/>
                <a:ext cx="266" cy="448"/>
              </a:xfrm>
              <a:custGeom>
                <a:avLst/>
                <a:gdLst>
                  <a:gd name="T0" fmla="*/ 3702 w 227"/>
                  <a:gd name="T1" fmla="*/ 757 h 397"/>
                  <a:gd name="T2" fmla="*/ 2839 w 227"/>
                  <a:gd name="T3" fmla="*/ 0 h 397"/>
                  <a:gd name="T4" fmla="*/ 1375 w 227"/>
                  <a:gd name="T5" fmla="*/ 859 h 397"/>
                  <a:gd name="T6" fmla="*/ 1452 w 227"/>
                  <a:gd name="T7" fmla="*/ 935 h 397"/>
                  <a:gd name="T8" fmla="*/ 1105 w 227"/>
                  <a:gd name="T9" fmla="*/ 1088 h 397"/>
                  <a:gd name="T10" fmla="*/ 592 w 227"/>
                  <a:gd name="T11" fmla="*/ 1308 h 397"/>
                  <a:gd name="T12" fmla="*/ 319 w 227"/>
                  <a:gd name="T13" fmla="*/ 1523 h 397"/>
                  <a:gd name="T14" fmla="*/ 319 w 227"/>
                  <a:gd name="T15" fmla="*/ 1666 h 397"/>
                  <a:gd name="T16" fmla="*/ 0 w 227"/>
                  <a:gd name="T17" fmla="*/ 2103 h 397"/>
                  <a:gd name="T18" fmla="*/ 0 w 227"/>
                  <a:gd name="T19" fmla="*/ 2536 h 397"/>
                  <a:gd name="T20" fmla="*/ 500 w 227"/>
                  <a:gd name="T21" fmla="*/ 2962 h 397"/>
                  <a:gd name="T22" fmla="*/ 1021 w 227"/>
                  <a:gd name="T23" fmla="*/ 3388 h 397"/>
                  <a:gd name="T24" fmla="*/ 1328 w 227"/>
                  <a:gd name="T25" fmla="*/ 3695 h 397"/>
                  <a:gd name="T26" fmla="*/ 121 w 227"/>
                  <a:gd name="T27" fmla="*/ 2808 h 397"/>
                  <a:gd name="T28" fmla="*/ 2083 w 227"/>
                  <a:gd name="T29" fmla="*/ 3934 h 397"/>
                  <a:gd name="T30" fmla="*/ 2665 w 227"/>
                  <a:gd name="T31" fmla="*/ 3231 h 397"/>
                  <a:gd name="T32" fmla="*/ 2416 w 227"/>
                  <a:gd name="T33" fmla="*/ 2678 h 397"/>
                  <a:gd name="T34" fmla="*/ 4356 w 227"/>
                  <a:gd name="T35" fmla="*/ 2678 h 397"/>
                  <a:gd name="T36" fmla="*/ 4602 w 227"/>
                  <a:gd name="T37" fmla="*/ 2678 h 397"/>
                  <a:gd name="T38" fmla="*/ 4602 w 227"/>
                  <a:gd name="T39" fmla="*/ 2678 h 397"/>
                  <a:gd name="T40" fmla="*/ 3702 w 227"/>
                  <a:gd name="T41" fmla="*/ 757 h 3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7"/>
                  <a:gd name="T64" fmla="*/ 0 h 397"/>
                  <a:gd name="T65" fmla="*/ 227 w 227"/>
                  <a:gd name="T66" fmla="*/ 397 h 39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7" h="397">
                    <a:moveTo>
                      <a:pt x="182" y="76"/>
                    </a:moveTo>
                    <a:lnTo>
                      <a:pt x="140" y="0"/>
                    </a:lnTo>
                    <a:lnTo>
                      <a:pt x="67" y="87"/>
                    </a:lnTo>
                    <a:lnTo>
                      <a:pt x="72" y="94"/>
                    </a:lnTo>
                    <a:lnTo>
                      <a:pt x="54" y="109"/>
                    </a:lnTo>
                    <a:lnTo>
                      <a:pt x="29" y="132"/>
                    </a:lnTo>
                    <a:lnTo>
                      <a:pt x="16" y="153"/>
                    </a:lnTo>
                    <a:lnTo>
                      <a:pt x="16" y="168"/>
                    </a:lnTo>
                    <a:lnTo>
                      <a:pt x="0" y="211"/>
                    </a:lnTo>
                    <a:lnTo>
                      <a:pt x="0" y="254"/>
                    </a:lnTo>
                    <a:lnTo>
                      <a:pt x="24" y="298"/>
                    </a:lnTo>
                    <a:lnTo>
                      <a:pt x="50" y="341"/>
                    </a:lnTo>
                    <a:lnTo>
                      <a:pt x="66" y="371"/>
                    </a:lnTo>
                    <a:lnTo>
                      <a:pt x="6" y="283"/>
                    </a:lnTo>
                    <a:lnTo>
                      <a:pt x="102" y="396"/>
                    </a:lnTo>
                    <a:lnTo>
                      <a:pt x="131" y="325"/>
                    </a:lnTo>
                    <a:lnTo>
                      <a:pt x="119" y="269"/>
                    </a:lnTo>
                    <a:lnTo>
                      <a:pt x="214" y="269"/>
                    </a:lnTo>
                    <a:lnTo>
                      <a:pt x="226" y="269"/>
                    </a:lnTo>
                    <a:lnTo>
                      <a:pt x="182" y="7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30"/>
              <p:cNvSpPr>
                <a:spLocks/>
              </p:cNvSpPr>
              <p:nvPr/>
            </p:nvSpPr>
            <p:spPr bwMode="auto">
              <a:xfrm>
                <a:off x="4191" y="2513"/>
                <a:ext cx="612" cy="355"/>
              </a:xfrm>
              <a:custGeom>
                <a:avLst/>
                <a:gdLst>
                  <a:gd name="T0" fmla="*/ 232 w 523"/>
                  <a:gd name="T1" fmla="*/ 538 h 314"/>
                  <a:gd name="T2" fmla="*/ 1224 w 523"/>
                  <a:gd name="T3" fmla="*/ 295 h 314"/>
                  <a:gd name="T4" fmla="*/ 2821 w 523"/>
                  <a:gd name="T5" fmla="*/ 295 h 314"/>
                  <a:gd name="T6" fmla="*/ 3711 w 523"/>
                  <a:gd name="T7" fmla="*/ 141 h 314"/>
                  <a:gd name="T8" fmla="*/ 4179 w 523"/>
                  <a:gd name="T9" fmla="*/ 68 h 314"/>
                  <a:gd name="T10" fmla="*/ 4568 w 523"/>
                  <a:gd name="T11" fmla="*/ 0 h 314"/>
                  <a:gd name="T12" fmla="*/ 5390 w 523"/>
                  <a:gd name="T13" fmla="*/ 295 h 314"/>
                  <a:gd name="T14" fmla="*/ 5390 w 523"/>
                  <a:gd name="T15" fmla="*/ 973 h 314"/>
                  <a:gd name="T16" fmla="*/ 5893 w 523"/>
                  <a:gd name="T17" fmla="*/ 1270 h 314"/>
                  <a:gd name="T18" fmla="*/ 6159 w 523"/>
                  <a:gd name="T19" fmla="*/ 1412 h 314"/>
                  <a:gd name="T20" fmla="*/ 6748 w 523"/>
                  <a:gd name="T21" fmla="*/ 1651 h 314"/>
                  <a:gd name="T22" fmla="*/ 7128 w 523"/>
                  <a:gd name="T23" fmla="*/ 1651 h 314"/>
                  <a:gd name="T24" fmla="*/ 7253 w 523"/>
                  <a:gd name="T25" fmla="*/ 1876 h 314"/>
                  <a:gd name="T26" fmla="*/ 8127 w 523"/>
                  <a:gd name="T27" fmla="*/ 2175 h 314"/>
                  <a:gd name="T28" fmla="*/ 9233 w 523"/>
                  <a:gd name="T29" fmla="*/ 2398 h 314"/>
                  <a:gd name="T30" fmla="*/ 10227 w 523"/>
                  <a:gd name="T31" fmla="*/ 2607 h 314"/>
                  <a:gd name="T32" fmla="*/ 10345 w 523"/>
                  <a:gd name="T33" fmla="*/ 2699 h 314"/>
                  <a:gd name="T34" fmla="*/ 10227 w 523"/>
                  <a:gd name="T35" fmla="*/ 3151 h 314"/>
                  <a:gd name="T36" fmla="*/ 9609 w 523"/>
                  <a:gd name="T37" fmla="*/ 3216 h 314"/>
                  <a:gd name="T38" fmla="*/ 8858 w 523"/>
                  <a:gd name="T39" fmla="*/ 2929 h 314"/>
                  <a:gd name="T40" fmla="*/ 7637 w 523"/>
                  <a:gd name="T41" fmla="*/ 2699 h 314"/>
                  <a:gd name="T42" fmla="*/ 6032 w 523"/>
                  <a:gd name="T43" fmla="*/ 2465 h 314"/>
                  <a:gd name="T44" fmla="*/ 4568 w 523"/>
                  <a:gd name="T45" fmla="*/ 2398 h 314"/>
                  <a:gd name="T46" fmla="*/ 3825 w 523"/>
                  <a:gd name="T47" fmla="*/ 2398 h 314"/>
                  <a:gd name="T48" fmla="*/ 1595 w 523"/>
                  <a:gd name="T49" fmla="*/ 1876 h 314"/>
                  <a:gd name="T50" fmla="*/ 957 w 523"/>
                  <a:gd name="T51" fmla="*/ 1567 h 314"/>
                  <a:gd name="T52" fmla="*/ 597 w 523"/>
                  <a:gd name="T53" fmla="*/ 1487 h 314"/>
                  <a:gd name="T54" fmla="*/ 232 w 523"/>
                  <a:gd name="T55" fmla="*/ 1123 h 314"/>
                  <a:gd name="T56" fmla="*/ 0 w 523"/>
                  <a:gd name="T57" fmla="*/ 674 h 314"/>
                  <a:gd name="T58" fmla="*/ 0 w 523"/>
                  <a:gd name="T59" fmla="*/ 608 h 314"/>
                  <a:gd name="T60" fmla="*/ 232 w 523"/>
                  <a:gd name="T61" fmla="*/ 538 h 31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23"/>
                  <a:gd name="T94" fmla="*/ 0 h 314"/>
                  <a:gd name="T95" fmla="*/ 523 w 523"/>
                  <a:gd name="T96" fmla="*/ 314 h 31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23" h="314">
                    <a:moveTo>
                      <a:pt x="12" y="51"/>
                    </a:moveTo>
                    <a:lnTo>
                      <a:pt x="62" y="29"/>
                    </a:lnTo>
                    <a:lnTo>
                      <a:pt x="143" y="29"/>
                    </a:lnTo>
                    <a:lnTo>
                      <a:pt x="187" y="14"/>
                    </a:lnTo>
                    <a:lnTo>
                      <a:pt x="211" y="7"/>
                    </a:lnTo>
                    <a:lnTo>
                      <a:pt x="230" y="0"/>
                    </a:lnTo>
                    <a:lnTo>
                      <a:pt x="273" y="29"/>
                    </a:lnTo>
                    <a:lnTo>
                      <a:pt x="273" y="94"/>
                    </a:lnTo>
                    <a:lnTo>
                      <a:pt x="298" y="123"/>
                    </a:lnTo>
                    <a:lnTo>
                      <a:pt x="311" y="138"/>
                    </a:lnTo>
                    <a:lnTo>
                      <a:pt x="341" y="160"/>
                    </a:lnTo>
                    <a:lnTo>
                      <a:pt x="360" y="160"/>
                    </a:lnTo>
                    <a:lnTo>
                      <a:pt x="367" y="182"/>
                    </a:lnTo>
                    <a:lnTo>
                      <a:pt x="410" y="211"/>
                    </a:lnTo>
                    <a:lnTo>
                      <a:pt x="466" y="233"/>
                    </a:lnTo>
                    <a:lnTo>
                      <a:pt x="516" y="254"/>
                    </a:lnTo>
                    <a:lnTo>
                      <a:pt x="522" y="262"/>
                    </a:lnTo>
                    <a:lnTo>
                      <a:pt x="516" y="306"/>
                    </a:lnTo>
                    <a:lnTo>
                      <a:pt x="485" y="313"/>
                    </a:lnTo>
                    <a:lnTo>
                      <a:pt x="447" y="284"/>
                    </a:lnTo>
                    <a:lnTo>
                      <a:pt x="385" y="262"/>
                    </a:lnTo>
                    <a:lnTo>
                      <a:pt x="304" y="240"/>
                    </a:lnTo>
                    <a:lnTo>
                      <a:pt x="230" y="233"/>
                    </a:lnTo>
                    <a:lnTo>
                      <a:pt x="193" y="233"/>
                    </a:lnTo>
                    <a:lnTo>
                      <a:pt x="81" y="182"/>
                    </a:lnTo>
                    <a:lnTo>
                      <a:pt x="49" y="152"/>
                    </a:lnTo>
                    <a:lnTo>
                      <a:pt x="31" y="145"/>
                    </a:lnTo>
                    <a:lnTo>
                      <a:pt x="12" y="109"/>
                    </a:lnTo>
                    <a:lnTo>
                      <a:pt x="0" y="65"/>
                    </a:lnTo>
                    <a:lnTo>
                      <a:pt x="0" y="58"/>
                    </a:lnTo>
                    <a:lnTo>
                      <a:pt x="12" y="5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31"/>
              <p:cNvSpPr>
                <a:spLocks/>
              </p:cNvSpPr>
              <p:nvPr/>
            </p:nvSpPr>
            <p:spPr bwMode="auto">
              <a:xfrm>
                <a:off x="4462" y="2457"/>
                <a:ext cx="396" cy="254"/>
              </a:xfrm>
              <a:custGeom>
                <a:avLst/>
                <a:gdLst>
                  <a:gd name="T0" fmla="*/ 2725 w 338"/>
                  <a:gd name="T1" fmla="*/ 0 h 225"/>
                  <a:gd name="T2" fmla="*/ 1555 w 338"/>
                  <a:gd name="T3" fmla="*/ 0 h 225"/>
                  <a:gd name="T4" fmla="*/ 975 w 338"/>
                  <a:gd name="T5" fmla="*/ 0 h 225"/>
                  <a:gd name="T6" fmla="*/ 272 w 338"/>
                  <a:gd name="T7" fmla="*/ 398 h 225"/>
                  <a:gd name="T8" fmla="*/ 272 w 338"/>
                  <a:gd name="T9" fmla="*/ 468 h 225"/>
                  <a:gd name="T10" fmla="*/ 0 w 338"/>
                  <a:gd name="T11" fmla="*/ 596 h 225"/>
                  <a:gd name="T12" fmla="*/ 0 w 338"/>
                  <a:gd name="T13" fmla="*/ 919 h 225"/>
                  <a:gd name="T14" fmla="*/ 1555 w 338"/>
                  <a:gd name="T15" fmla="*/ 919 h 225"/>
                  <a:gd name="T16" fmla="*/ 975 w 338"/>
                  <a:gd name="T17" fmla="*/ 919 h 225"/>
                  <a:gd name="T18" fmla="*/ 1699 w 338"/>
                  <a:gd name="T19" fmla="*/ 1184 h 225"/>
                  <a:gd name="T20" fmla="*/ 2255 w 338"/>
                  <a:gd name="T21" fmla="*/ 1387 h 225"/>
                  <a:gd name="T22" fmla="*/ 3702 w 338"/>
                  <a:gd name="T23" fmla="*/ 1777 h 225"/>
                  <a:gd name="T24" fmla="*/ 4402 w 338"/>
                  <a:gd name="T25" fmla="*/ 1990 h 225"/>
                  <a:gd name="T26" fmla="*/ 4834 w 338"/>
                  <a:gd name="T27" fmla="*/ 2117 h 225"/>
                  <a:gd name="T28" fmla="*/ 5421 w 338"/>
                  <a:gd name="T29" fmla="*/ 2117 h 225"/>
                  <a:gd name="T30" fmla="*/ 6266 w 338"/>
                  <a:gd name="T31" fmla="*/ 2246 h 225"/>
                  <a:gd name="T32" fmla="*/ 6695 w 338"/>
                  <a:gd name="T33" fmla="*/ 2052 h 225"/>
                  <a:gd name="T34" fmla="*/ 6832 w 338"/>
                  <a:gd name="T35" fmla="*/ 1850 h 225"/>
                  <a:gd name="T36" fmla="*/ 6832 w 338"/>
                  <a:gd name="T37" fmla="*/ 1723 h 225"/>
                  <a:gd name="T38" fmla="*/ 6832 w 338"/>
                  <a:gd name="T39" fmla="*/ 1452 h 225"/>
                  <a:gd name="T40" fmla="*/ 6832 w 338"/>
                  <a:gd name="T41" fmla="*/ 1322 h 225"/>
                  <a:gd name="T42" fmla="*/ 5831 w 338"/>
                  <a:gd name="T43" fmla="*/ 1119 h 225"/>
                  <a:gd name="T44" fmla="*/ 5135 w 338"/>
                  <a:gd name="T45" fmla="*/ 791 h 225"/>
                  <a:gd name="T46" fmla="*/ 5135 w 338"/>
                  <a:gd name="T47" fmla="*/ 713 h 225"/>
                  <a:gd name="T48" fmla="*/ 4977 w 338"/>
                  <a:gd name="T49" fmla="*/ 713 h 225"/>
                  <a:gd name="T50" fmla="*/ 2725 w 338"/>
                  <a:gd name="T51" fmla="*/ 0 h 2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38"/>
                  <a:gd name="T79" fmla="*/ 0 h 225"/>
                  <a:gd name="T80" fmla="*/ 338 w 338"/>
                  <a:gd name="T81" fmla="*/ 225 h 2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38" h="225">
                    <a:moveTo>
                      <a:pt x="134" y="0"/>
                    </a:moveTo>
                    <a:lnTo>
                      <a:pt x="77" y="0"/>
                    </a:lnTo>
                    <a:lnTo>
                      <a:pt x="49" y="0"/>
                    </a:lnTo>
                    <a:lnTo>
                      <a:pt x="14" y="40"/>
                    </a:lnTo>
                    <a:lnTo>
                      <a:pt x="14" y="46"/>
                    </a:lnTo>
                    <a:lnTo>
                      <a:pt x="0" y="59"/>
                    </a:lnTo>
                    <a:lnTo>
                      <a:pt x="0" y="92"/>
                    </a:lnTo>
                    <a:lnTo>
                      <a:pt x="77" y="92"/>
                    </a:lnTo>
                    <a:lnTo>
                      <a:pt x="49" y="92"/>
                    </a:lnTo>
                    <a:lnTo>
                      <a:pt x="84" y="119"/>
                    </a:lnTo>
                    <a:lnTo>
                      <a:pt x="112" y="138"/>
                    </a:lnTo>
                    <a:lnTo>
                      <a:pt x="183" y="178"/>
                    </a:lnTo>
                    <a:lnTo>
                      <a:pt x="218" y="198"/>
                    </a:lnTo>
                    <a:lnTo>
                      <a:pt x="239" y="211"/>
                    </a:lnTo>
                    <a:lnTo>
                      <a:pt x="267" y="211"/>
                    </a:lnTo>
                    <a:lnTo>
                      <a:pt x="309" y="224"/>
                    </a:lnTo>
                    <a:lnTo>
                      <a:pt x="330" y="204"/>
                    </a:lnTo>
                    <a:lnTo>
                      <a:pt x="337" y="185"/>
                    </a:lnTo>
                    <a:lnTo>
                      <a:pt x="337" y="172"/>
                    </a:lnTo>
                    <a:lnTo>
                      <a:pt x="337" y="145"/>
                    </a:lnTo>
                    <a:lnTo>
                      <a:pt x="337" y="132"/>
                    </a:lnTo>
                    <a:lnTo>
                      <a:pt x="288" y="112"/>
                    </a:lnTo>
                    <a:lnTo>
                      <a:pt x="253" y="79"/>
                    </a:lnTo>
                    <a:lnTo>
                      <a:pt x="253" y="72"/>
                    </a:lnTo>
                    <a:lnTo>
                      <a:pt x="246" y="7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32"/>
              <p:cNvSpPr>
                <a:spLocks/>
              </p:cNvSpPr>
              <p:nvPr/>
            </p:nvSpPr>
            <p:spPr bwMode="auto">
              <a:xfrm>
                <a:off x="4705" y="2776"/>
                <a:ext cx="146" cy="198"/>
              </a:xfrm>
              <a:custGeom>
                <a:avLst/>
                <a:gdLst>
                  <a:gd name="T0" fmla="*/ 2260 w 125"/>
                  <a:gd name="T1" fmla="*/ 0 h 175"/>
                  <a:gd name="T2" fmla="*/ 571 w 125"/>
                  <a:gd name="T3" fmla="*/ 0 h 175"/>
                  <a:gd name="T4" fmla="*/ 0 w 125"/>
                  <a:gd name="T5" fmla="*/ 69 h 175"/>
                  <a:gd name="T6" fmla="*/ 225 w 125"/>
                  <a:gd name="T7" fmla="*/ 681 h 175"/>
                  <a:gd name="T8" fmla="*/ 474 w 125"/>
                  <a:gd name="T9" fmla="*/ 1280 h 175"/>
                  <a:gd name="T10" fmla="*/ 120 w 125"/>
                  <a:gd name="T11" fmla="*/ 1443 h 175"/>
                  <a:gd name="T12" fmla="*/ 474 w 125"/>
                  <a:gd name="T13" fmla="*/ 1809 h 175"/>
                  <a:gd name="T14" fmla="*/ 683 w 125"/>
                  <a:gd name="T15" fmla="*/ 1809 h 175"/>
                  <a:gd name="T16" fmla="*/ 1935 w 125"/>
                  <a:gd name="T17" fmla="*/ 1208 h 175"/>
                  <a:gd name="T18" fmla="*/ 2260 w 125"/>
                  <a:gd name="T19" fmla="*/ 836 h 175"/>
                  <a:gd name="T20" fmla="*/ 2369 w 125"/>
                  <a:gd name="T21" fmla="*/ 446 h 175"/>
                  <a:gd name="T22" fmla="*/ 2369 w 125"/>
                  <a:gd name="T23" fmla="*/ 446 h 175"/>
                  <a:gd name="T24" fmla="*/ 2260 w 125"/>
                  <a:gd name="T25" fmla="*/ 0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175"/>
                  <a:gd name="T41" fmla="*/ 125 w 12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175">
                    <a:moveTo>
                      <a:pt x="118" y="0"/>
                    </a:moveTo>
                    <a:lnTo>
                      <a:pt x="30" y="0"/>
                    </a:lnTo>
                    <a:lnTo>
                      <a:pt x="0" y="7"/>
                    </a:lnTo>
                    <a:lnTo>
                      <a:pt x="12" y="65"/>
                    </a:lnTo>
                    <a:lnTo>
                      <a:pt x="24" y="123"/>
                    </a:lnTo>
                    <a:lnTo>
                      <a:pt x="6" y="138"/>
                    </a:lnTo>
                    <a:lnTo>
                      <a:pt x="24" y="174"/>
                    </a:lnTo>
                    <a:lnTo>
                      <a:pt x="36" y="174"/>
                    </a:lnTo>
                    <a:lnTo>
                      <a:pt x="101" y="116"/>
                    </a:lnTo>
                    <a:lnTo>
                      <a:pt x="118" y="80"/>
                    </a:lnTo>
                    <a:lnTo>
                      <a:pt x="124" y="43"/>
                    </a:lnTo>
                    <a:lnTo>
                      <a:pt x="118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33"/>
              <p:cNvSpPr>
                <a:spLocks/>
              </p:cNvSpPr>
              <p:nvPr/>
            </p:nvSpPr>
            <p:spPr bwMode="auto">
              <a:xfrm>
                <a:off x="4816" y="2201"/>
                <a:ext cx="620" cy="444"/>
              </a:xfrm>
              <a:custGeom>
                <a:avLst/>
                <a:gdLst>
                  <a:gd name="T0" fmla="*/ 6446 w 530"/>
                  <a:gd name="T1" fmla="*/ 1131 h 394"/>
                  <a:gd name="T2" fmla="*/ 5731 w 530"/>
                  <a:gd name="T3" fmla="*/ 1401 h 394"/>
                  <a:gd name="T4" fmla="*/ 5021 w 530"/>
                  <a:gd name="T5" fmla="*/ 1552 h 394"/>
                  <a:gd name="T6" fmla="*/ 4333 w 530"/>
                  <a:gd name="T7" fmla="*/ 1759 h 394"/>
                  <a:gd name="T8" fmla="*/ 3862 w 530"/>
                  <a:gd name="T9" fmla="*/ 1824 h 394"/>
                  <a:gd name="T10" fmla="*/ 3278 w 530"/>
                  <a:gd name="T11" fmla="*/ 1904 h 394"/>
                  <a:gd name="T12" fmla="*/ 2472 w 530"/>
                  <a:gd name="T13" fmla="*/ 2119 h 394"/>
                  <a:gd name="T14" fmla="*/ 1754 w 530"/>
                  <a:gd name="T15" fmla="*/ 2185 h 394"/>
                  <a:gd name="T16" fmla="*/ 688 w 530"/>
                  <a:gd name="T17" fmla="*/ 2339 h 394"/>
                  <a:gd name="T18" fmla="*/ 688 w 530"/>
                  <a:gd name="T19" fmla="*/ 2753 h 394"/>
                  <a:gd name="T20" fmla="*/ 688 w 530"/>
                  <a:gd name="T21" fmla="*/ 2894 h 394"/>
                  <a:gd name="T22" fmla="*/ 0 w 530"/>
                  <a:gd name="T23" fmla="*/ 3032 h 394"/>
                  <a:gd name="T24" fmla="*/ 576 w 530"/>
                  <a:gd name="T25" fmla="*/ 3452 h 394"/>
                  <a:gd name="T26" fmla="*/ 576 w 530"/>
                  <a:gd name="T27" fmla="*/ 3588 h 394"/>
                  <a:gd name="T28" fmla="*/ 805 w 530"/>
                  <a:gd name="T29" fmla="*/ 3795 h 394"/>
                  <a:gd name="T30" fmla="*/ 2472 w 530"/>
                  <a:gd name="T31" fmla="*/ 3179 h 394"/>
                  <a:gd name="T32" fmla="*/ 3392 w 530"/>
                  <a:gd name="T33" fmla="*/ 3113 h 394"/>
                  <a:gd name="T34" fmla="*/ 4424 w 530"/>
                  <a:gd name="T35" fmla="*/ 2894 h 394"/>
                  <a:gd name="T36" fmla="*/ 5490 w 530"/>
                  <a:gd name="T37" fmla="*/ 2894 h 394"/>
                  <a:gd name="T38" fmla="*/ 5946 w 530"/>
                  <a:gd name="T39" fmla="*/ 2894 h 394"/>
                  <a:gd name="T40" fmla="*/ 7040 w 530"/>
                  <a:gd name="T41" fmla="*/ 2753 h 394"/>
                  <a:gd name="T42" fmla="*/ 7238 w 530"/>
                  <a:gd name="T43" fmla="*/ 2119 h 394"/>
                  <a:gd name="T44" fmla="*/ 7481 w 530"/>
                  <a:gd name="T45" fmla="*/ 1759 h 394"/>
                  <a:gd name="T46" fmla="*/ 7730 w 530"/>
                  <a:gd name="T47" fmla="*/ 1401 h 394"/>
                  <a:gd name="T48" fmla="*/ 8312 w 530"/>
                  <a:gd name="T49" fmla="*/ 993 h 394"/>
                  <a:gd name="T50" fmla="*/ 9484 w 530"/>
                  <a:gd name="T51" fmla="*/ 702 h 394"/>
                  <a:gd name="T52" fmla="*/ 10076 w 530"/>
                  <a:gd name="T53" fmla="*/ 561 h 394"/>
                  <a:gd name="T54" fmla="*/ 10411 w 530"/>
                  <a:gd name="T55" fmla="*/ 366 h 394"/>
                  <a:gd name="T56" fmla="*/ 10076 w 530"/>
                  <a:gd name="T57" fmla="*/ 142 h 394"/>
                  <a:gd name="T58" fmla="*/ 9587 w 530"/>
                  <a:gd name="T59" fmla="*/ 0 h 394"/>
                  <a:gd name="T60" fmla="*/ 8533 w 530"/>
                  <a:gd name="T61" fmla="*/ 77 h 394"/>
                  <a:gd name="T62" fmla="*/ 7964 w 530"/>
                  <a:gd name="T63" fmla="*/ 216 h 394"/>
                  <a:gd name="T64" fmla="*/ 7608 w 530"/>
                  <a:gd name="T65" fmla="*/ 420 h 394"/>
                  <a:gd name="T66" fmla="*/ 7608 w 530"/>
                  <a:gd name="T67" fmla="*/ 420 h 394"/>
                  <a:gd name="T68" fmla="*/ 6446 w 530"/>
                  <a:gd name="T69" fmla="*/ 1131 h 39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394"/>
                  <a:gd name="T107" fmla="*/ 530 w 530"/>
                  <a:gd name="T108" fmla="*/ 394 h 39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394">
                    <a:moveTo>
                      <a:pt x="327" y="117"/>
                    </a:moveTo>
                    <a:lnTo>
                      <a:pt x="291" y="145"/>
                    </a:lnTo>
                    <a:lnTo>
                      <a:pt x="255" y="160"/>
                    </a:lnTo>
                    <a:lnTo>
                      <a:pt x="220" y="182"/>
                    </a:lnTo>
                    <a:lnTo>
                      <a:pt x="196" y="189"/>
                    </a:lnTo>
                    <a:lnTo>
                      <a:pt x="166" y="197"/>
                    </a:lnTo>
                    <a:lnTo>
                      <a:pt x="125" y="219"/>
                    </a:lnTo>
                    <a:lnTo>
                      <a:pt x="89" y="226"/>
                    </a:lnTo>
                    <a:lnTo>
                      <a:pt x="35" y="241"/>
                    </a:lnTo>
                    <a:lnTo>
                      <a:pt x="35" y="284"/>
                    </a:lnTo>
                    <a:lnTo>
                      <a:pt x="35" y="299"/>
                    </a:lnTo>
                    <a:lnTo>
                      <a:pt x="0" y="313"/>
                    </a:lnTo>
                    <a:lnTo>
                      <a:pt x="29" y="357"/>
                    </a:lnTo>
                    <a:lnTo>
                      <a:pt x="29" y="371"/>
                    </a:lnTo>
                    <a:lnTo>
                      <a:pt x="41" y="393"/>
                    </a:lnTo>
                    <a:lnTo>
                      <a:pt x="125" y="328"/>
                    </a:lnTo>
                    <a:lnTo>
                      <a:pt x="172" y="321"/>
                    </a:lnTo>
                    <a:lnTo>
                      <a:pt x="225" y="299"/>
                    </a:lnTo>
                    <a:lnTo>
                      <a:pt x="279" y="299"/>
                    </a:lnTo>
                    <a:lnTo>
                      <a:pt x="303" y="299"/>
                    </a:lnTo>
                    <a:lnTo>
                      <a:pt x="357" y="284"/>
                    </a:lnTo>
                    <a:lnTo>
                      <a:pt x="368" y="219"/>
                    </a:lnTo>
                    <a:lnTo>
                      <a:pt x="380" y="182"/>
                    </a:lnTo>
                    <a:lnTo>
                      <a:pt x="392" y="145"/>
                    </a:lnTo>
                    <a:lnTo>
                      <a:pt x="422" y="102"/>
                    </a:lnTo>
                    <a:lnTo>
                      <a:pt x="481" y="73"/>
                    </a:lnTo>
                    <a:lnTo>
                      <a:pt x="511" y="59"/>
                    </a:lnTo>
                    <a:lnTo>
                      <a:pt x="529" y="37"/>
                    </a:lnTo>
                    <a:lnTo>
                      <a:pt x="511" y="15"/>
                    </a:lnTo>
                    <a:lnTo>
                      <a:pt x="487" y="0"/>
                    </a:lnTo>
                    <a:lnTo>
                      <a:pt x="433" y="8"/>
                    </a:lnTo>
                    <a:lnTo>
                      <a:pt x="404" y="22"/>
                    </a:lnTo>
                    <a:lnTo>
                      <a:pt x="386" y="44"/>
                    </a:lnTo>
                    <a:lnTo>
                      <a:pt x="327" y="11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34"/>
              <p:cNvSpPr>
                <a:spLocks/>
              </p:cNvSpPr>
              <p:nvPr/>
            </p:nvSpPr>
            <p:spPr bwMode="auto">
              <a:xfrm>
                <a:off x="5329" y="2333"/>
                <a:ext cx="128" cy="116"/>
              </a:xfrm>
              <a:custGeom>
                <a:avLst/>
                <a:gdLst>
                  <a:gd name="T0" fmla="*/ 2175 w 109"/>
                  <a:gd name="T1" fmla="*/ 0 h 103"/>
                  <a:gd name="T2" fmla="*/ 1258 w 109"/>
                  <a:gd name="T3" fmla="*/ 0 h 103"/>
                  <a:gd name="T4" fmla="*/ 884 w 109"/>
                  <a:gd name="T5" fmla="*/ 202 h 103"/>
                  <a:gd name="T6" fmla="*/ 244 w 109"/>
                  <a:gd name="T7" fmla="*/ 551 h 103"/>
                  <a:gd name="T8" fmla="*/ 123 w 109"/>
                  <a:gd name="T9" fmla="*/ 760 h 103"/>
                  <a:gd name="T10" fmla="*/ 0 w 109"/>
                  <a:gd name="T11" fmla="*/ 972 h 103"/>
                  <a:gd name="T12" fmla="*/ 123 w 109"/>
                  <a:gd name="T13" fmla="*/ 972 h 103"/>
                  <a:gd name="T14" fmla="*/ 1144 w 109"/>
                  <a:gd name="T15" fmla="*/ 680 h 103"/>
                  <a:gd name="T16" fmla="*/ 2036 w 109"/>
                  <a:gd name="T17" fmla="*/ 472 h 103"/>
                  <a:gd name="T18" fmla="*/ 2295 w 109"/>
                  <a:gd name="T19" fmla="*/ 271 h 103"/>
                  <a:gd name="T20" fmla="*/ 2175 w 109"/>
                  <a:gd name="T21" fmla="*/ 0 h 1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"/>
                  <a:gd name="T34" fmla="*/ 0 h 103"/>
                  <a:gd name="T35" fmla="*/ 109 w 109"/>
                  <a:gd name="T36" fmla="*/ 103 h 1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" h="103">
                    <a:moveTo>
                      <a:pt x="102" y="0"/>
                    </a:moveTo>
                    <a:lnTo>
                      <a:pt x="60" y="0"/>
                    </a:lnTo>
                    <a:lnTo>
                      <a:pt x="42" y="21"/>
                    </a:lnTo>
                    <a:lnTo>
                      <a:pt x="12" y="58"/>
                    </a:lnTo>
                    <a:lnTo>
                      <a:pt x="6" y="8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54" y="72"/>
                    </a:lnTo>
                    <a:lnTo>
                      <a:pt x="96" y="50"/>
                    </a:lnTo>
                    <a:lnTo>
                      <a:pt x="108" y="28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35"/>
              <p:cNvSpPr>
                <a:spLocks/>
              </p:cNvSpPr>
              <p:nvPr/>
            </p:nvSpPr>
            <p:spPr bwMode="auto">
              <a:xfrm>
                <a:off x="5219" y="1552"/>
                <a:ext cx="467" cy="650"/>
              </a:xfrm>
              <a:custGeom>
                <a:avLst/>
                <a:gdLst>
                  <a:gd name="T0" fmla="*/ 6715 w 399"/>
                  <a:gd name="T1" fmla="*/ 299 h 576"/>
                  <a:gd name="T2" fmla="*/ 5673 w 399"/>
                  <a:gd name="T3" fmla="*/ 68 h 576"/>
                  <a:gd name="T4" fmla="*/ 5306 w 399"/>
                  <a:gd name="T5" fmla="*/ 0 h 576"/>
                  <a:gd name="T6" fmla="*/ 4821 w 399"/>
                  <a:gd name="T7" fmla="*/ 68 h 576"/>
                  <a:gd name="T8" fmla="*/ 4821 w 399"/>
                  <a:gd name="T9" fmla="*/ 568 h 576"/>
                  <a:gd name="T10" fmla="*/ 4821 w 399"/>
                  <a:gd name="T11" fmla="*/ 946 h 576"/>
                  <a:gd name="T12" fmla="*/ 4359 w 399"/>
                  <a:gd name="T13" fmla="*/ 1593 h 576"/>
                  <a:gd name="T14" fmla="*/ 3775 w 399"/>
                  <a:gd name="T15" fmla="*/ 2248 h 576"/>
                  <a:gd name="T16" fmla="*/ 3656 w 399"/>
                  <a:gd name="T17" fmla="*/ 2614 h 576"/>
                  <a:gd name="T18" fmla="*/ 3303 w 399"/>
                  <a:gd name="T19" fmla="*/ 3032 h 576"/>
                  <a:gd name="T20" fmla="*/ 2694 w 399"/>
                  <a:gd name="T21" fmla="*/ 3479 h 576"/>
                  <a:gd name="T22" fmla="*/ 2123 w 399"/>
                  <a:gd name="T23" fmla="*/ 3829 h 576"/>
                  <a:gd name="T24" fmla="*/ 1868 w 399"/>
                  <a:gd name="T25" fmla="*/ 4263 h 576"/>
                  <a:gd name="T26" fmla="*/ 698 w 399"/>
                  <a:gd name="T27" fmla="*/ 4709 h 576"/>
                  <a:gd name="T28" fmla="*/ 0 w 399"/>
                  <a:gd name="T29" fmla="*/ 5208 h 576"/>
                  <a:gd name="T30" fmla="*/ 1048 w 399"/>
                  <a:gd name="T31" fmla="*/ 5286 h 576"/>
                  <a:gd name="T32" fmla="*/ 1868 w 399"/>
                  <a:gd name="T33" fmla="*/ 5208 h 576"/>
                  <a:gd name="T34" fmla="*/ 2485 w 399"/>
                  <a:gd name="T35" fmla="*/ 5208 h 576"/>
                  <a:gd name="T36" fmla="*/ 2485 w 399"/>
                  <a:gd name="T37" fmla="*/ 5709 h 576"/>
                  <a:gd name="T38" fmla="*/ 3180 w 399"/>
                  <a:gd name="T39" fmla="*/ 5351 h 576"/>
                  <a:gd name="T40" fmla="*/ 3303 w 399"/>
                  <a:gd name="T41" fmla="*/ 4568 h 576"/>
                  <a:gd name="T42" fmla="*/ 3996 w 399"/>
                  <a:gd name="T43" fmla="*/ 3479 h 576"/>
                  <a:gd name="T44" fmla="*/ 4588 w 399"/>
                  <a:gd name="T45" fmla="*/ 2753 h 576"/>
                  <a:gd name="T46" fmla="*/ 5899 w 399"/>
                  <a:gd name="T47" fmla="*/ 2168 h 576"/>
                  <a:gd name="T48" fmla="*/ 7213 w 399"/>
                  <a:gd name="T49" fmla="*/ 1955 h 576"/>
                  <a:gd name="T50" fmla="*/ 7910 w 399"/>
                  <a:gd name="T51" fmla="*/ 1666 h 576"/>
                  <a:gd name="T52" fmla="*/ 7910 w 399"/>
                  <a:gd name="T53" fmla="*/ 1523 h 576"/>
                  <a:gd name="T54" fmla="*/ 7910 w 399"/>
                  <a:gd name="T55" fmla="*/ 1523 h 576"/>
                  <a:gd name="T56" fmla="*/ 6715 w 399"/>
                  <a:gd name="T57" fmla="*/ 299 h 57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99"/>
                  <a:gd name="T88" fmla="*/ 0 h 576"/>
                  <a:gd name="T89" fmla="*/ 399 w 399"/>
                  <a:gd name="T90" fmla="*/ 576 h 57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99" h="576">
                    <a:moveTo>
                      <a:pt x="338" y="30"/>
                    </a:moveTo>
                    <a:lnTo>
                      <a:pt x="285" y="7"/>
                    </a:lnTo>
                    <a:lnTo>
                      <a:pt x="267" y="0"/>
                    </a:lnTo>
                    <a:lnTo>
                      <a:pt x="243" y="7"/>
                    </a:lnTo>
                    <a:lnTo>
                      <a:pt x="243" y="58"/>
                    </a:lnTo>
                    <a:lnTo>
                      <a:pt x="243" y="95"/>
                    </a:lnTo>
                    <a:lnTo>
                      <a:pt x="220" y="160"/>
                    </a:lnTo>
                    <a:lnTo>
                      <a:pt x="190" y="226"/>
                    </a:lnTo>
                    <a:lnTo>
                      <a:pt x="184" y="262"/>
                    </a:lnTo>
                    <a:lnTo>
                      <a:pt x="166" y="306"/>
                    </a:lnTo>
                    <a:lnTo>
                      <a:pt x="136" y="350"/>
                    </a:lnTo>
                    <a:lnTo>
                      <a:pt x="106" y="386"/>
                    </a:lnTo>
                    <a:lnTo>
                      <a:pt x="94" y="430"/>
                    </a:lnTo>
                    <a:lnTo>
                      <a:pt x="35" y="473"/>
                    </a:lnTo>
                    <a:lnTo>
                      <a:pt x="0" y="524"/>
                    </a:lnTo>
                    <a:lnTo>
                      <a:pt x="53" y="532"/>
                    </a:lnTo>
                    <a:lnTo>
                      <a:pt x="94" y="524"/>
                    </a:lnTo>
                    <a:lnTo>
                      <a:pt x="124" y="524"/>
                    </a:lnTo>
                    <a:lnTo>
                      <a:pt x="124" y="575"/>
                    </a:lnTo>
                    <a:lnTo>
                      <a:pt x="160" y="539"/>
                    </a:lnTo>
                    <a:lnTo>
                      <a:pt x="166" y="459"/>
                    </a:lnTo>
                    <a:lnTo>
                      <a:pt x="202" y="350"/>
                    </a:lnTo>
                    <a:lnTo>
                      <a:pt x="231" y="277"/>
                    </a:lnTo>
                    <a:lnTo>
                      <a:pt x="297" y="218"/>
                    </a:lnTo>
                    <a:lnTo>
                      <a:pt x="362" y="197"/>
                    </a:lnTo>
                    <a:lnTo>
                      <a:pt x="398" y="168"/>
                    </a:lnTo>
                    <a:lnTo>
                      <a:pt x="398" y="153"/>
                    </a:lnTo>
                    <a:lnTo>
                      <a:pt x="338" y="3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36"/>
              <p:cNvSpPr>
                <a:spLocks/>
              </p:cNvSpPr>
              <p:nvPr/>
            </p:nvSpPr>
            <p:spPr bwMode="auto">
              <a:xfrm>
                <a:off x="5407" y="2185"/>
                <a:ext cx="188" cy="140"/>
              </a:xfrm>
              <a:custGeom>
                <a:avLst/>
                <a:gdLst>
                  <a:gd name="T0" fmla="*/ 2258 w 161"/>
                  <a:gd name="T1" fmla="*/ 508 h 124"/>
                  <a:gd name="T2" fmla="*/ 1815 w 161"/>
                  <a:gd name="T3" fmla="*/ 292 h 124"/>
                  <a:gd name="T4" fmla="*/ 1465 w 161"/>
                  <a:gd name="T5" fmla="*/ 141 h 124"/>
                  <a:gd name="T6" fmla="*/ 683 w 161"/>
                  <a:gd name="T7" fmla="*/ 0 h 124"/>
                  <a:gd name="T8" fmla="*/ 225 w 161"/>
                  <a:gd name="T9" fmla="*/ 0 h 124"/>
                  <a:gd name="T10" fmla="*/ 0 w 161"/>
                  <a:gd name="T11" fmla="*/ 368 h 124"/>
                  <a:gd name="T12" fmla="*/ 0 w 161"/>
                  <a:gd name="T13" fmla="*/ 508 h 124"/>
                  <a:gd name="T14" fmla="*/ 908 w 161"/>
                  <a:gd name="T15" fmla="*/ 732 h 124"/>
                  <a:gd name="T16" fmla="*/ 1028 w 161"/>
                  <a:gd name="T17" fmla="*/ 802 h 124"/>
                  <a:gd name="T18" fmla="*/ 1238 w 161"/>
                  <a:gd name="T19" fmla="*/ 964 h 124"/>
                  <a:gd name="T20" fmla="*/ 1346 w 161"/>
                  <a:gd name="T21" fmla="*/ 1162 h 124"/>
                  <a:gd name="T22" fmla="*/ 1346 w 161"/>
                  <a:gd name="T23" fmla="*/ 1234 h 124"/>
                  <a:gd name="T24" fmla="*/ 1929 w 161"/>
                  <a:gd name="T25" fmla="*/ 1162 h 124"/>
                  <a:gd name="T26" fmla="*/ 3041 w 161"/>
                  <a:gd name="T27" fmla="*/ 964 h 124"/>
                  <a:gd name="T28" fmla="*/ 3041 w 161"/>
                  <a:gd name="T29" fmla="*/ 870 h 124"/>
                  <a:gd name="T30" fmla="*/ 3041 w 161"/>
                  <a:gd name="T31" fmla="*/ 870 h 124"/>
                  <a:gd name="T32" fmla="*/ 2258 w 161"/>
                  <a:gd name="T33" fmla="*/ 508 h 1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1"/>
                  <a:gd name="T52" fmla="*/ 0 h 124"/>
                  <a:gd name="T53" fmla="*/ 161 w 161"/>
                  <a:gd name="T54" fmla="*/ 124 h 1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1" h="124">
                    <a:moveTo>
                      <a:pt x="119" y="51"/>
                    </a:moveTo>
                    <a:lnTo>
                      <a:pt x="95" y="29"/>
                    </a:lnTo>
                    <a:lnTo>
                      <a:pt x="77" y="14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36"/>
                    </a:lnTo>
                    <a:lnTo>
                      <a:pt x="0" y="51"/>
                    </a:lnTo>
                    <a:lnTo>
                      <a:pt x="48" y="73"/>
                    </a:lnTo>
                    <a:lnTo>
                      <a:pt x="54" y="80"/>
                    </a:lnTo>
                    <a:lnTo>
                      <a:pt x="65" y="95"/>
                    </a:lnTo>
                    <a:lnTo>
                      <a:pt x="71" y="116"/>
                    </a:lnTo>
                    <a:lnTo>
                      <a:pt x="71" y="123"/>
                    </a:lnTo>
                    <a:lnTo>
                      <a:pt x="101" y="116"/>
                    </a:lnTo>
                    <a:lnTo>
                      <a:pt x="160" y="95"/>
                    </a:lnTo>
                    <a:lnTo>
                      <a:pt x="160" y="87"/>
                    </a:lnTo>
                    <a:lnTo>
                      <a:pt x="119" y="5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37"/>
              <p:cNvSpPr>
                <a:spLocks/>
              </p:cNvSpPr>
              <p:nvPr/>
            </p:nvSpPr>
            <p:spPr bwMode="auto">
              <a:xfrm>
                <a:off x="5114" y="1536"/>
                <a:ext cx="315" cy="485"/>
              </a:xfrm>
              <a:custGeom>
                <a:avLst/>
                <a:gdLst>
                  <a:gd name="T0" fmla="*/ 5383 w 269"/>
                  <a:gd name="T1" fmla="*/ 0 h 430"/>
                  <a:gd name="T2" fmla="*/ 4309 w 269"/>
                  <a:gd name="T3" fmla="*/ 0 h 430"/>
                  <a:gd name="T4" fmla="*/ 3683 w 269"/>
                  <a:gd name="T5" fmla="*/ 0 h 430"/>
                  <a:gd name="T6" fmla="*/ 3683 w 269"/>
                  <a:gd name="T7" fmla="*/ 367 h 430"/>
                  <a:gd name="T8" fmla="*/ 3365 w 269"/>
                  <a:gd name="T9" fmla="*/ 794 h 430"/>
                  <a:gd name="T10" fmla="*/ 2874 w 269"/>
                  <a:gd name="T11" fmla="*/ 1011 h 430"/>
                  <a:gd name="T12" fmla="*/ 2132 w 269"/>
                  <a:gd name="T13" fmla="*/ 1146 h 430"/>
                  <a:gd name="T14" fmla="*/ 1691 w 269"/>
                  <a:gd name="T15" fmla="*/ 1566 h 430"/>
                  <a:gd name="T16" fmla="*/ 1444 w 269"/>
                  <a:gd name="T17" fmla="*/ 2142 h 430"/>
                  <a:gd name="T18" fmla="*/ 1323 w 269"/>
                  <a:gd name="T19" fmla="*/ 2858 h 430"/>
                  <a:gd name="T20" fmla="*/ 364 w 269"/>
                  <a:gd name="T21" fmla="*/ 3288 h 430"/>
                  <a:gd name="T22" fmla="*/ 0 w 269"/>
                  <a:gd name="T23" fmla="*/ 3806 h 430"/>
                  <a:gd name="T24" fmla="*/ 0 w 269"/>
                  <a:gd name="T25" fmla="*/ 3935 h 430"/>
                  <a:gd name="T26" fmla="*/ 232 w 269"/>
                  <a:gd name="T27" fmla="*/ 4155 h 430"/>
                  <a:gd name="T28" fmla="*/ 1194 w 269"/>
                  <a:gd name="T29" fmla="*/ 4227 h 430"/>
                  <a:gd name="T30" fmla="*/ 1555 w 269"/>
                  <a:gd name="T31" fmla="*/ 4227 h 430"/>
                  <a:gd name="T32" fmla="*/ 2272 w 269"/>
                  <a:gd name="T33" fmla="*/ 4007 h 430"/>
                  <a:gd name="T34" fmla="*/ 2497 w 269"/>
                  <a:gd name="T35" fmla="*/ 3709 h 430"/>
                  <a:gd name="T36" fmla="*/ 3116 w 269"/>
                  <a:gd name="T37" fmla="*/ 3436 h 430"/>
                  <a:gd name="T38" fmla="*/ 3575 w 269"/>
                  <a:gd name="T39" fmla="*/ 3215 h 430"/>
                  <a:gd name="T40" fmla="*/ 3575 w 269"/>
                  <a:gd name="T41" fmla="*/ 2940 h 430"/>
                  <a:gd name="T42" fmla="*/ 3683 w 269"/>
                  <a:gd name="T43" fmla="*/ 2582 h 430"/>
                  <a:gd name="T44" fmla="*/ 3940 w 269"/>
                  <a:gd name="T45" fmla="*/ 2215 h 430"/>
                  <a:gd name="T46" fmla="*/ 4186 w 269"/>
                  <a:gd name="T47" fmla="*/ 1858 h 430"/>
                  <a:gd name="T48" fmla="*/ 4309 w 269"/>
                  <a:gd name="T49" fmla="*/ 1790 h 430"/>
                  <a:gd name="T50" fmla="*/ 4676 w 269"/>
                  <a:gd name="T51" fmla="*/ 1566 h 430"/>
                  <a:gd name="T52" fmla="*/ 5247 w 269"/>
                  <a:gd name="T53" fmla="*/ 1293 h 430"/>
                  <a:gd name="T54" fmla="*/ 5247 w 269"/>
                  <a:gd name="T55" fmla="*/ 1224 h 430"/>
                  <a:gd name="T56" fmla="*/ 5383 w 269"/>
                  <a:gd name="T57" fmla="*/ 0 h 4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69"/>
                  <a:gd name="T88" fmla="*/ 0 h 430"/>
                  <a:gd name="T89" fmla="*/ 269 w 269"/>
                  <a:gd name="T90" fmla="*/ 430 h 4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69" h="430">
                    <a:moveTo>
                      <a:pt x="268" y="0"/>
                    </a:moveTo>
                    <a:lnTo>
                      <a:pt x="214" y="0"/>
                    </a:lnTo>
                    <a:lnTo>
                      <a:pt x="184" y="0"/>
                    </a:lnTo>
                    <a:lnTo>
                      <a:pt x="184" y="36"/>
                    </a:lnTo>
                    <a:lnTo>
                      <a:pt x="167" y="80"/>
                    </a:lnTo>
                    <a:lnTo>
                      <a:pt x="143" y="102"/>
                    </a:lnTo>
                    <a:lnTo>
                      <a:pt x="107" y="116"/>
                    </a:lnTo>
                    <a:lnTo>
                      <a:pt x="84" y="160"/>
                    </a:lnTo>
                    <a:lnTo>
                      <a:pt x="72" y="218"/>
                    </a:lnTo>
                    <a:lnTo>
                      <a:pt x="66" y="291"/>
                    </a:lnTo>
                    <a:lnTo>
                      <a:pt x="18" y="335"/>
                    </a:lnTo>
                    <a:lnTo>
                      <a:pt x="0" y="386"/>
                    </a:lnTo>
                    <a:lnTo>
                      <a:pt x="0" y="400"/>
                    </a:lnTo>
                    <a:lnTo>
                      <a:pt x="12" y="422"/>
                    </a:lnTo>
                    <a:lnTo>
                      <a:pt x="60" y="429"/>
                    </a:lnTo>
                    <a:lnTo>
                      <a:pt x="78" y="429"/>
                    </a:lnTo>
                    <a:lnTo>
                      <a:pt x="113" y="407"/>
                    </a:lnTo>
                    <a:lnTo>
                      <a:pt x="125" y="378"/>
                    </a:lnTo>
                    <a:lnTo>
                      <a:pt x="155" y="349"/>
                    </a:lnTo>
                    <a:lnTo>
                      <a:pt x="178" y="327"/>
                    </a:lnTo>
                    <a:lnTo>
                      <a:pt x="178" y="298"/>
                    </a:lnTo>
                    <a:lnTo>
                      <a:pt x="184" y="262"/>
                    </a:lnTo>
                    <a:lnTo>
                      <a:pt x="196" y="225"/>
                    </a:lnTo>
                    <a:lnTo>
                      <a:pt x="208" y="189"/>
                    </a:lnTo>
                    <a:lnTo>
                      <a:pt x="214" y="182"/>
                    </a:lnTo>
                    <a:lnTo>
                      <a:pt x="232" y="160"/>
                    </a:lnTo>
                    <a:lnTo>
                      <a:pt x="262" y="131"/>
                    </a:lnTo>
                    <a:lnTo>
                      <a:pt x="262" y="123"/>
                    </a:lnTo>
                    <a:lnTo>
                      <a:pt x="268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38"/>
              <p:cNvSpPr>
                <a:spLocks/>
              </p:cNvSpPr>
              <p:nvPr/>
            </p:nvSpPr>
            <p:spPr bwMode="auto">
              <a:xfrm>
                <a:off x="4836" y="1733"/>
                <a:ext cx="357" cy="215"/>
              </a:xfrm>
              <a:custGeom>
                <a:avLst/>
                <a:gdLst>
                  <a:gd name="T0" fmla="*/ 5350 w 305"/>
                  <a:gd name="T1" fmla="*/ 756 h 191"/>
                  <a:gd name="T2" fmla="*/ 4867 w 305"/>
                  <a:gd name="T3" fmla="*/ 695 h 191"/>
                  <a:gd name="T4" fmla="*/ 3920 w 305"/>
                  <a:gd name="T5" fmla="*/ 141 h 191"/>
                  <a:gd name="T6" fmla="*/ 3571 w 305"/>
                  <a:gd name="T7" fmla="*/ 0 h 191"/>
                  <a:gd name="T8" fmla="*/ 3192 w 305"/>
                  <a:gd name="T9" fmla="*/ 0 h 191"/>
                  <a:gd name="T10" fmla="*/ 2491 w 305"/>
                  <a:gd name="T11" fmla="*/ 214 h 191"/>
                  <a:gd name="T12" fmla="*/ 2266 w 305"/>
                  <a:gd name="T13" fmla="*/ 286 h 191"/>
                  <a:gd name="T14" fmla="*/ 1432 w 305"/>
                  <a:gd name="T15" fmla="*/ 473 h 191"/>
                  <a:gd name="T16" fmla="*/ 706 w 305"/>
                  <a:gd name="T17" fmla="*/ 621 h 191"/>
                  <a:gd name="T18" fmla="*/ 492 w 305"/>
                  <a:gd name="T19" fmla="*/ 895 h 191"/>
                  <a:gd name="T20" fmla="*/ 121 w 305"/>
                  <a:gd name="T21" fmla="*/ 1530 h 191"/>
                  <a:gd name="T22" fmla="*/ 0 w 305"/>
                  <a:gd name="T23" fmla="*/ 1802 h 191"/>
                  <a:gd name="T24" fmla="*/ 1432 w 305"/>
                  <a:gd name="T25" fmla="*/ 1802 h 191"/>
                  <a:gd name="T26" fmla="*/ 2031 w 305"/>
                  <a:gd name="T27" fmla="*/ 1592 h 191"/>
                  <a:gd name="T28" fmla="*/ 2717 w 305"/>
                  <a:gd name="T29" fmla="*/ 1530 h 191"/>
                  <a:gd name="T30" fmla="*/ 3571 w 305"/>
                  <a:gd name="T31" fmla="*/ 1453 h 191"/>
                  <a:gd name="T32" fmla="*/ 4373 w 305"/>
                  <a:gd name="T33" fmla="*/ 1592 h 191"/>
                  <a:gd name="T34" fmla="*/ 4748 w 305"/>
                  <a:gd name="T35" fmla="*/ 1802 h 191"/>
                  <a:gd name="T36" fmla="*/ 5100 w 305"/>
                  <a:gd name="T37" fmla="*/ 1592 h 191"/>
                  <a:gd name="T38" fmla="*/ 5809 w 305"/>
                  <a:gd name="T39" fmla="*/ 1256 h 191"/>
                  <a:gd name="T40" fmla="*/ 6054 w 305"/>
                  <a:gd name="T41" fmla="*/ 1116 h 191"/>
                  <a:gd name="T42" fmla="*/ 6054 w 305"/>
                  <a:gd name="T43" fmla="*/ 1116 h 191"/>
                  <a:gd name="T44" fmla="*/ 5350 w 305"/>
                  <a:gd name="T45" fmla="*/ 756 h 19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5"/>
                  <a:gd name="T70" fmla="*/ 0 h 191"/>
                  <a:gd name="T71" fmla="*/ 305 w 305"/>
                  <a:gd name="T72" fmla="*/ 191 h 19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5" h="191">
                    <a:moveTo>
                      <a:pt x="268" y="80"/>
                    </a:moveTo>
                    <a:lnTo>
                      <a:pt x="244" y="73"/>
                    </a:lnTo>
                    <a:lnTo>
                      <a:pt x="197" y="15"/>
                    </a:lnTo>
                    <a:lnTo>
                      <a:pt x="179" y="0"/>
                    </a:lnTo>
                    <a:lnTo>
                      <a:pt x="161" y="0"/>
                    </a:lnTo>
                    <a:lnTo>
                      <a:pt x="126" y="22"/>
                    </a:lnTo>
                    <a:lnTo>
                      <a:pt x="114" y="30"/>
                    </a:lnTo>
                    <a:lnTo>
                      <a:pt x="72" y="51"/>
                    </a:lnTo>
                    <a:lnTo>
                      <a:pt x="36" y="66"/>
                    </a:lnTo>
                    <a:lnTo>
                      <a:pt x="24" y="95"/>
                    </a:lnTo>
                    <a:lnTo>
                      <a:pt x="6" y="161"/>
                    </a:lnTo>
                    <a:lnTo>
                      <a:pt x="0" y="190"/>
                    </a:lnTo>
                    <a:lnTo>
                      <a:pt x="72" y="190"/>
                    </a:lnTo>
                    <a:lnTo>
                      <a:pt x="102" y="168"/>
                    </a:lnTo>
                    <a:lnTo>
                      <a:pt x="137" y="161"/>
                    </a:lnTo>
                    <a:lnTo>
                      <a:pt x="179" y="153"/>
                    </a:lnTo>
                    <a:lnTo>
                      <a:pt x="220" y="168"/>
                    </a:lnTo>
                    <a:lnTo>
                      <a:pt x="238" y="190"/>
                    </a:lnTo>
                    <a:lnTo>
                      <a:pt x="256" y="168"/>
                    </a:lnTo>
                    <a:lnTo>
                      <a:pt x="292" y="132"/>
                    </a:lnTo>
                    <a:lnTo>
                      <a:pt x="304" y="117"/>
                    </a:lnTo>
                    <a:lnTo>
                      <a:pt x="268" y="8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39"/>
              <p:cNvSpPr>
                <a:spLocks/>
              </p:cNvSpPr>
              <p:nvPr/>
            </p:nvSpPr>
            <p:spPr bwMode="auto">
              <a:xfrm>
                <a:off x="4002" y="2012"/>
                <a:ext cx="432" cy="354"/>
              </a:xfrm>
              <a:custGeom>
                <a:avLst/>
                <a:gdLst>
                  <a:gd name="T0" fmla="*/ 7108 w 369"/>
                  <a:gd name="T1" fmla="*/ 373 h 313"/>
                  <a:gd name="T2" fmla="*/ 7108 w 369"/>
                  <a:gd name="T3" fmla="*/ 0 h 313"/>
                  <a:gd name="T4" fmla="*/ 5577 w 369"/>
                  <a:gd name="T5" fmla="*/ 69 h 313"/>
                  <a:gd name="T6" fmla="*/ 4169 w 369"/>
                  <a:gd name="T7" fmla="*/ 373 h 313"/>
                  <a:gd name="T8" fmla="*/ 3077 w 369"/>
                  <a:gd name="T9" fmla="*/ 538 h 313"/>
                  <a:gd name="T10" fmla="*/ 1664 w 369"/>
                  <a:gd name="T11" fmla="*/ 907 h 313"/>
                  <a:gd name="T12" fmla="*/ 1421 w 369"/>
                  <a:gd name="T13" fmla="*/ 1359 h 313"/>
                  <a:gd name="T14" fmla="*/ 1300 w 369"/>
                  <a:gd name="T15" fmla="*/ 1512 h 313"/>
                  <a:gd name="T16" fmla="*/ 1058 w 369"/>
                  <a:gd name="T17" fmla="*/ 2039 h 313"/>
                  <a:gd name="T18" fmla="*/ 364 w 369"/>
                  <a:gd name="T19" fmla="*/ 2475 h 313"/>
                  <a:gd name="T20" fmla="*/ 0 w 369"/>
                  <a:gd name="T21" fmla="*/ 2786 h 313"/>
                  <a:gd name="T22" fmla="*/ 938 w 369"/>
                  <a:gd name="T23" fmla="*/ 3238 h 313"/>
                  <a:gd name="T24" fmla="*/ 1895 w 369"/>
                  <a:gd name="T25" fmla="*/ 2786 h 313"/>
                  <a:gd name="T26" fmla="*/ 3077 w 369"/>
                  <a:gd name="T27" fmla="*/ 2637 h 313"/>
                  <a:gd name="T28" fmla="*/ 4842 w 369"/>
                  <a:gd name="T29" fmla="*/ 2351 h 313"/>
                  <a:gd name="T30" fmla="*/ 5913 w 369"/>
                  <a:gd name="T31" fmla="*/ 2039 h 313"/>
                  <a:gd name="T32" fmla="*/ 6994 w 369"/>
                  <a:gd name="T33" fmla="*/ 1807 h 313"/>
                  <a:gd name="T34" fmla="*/ 7360 w 369"/>
                  <a:gd name="T35" fmla="*/ 1738 h 313"/>
                  <a:gd name="T36" fmla="*/ 7108 w 369"/>
                  <a:gd name="T37" fmla="*/ 373 h 3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9"/>
                  <a:gd name="T58" fmla="*/ 0 h 313"/>
                  <a:gd name="T59" fmla="*/ 369 w 369"/>
                  <a:gd name="T60" fmla="*/ 313 h 3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9" h="313">
                    <a:moveTo>
                      <a:pt x="356" y="36"/>
                    </a:moveTo>
                    <a:lnTo>
                      <a:pt x="356" y="0"/>
                    </a:lnTo>
                    <a:lnTo>
                      <a:pt x="279" y="7"/>
                    </a:lnTo>
                    <a:lnTo>
                      <a:pt x="208" y="36"/>
                    </a:lnTo>
                    <a:lnTo>
                      <a:pt x="154" y="51"/>
                    </a:lnTo>
                    <a:lnTo>
                      <a:pt x="83" y="87"/>
                    </a:lnTo>
                    <a:lnTo>
                      <a:pt x="71" y="131"/>
                    </a:lnTo>
                    <a:lnTo>
                      <a:pt x="65" y="146"/>
                    </a:lnTo>
                    <a:lnTo>
                      <a:pt x="53" y="196"/>
                    </a:lnTo>
                    <a:lnTo>
                      <a:pt x="18" y="240"/>
                    </a:lnTo>
                    <a:lnTo>
                      <a:pt x="0" y="269"/>
                    </a:lnTo>
                    <a:lnTo>
                      <a:pt x="47" y="312"/>
                    </a:lnTo>
                    <a:lnTo>
                      <a:pt x="95" y="269"/>
                    </a:lnTo>
                    <a:lnTo>
                      <a:pt x="154" y="254"/>
                    </a:lnTo>
                    <a:lnTo>
                      <a:pt x="243" y="226"/>
                    </a:lnTo>
                    <a:lnTo>
                      <a:pt x="297" y="196"/>
                    </a:lnTo>
                    <a:lnTo>
                      <a:pt x="350" y="175"/>
                    </a:lnTo>
                    <a:lnTo>
                      <a:pt x="368" y="167"/>
                    </a:lnTo>
                    <a:lnTo>
                      <a:pt x="356" y="3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40"/>
              <p:cNvSpPr>
                <a:spLocks/>
              </p:cNvSpPr>
              <p:nvPr/>
            </p:nvSpPr>
            <p:spPr bwMode="auto">
              <a:xfrm>
                <a:off x="4422" y="1712"/>
                <a:ext cx="532" cy="482"/>
              </a:xfrm>
              <a:custGeom>
                <a:avLst/>
                <a:gdLst>
                  <a:gd name="T0" fmla="*/ 195 w 454"/>
                  <a:gd name="T1" fmla="*/ 3249 h 427"/>
                  <a:gd name="T2" fmla="*/ 0 w 454"/>
                  <a:gd name="T3" fmla="*/ 4026 h 427"/>
                  <a:gd name="T4" fmla="*/ 336 w 454"/>
                  <a:gd name="T5" fmla="*/ 4258 h 427"/>
                  <a:gd name="T6" fmla="*/ 2416 w 454"/>
                  <a:gd name="T7" fmla="*/ 3882 h 427"/>
                  <a:gd name="T8" fmla="*/ 3200 w 454"/>
                  <a:gd name="T9" fmla="*/ 3722 h 427"/>
                  <a:gd name="T10" fmla="*/ 4654 w 454"/>
                  <a:gd name="T11" fmla="*/ 3388 h 427"/>
                  <a:gd name="T12" fmla="*/ 6227 w 454"/>
                  <a:gd name="T13" fmla="*/ 3025 h 427"/>
                  <a:gd name="T14" fmla="*/ 7071 w 454"/>
                  <a:gd name="T15" fmla="*/ 2720 h 427"/>
                  <a:gd name="T16" fmla="*/ 9213 w 454"/>
                  <a:gd name="T17" fmla="*/ 1901 h 427"/>
                  <a:gd name="T18" fmla="*/ 7330 w 454"/>
                  <a:gd name="T19" fmla="*/ 2150 h 427"/>
                  <a:gd name="T20" fmla="*/ 7184 w 454"/>
                  <a:gd name="T21" fmla="*/ 2150 h 427"/>
                  <a:gd name="T22" fmla="*/ 6589 w 454"/>
                  <a:gd name="T23" fmla="*/ 2150 h 427"/>
                  <a:gd name="T24" fmla="*/ 5632 w 454"/>
                  <a:gd name="T25" fmla="*/ 2150 h 427"/>
                  <a:gd name="T26" fmla="*/ 4726 w 454"/>
                  <a:gd name="T27" fmla="*/ 2001 h 427"/>
                  <a:gd name="T28" fmla="*/ 3534 w 454"/>
                  <a:gd name="T29" fmla="*/ 1794 h 427"/>
                  <a:gd name="T30" fmla="*/ 3006 w 454"/>
                  <a:gd name="T31" fmla="*/ 1531 h 427"/>
                  <a:gd name="T32" fmla="*/ 2592 w 454"/>
                  <a:gd name="T33" fmla="*/ 1195 h 427"/>
                  <a:gd name="T34" fmla="*/ 2237 w 454"/>
                  <a:gd name="T35" fmla="*/ 759 h 427"/>
                  <a:gd name="T36" fmla="*/ 2053 w 454"/>
                  <a:gd name="T37" fmla="*/ 0 h 427"/>
                  <a:gd name="T38" fmla="*/ 1196 w 454"/>
                  <a:gd name="T39" fmla="*/ 98 h 427"/>
                  <a:gd name="T40" fmla="*/ 694 w 454"/>
                  <a:gd name="T41" fmla="*/ 572 h 427"/>
                  <a:gd name="T42" fmla="*/ 336 w 454"/>
                  <a:gd name="T43" fmla="*/ 1414 h 427"/>
                  <a:gd name="T44" fmla="*/ 314 w 454"/>
                  <a:gd name="T45" fmla="*/ 975 h 427"/>
                  <a:gd name="T46" fmla="*/ 314 w 454"/>
                  <a:gd name="T47" fmla="*/ 1719 h 427"/>
                  <a:gd name="T48" fmla="*/ 601 w 454"/>
                  <a:gd name="T49" fmla="*/ 2259 h 427"/>
                  <a:gd name="T50" fmla="*/ 793 w 454"/>
                  <a:gd name="T51" fmla="*/ 2815 h 427"/>
                  <a:gd name="T52" fmla="*/ 268 w 454"/>
                  <a:gd name="T53" fmla="*/ 3215 h 427"/>
                  <a:gd name="T54" fmla="*/ 0 w 454"/>
                  <a:gd name="T55" fmla="*/ 3524 h 427"/>
                  <a:gd name="T56" fmla="*/ 195 w 454"/>
                  <a:gd name="T57" fmla="*/ 3249 h 42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54"/>
                  <a:gd name="T88" fmla="*/ 0 h 427"/>
                  <a:gd name="T89" fmla="*/ 454 w 454"/>
                  <a:gd name="T90" fmla="*/ 427 h 42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54" h="427">
                    <a:moveTo>
                      <a:pt x="9" y="325"/>
                    </a:moveTo>
                    <a:lnTo>
                      <a:pt x="0" y="403"/>
                    </a:lnTo>
                    <a:lnTo>
                      <a:pt x="17" y="426"/>
                    </a:lnTo>
                    <a:lnTo>
                      <a:pt x="119" y="388"/>
                    </a:lnTo>
                    <a:lnTo>
                      <a:pt x="157" y="373"/>
                    </a:lnTo>
                    <a:lnTo>
                      <a:pt x="229" y="338"/>
                    </a:lnTo>
                    <a:lnTo>
                      <a:pt x="306" y="302"/>
                    </a:lnTo>
                    <a:lnTo>
                      <a:pt x="347" y="272"/>
                    </a:lnTo>
                    <a:lnTo>
                      <a:pt x="453" y="190"/>
                    </a:lnTo>
                    <a:lnTo>
                      <a:pt x="360" y="215"/>
                    </a:lnTo>
                    <a:lnTo>
                      <a:pt x="353" y="215"/>
                    </a:lnTo>
                    <a:lnTo>
                      <a:pt x="324" y="215"/>
                    </a:lnTo>
                    <a:lnTo>
                      <a:pt x="277" y="215"/>
                    </a:lnTo>
                    <a:lnTo>
                      <a:pt x="233" y="200"/>
                    </a:lnTo>
                    <a:lnTo>
                      <a:pt x="174" y="180"/>
                    </a:lnTo>
                    <a:lnTo>
                      <a:pt x="148" y="154"/>
                    </a:lnTo>
                    <a:lnTo>
                      <a:pt x="128" y="120"/>
                    </a:lnTo>
                    <a:lnTo>
                      <a:pt x="110" y="76"/>
                    </a:lnTo>
                    <a:lnTo>
                      <a:pt x="101" y="0"/>
                    </a:lnTo>
                    <a:lnTo>
                      <a:pt x="59" y="10"/>
                    </a:lnTo>
                    <a:lnTo>
                      <a:pt x="34" y="58"/>
                    </a:lnTo>
                    <a:lnTo>
                      <a:pt x="17" y="142"/>
                    </a:lnTo>
                    <a:lnTo>
                      <a:pt x="15" y="98"/>
                    </a:lnTo>
                    <a:lnTo>
                      <a:pt x="15" y="172"/>
                    </a:lnTo>
                    <a:lnTo>
                      <a:pt x="30" y="226"/>
                    </a:lnTo>
                    <a:lnTo>
                      <a:pt x="38" y="282"/>
                    </a:lnTo>
                    <a:lnTo>
                      <a:pt x="13" y="322"/>
                    </a:lnTo>
                    <a:lnTo>
                      <a:pt x="0" y="353"/>
                    </a:lnTo>
                    <a:lnTo>
                      <a:pt x="9" y="32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41"/>
              <p:cNvSpPr>
                <a:spLocks/>
              </p:cNvSpPr>
              <p:nvPr/>
            </p:nvSpPr>
            <p:spPr bwMode="auto">
              <a:xfrm>
                <a:off x="3933" y="1790"/>
                <a:ext cx="522" cy="297"/>
              </a:xfrm>
              <a:custGeom>
                <a:avLst/>
                <a:gdLst>
                  <a:gd name="T0" fmla="*/ 8158 w 446"/>
                  <a:gd name="T1" fmla="*/ 0 h 263"/>
                  <a:gd name="T2" fmla="*/ 7210 w 446"/>
                  <a:gd name="T3" fmla="*/ 0 h 263"/>
                  <a:gd name="T4" fmla="*/ 6270 w 446"/>
                  <a:gd name="T5" fmla="*/ 227 h 263"/>
                  <a:gd name="T6" fmla="*/ 4858 w 446"/>
                  <a:gd name="T7" fmla="*/ 355 h 263"/>
                  <a:gd name="T8" fmla="*/ 4230 w 446"/>
                  <a:gd name="T9" fmla="*/ 512 h 263"/>
                  <a:gd name="T10" fmla="*/ 3153 w 446"/>
                  <a:gd name="T11" fmla="*/ 556 h 263"/>
                  <a:gd name="T12" fmla="*/ 2061 w 446"/>
                  <a:gd name="T13" fmla="*/ 758 h 263"/>
                  <a:gd name="T14" fmla="*/ 1310 w 446"/>
                  <a:gd name="T15" fmla="*/ 967 h 263"/>
                  <a:gd name="T16" fmla="*/ 698 w 446"/>
                  <a:gd name="T17" fmla="*/ 1246 h 263"/>
                  <a:gd name="T18" fmla="*/ 0 w 446"/>
                  <a:gd name="T19" fmla="*/ 1536 h 263"/>
                  <a:gd name="T20" fmla="*/ 0 w 446"/>
                  <a:gd name="T21" fmla="*/ 1915 h 263"/>
                  <a:gd name="T22" fmla="*/ 576 w 446"/>
                  <a:gd name="T23" fmla="*/ 2255 h 263"/>
                  <a:gd name="T24" fmla="*/ 1048 w 446"/>
                  <a:gd name="T25" fmla="*/ 2339 h 263"/>
                  <a:gd name="T26" fmla="*/ 1533 w 446"/>
                  <a:gd name="T27" fmla="*/ 2566 h 263"/>
                  <a:gd name="T28" fmla="*/ 1654 w 446"/>
                  <a:gd name="T29" fmla="*/ 2632 h 263"/>
                  <a:gd name="T30" fmla="*/ 3656 w 446"/>
                  <a:gd name="T31" fmla="*/ 2210 h 263"/>
                  <a:gd name="T32" fmla="*/ 4709 w 446"/>
                  <a:gd name="T33" fmla="*/ 2060 h 263"/>
                  <a:gd name="T34" fmla="*/ 5899 w 446"/>
                  <a:gd name="T35" fmla="*/ 1774 h 263"/>
                  <a:gd name="T36" fmla="*/ 6605 w 446"/>
                  <a:gd name="T37" fmla="*/ 1696 h 263"/>
                  <a:gd name="T38" fmla="*/ 7210 w 446"/>
                  <a:gd name="T39" fmla="*/ 1471 h 263"/>
                  <a:gd name="T40" fmla="*/ 8029 w 446"/>
                  <a:gd name="T41" fmla="*/ 1397 h 263"/>
                  <a:gd name="T42" fmla="*/ 8786 w 446"/>
                  <a:gd name="T43" fmla="*/ 1232 h 263"/>
                  <a:gd name="T44" fmla="*/ 8852 w 446"/>
                  <a:gd name="T45" fmla="*/ 879 h 263"/>
                  <a:gd name="T46" fmla="*/ 8852 w 446"/>
                  <a:gd name="T47" fmla="*/ 512 h 263"/>
                  <a:gd name="T48" fmla="*/ 8852 w 446"/>
                  <a:gd name="T49" fmla="*/ 227 h 263"/>
                  <a:gd name="T50" fmla="*/ 8158 w 446"/>
                  <a:gd name="T51" fmla="*/ 0 h 2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6"/>
                  <a:gd name="T79" fmla="*/ 0 h 263"/>
                  <a:gd name="T80" fmla="*/ 446 w 446"/>
                  <a:gd name="T81" fmla="*/ 263 h 2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6" h="263">
                    <a:moveTo>
                      <a:pt x="410" y="0"/>
                    </a:moveTo>
                    <a:lnTo>
                      <a:pt x="362" y="0"/>
                    </a:lnTo>
                    <a:lnTo>
                      <a:pt x="315" y="22"/>
                    </a:lnTo>
                    <a:lnTo>
                      <a:pt x="244" y="35"/>
                    </a:lnTo>
                    <a:lnTo>
                      <a:pt x="213" y="51"/>
                    </a:lnTo>
                    <a:lnTo>
                      <a:pt x="159" y="55"/>
                    </a:lnTo>
                    <a:lnTo>
                      <a:pt x="104" y="75"/>
                    </a:lnTo>
                    <a:lnTo>
                      <a:pt x="66" y="96"/>
                    </a:lnTo>
                    <a:lnTo>
                      <a:pt x="35" y="124"/>
                    </a:lnTo>
                    <a:lnTo>
                      <a:pt x="0" y="153"/>
                    </a:lnTo>
                    <a:lnTo>
                      <a:pt x="0" y="190"/>
                    </a:lnTo>
                    <a:lnTo>
                      <a:pt x="28" y="223"/>
                    </a:lnTo>
                    <a:lnTo>
                      <a:pt x="53" y="233"/>
                    </a:lnTo>
                    <a:lnTo>
                      <a:pt x="77" y="255"/>
                    </a:lnTo>
                    <a:lnTo>
                      <a:pt x="83" y="262"/>
                    </a:lnTo>
                    <a:lnTo>
                      <a:pt x="184" y="219"/>
                    </a:lnTo>
                    <a:lnTo>
                      <a:pt x="237" y="204"/>
                    </a:lnTo>
                    <a:lnTo>
                      <a:pt x="297" y="175"/>
                    </a:lnTo>
                    <a:lnTo>
                      <a:pt x="332" y="168"/>
                    </a:lnTo>
                    <a:lnTo>
                      <a:pt x="362" y="146"/>
                    </a:lnTo>
                    <a:lnTo>
                      <a:pt x="404" y="139"/>
                    </a:lnTo>
                    <a:lnTo>
                      <a:pt x="443" y="121"/>
                    </a:lnTo>
                    <a:lnTo>
                      <a:pt x="445" y="88"/>
                    </a:lnTo>
                    <a:lnTo>
                      <a:pt x="445" y="51"/>
                    </a:lnTo>
                    <a:lnTo>
                      <a:pt x="445" y="22"/>
                    </a:lnTo>
                    <a:lnTo>
                      <a:pt x="41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42"/>
              <p:cNvSpPr>
                <a:spLocks/>
              </p:cNvSpPr>
              <p:nvPr/>
            </p:nvSpPr>
            <p:spPr bwMode="auto">
              <a:xfrm>
                <a:off x="3614" y="2299"/>
                <a:ext cx="452" cy="236"/>
              </a:xfrm>
              <a:custGeom>
                <a:avLst/>
                <a:gdLst>
                  <a:gd name="T0" fmla="*/ 6430 w 386"/>
                  <a:gd name="T1" fmla="*/ 0 h 209"/>
                  <a:gd name="T2" fmla="*/ 5107 w 386"/>
                  <a:gd name="T3" fmla="*/ 203 h 209"/>
                  <a:gd name="T4" fmla="*/ 4095 w 386"/>
                  <a:gd name="T5" fmla="*/ 300 h 209"/>
                  <a:gd name="T6" fmla="*/ 2319 w 386"/>
                  <a:gd name="T7" fmla="*/ 766 h 209"/>
                  <a:gd name="T8" fmla="*/ 1529 w 386"/>
                  <a:gd name="T9" fmla="*/ 802 h 209"/>
                  <a:gd name="T10" fmla="*/ 0 w 386"/>
                  <a:gd name="T11" fmla="*/ 879 h 209"/>
                  <a:gd name="T12" fmla="*/ 0 w 386"/>
                  <a:gd name="T13" fmla="*/ 1103 h 209"/>
                  <a:gd name="T14" fmla="*/ 335 w 386"/>
                  <a:gd name="T15" fmla="*/ 1835 h 209"/>
                  <a:gd name="T16" fmla="*/ 1372 w 386"/>
                  <a:gd name="T17" fmla="*/ 2091 h 209"/>
                  <a:gd name="T18" fmla="*/ 2319 w 386"/>
                  <a:gd name="T19" fmla="*/ 2091 h 209"/>
                  <a:gd name="T20" fmla="*/ 4095 w 386"/>
                  <a:gd name="T21" fmla="*/ 1885 h 209"/>
                  <a:gd name="T22" fmla="*/ 5816 w 386"/>
                  <a:gd name="T23" fmla="*/ 1623 h 209"/>
                  <a:gd name="T24" fmla="*/ 7002 w 386"/>
                  <a:gd name="T25" fmla="*/ 1023 h 209"/>
                  <a:gd name="T26" fmla="*/ 7378 w 386"/>
                  <a:gd name="T27" fmla="*/ 578 h 209"/>
                  <a:gd name="T28" fmla="*/ 7614 w 386"/>
                  <a:gd name="T29" fmla="*/ 512 h 209"/>
                  <a:gd name="T30" fmla="*/ 7731 w 386"/>
                  <a:gd name="T31" fmla="*/ 437 h 209"/>
                  <a:gd name="T32" fmla="*/ 6430 w 386"/>
                  <a:gd name="T33" fmla="*/ 0 h 2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6"/>
                  <a:gd name="T52" fmla="*/ 0 h 209"/>
                  <a:gd name="T53" fmla="*/ 386 w 386"/>
                  <a:gd name="T54" fmla="*/ 209 h 20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6" h="209">
                    <a:moveTo>
                      <a:pt x="320" y="0"/>
                    </a:moveTo>
                    <a:lnTo>
                      <a:pt x="254" y="20"/>
                    </a:lnTo>
                    <a:lnTo>
                      <a:pt x="204" y="30"/>
                    </a:lnTo>
                    <a:lnTo>
                      <a:pt x="115" y="76"/>
                    </a:lnTo>
                    <a:lnTo>
                      <a:pt x="76" y="80"/>
                    </a:lnTo>
                    <a:lnTo>
                      <a:pt x="0" y="88"/>
                    </a:lnTo>
                    <a:lnTo>
                      <a:pt x="0" y="110"/>
                    </a:lnTo>
                    <a:lnTo>
                      <a:pt x="17" y="183"/>
                    </a:lnTo>
                    <a:lnTo>
                      <a:pt x="68" y="208"/>
                    </a:lnTo>
                    <a:lnTo>
                      <a:pt x="115" y="208"/>
                    </a:lnTo>
                    <a:lnTo>
                      <a:pt x="204" y="188"/>
                    </a:lnTo>
                    <a:lnTo>
                      <a:pt x="290" y="161"/>
                    </a:lnTo>
                    <a:lnTo>
                      <a:pt x="348" y="102"/>
                    </a:lnTo>
                    <a:lnTo>
                      <a:pt x="368" y="58"/>
                    </a:lnTo>
                    <a:lnTo>
                      <a:pt x="380" y="51"/>
                    </a:lnTo>
                    <a:lnTo>
                      <a:pt x="385" y="44"/>
                    </a:lnTo>
                    <a:lnTo>
                      <a:pt x="32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3"/>
              <p:cNvSpPr>
                <a:spLocks/>
              </p:cNvSpPr>
              <p:nvPr/>
            </p:nvSpPr>
            <p:spPr bwMode="auto">
              <a:xfrm>
                <a:off x="3981" y="1199"/>
                <a:ext cx="383" cy="626"/>
              </a:xfrm>
              <a:custGeom>
                <a:avLst/>
                <a:gdLst>
                  <a:gd name="T0" fmla="*/ 3125 w 327"/>
                  <a:gd name="T1" fmla="*/ 0 h 555"/>
                  <a:gd name="T2" fmla="*/ 1195 w 327"/>
                  <a:gd name="T3" fmla="*/ 290 h 555"/>
                  <a:gd name="T4" fmla="*/ 365 w 327"/>
                  <a:gd name="T5" fmla="*/ 643 h 555"/>
                  <a:gd name="T6" fmla="*/ 365 w 327"/>
                  <a:gd name="T7" fmla="*/ 858 h 555"/>
                  <a:gd name="T8" fmla="*/ 121 w 327"/>
                  <a:gd name="T9" fmla="*/ 1438 h 555"/>
                  <a:gd name="T10" fmla="*/ 0 w 327"/>
                  <a:gd name="T11" fmla="*/ 1858 h 555"/>
                  <a:gd name="T12" fmla="*/ 0 w 327"/>
                  <a:gd name="T13" fmla="*/ 2082 h 555"/>
                  <a:gd name="T14" fmla="*/ 121 w 327"/>
                  <a:gd name="T15" fmla="*/ 2522 h 555"/>
                  <a:gd name="T16" fmla="*/ 121 w 327"/>
                  <a:gd name="T17" fmla="*/ 2522 h 555"/>
                  <a:gd name="T18" fmla="*/ 688 w 327"/>
                  <a:gd name="T19" fmla="*/ 2742 h 555"/>
                  <a:gd name="T20" fmla="*/ 1195 w 327"/>
                  <a:gd name="T21" fmla="*/ 2863 h 555"/>
                  <a:gd name="T22" fmla="*/ 1689 w 327"/>
                  <a:gd name="T23" fmla="*/ 3077 h 555"/>
                  <a:gd name="T24" fmla="*/ 2034 w 327"/>
                  <a:gd name="T25" fmla="*/ 3587 h 555"/>
                  <a:gd name="T26" fmla="*/ 2034 w 327"/>
                  <a:gd name="T27" fmla="*/ 4173 h 555"/>
                  <a:gd name="T28" fmla="*/ 2132 w 327"/>
                  <a:gd name="T29" fmla="*/ 4707 h 555"/>
                  <a:gd name="T30" fmla="*/ 3374 w 327"/>
                  <a:gd name="T31" fmla="*/ 4946 h 555"/>
                  <a:gd name="T32" fmla="*/ 3828 w 327"/>
                  <a:gd name="T33" fmla="*/ 5090 h 555"/>
                  <a:gd name="T34" fmla="*/ 3828 w 327"/>
                  <a:gd name="T35" fmla="*/ 5378 h 555"/>
                  <a:gd name="T36" fmla="*/ 4361 w 327"/>
                  <a:gd name="T37" fmla="*/ 5461 h 555"/>
                  <a:gd name="T38" fmla="*/ 5730 w 327"/>
                  <a:gd name="T39" fmla="*/ 5461 h 555"/>
                  <a:gd name="T40" fmla="*/ 6574 w 327"/>
                  <a:gd name="T41" fmla="*/ 5148 h 555"/>
                  <a:gd name="T42" fmla="*/ 5750 w 327"/>
                  <a:gd name="T43" fmla="*/ 4796 h 555"/>
                  <a:gd name="T44" fmla="*/ 5750 w 327"/>
                  <a:gd name="T45" fmla="*/ 4233 h 555"/>
                  <a:gd name="T46" fmla="*/ 5750 w 327"/>
                  <a:gd name="T47" fmla="*/ 3521 h 555"/>
                  <a:gd name="T48" fmla="*/ 5648 w 327"/>
                  <a:gd name="T49" fmla="*/ 2360 h 555"/>
                  <a:gd name="T50" fmla="*/ 5054 w 327"/>
                  <a:gd name="T51" fmla="*/ 2082 h 555"/>
                  <a:gd name="T52" fmla="*/ 4444 w 327"/>
                  <a:gd name="T53" fmla="*/ 1381 h 555"/>
                  <a:gd name="T54" fmla="*/ 4321 w 327"/>
                  <a:gd name="T55" fmla="*/ 643 h 555"/>
                  <a:gd name="T56" fmla="*/ 3828 w 327"/>
                  <a:gd name="T57" fmla="*/ 369 h 555"/>
                  <a:gd name="T58" fmla="*/ 3828 w 327"/>
                  <a:gd name="T59" fmla="*/ 369 h 555"/>
                  <a:gd name="T60" fmla="*/ 3125 w 327"/>
                  <a:gd name="T61" fmla="*/ 0 h 5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27"/>
                  <a:gd name="T94" fmla="*/ 0 h 555"/>
                  <a:gd name="T95" fmla="*/ 327 w 327"/>
                  <a:gd name="T96" fmla="*/ 555 h 55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27" h="555">
                    <a:moveTo>
                      <a:pt x="155" y="0"/>
                    </a:moveTo>
                    <a:lnTo>
                      <a:pt x="60" y="29"/>
                    </a:lnTo>
                    <a:lnTo>
                      <a:pt x="18" y="66"/>
                    </a:lnTo>
                    <a:lnTo>
                      <a:pt x="18" y="88"/>
                    </a:lnTo>
                    <a:lnTo>
                      <a:pt x="6" y="146"/>
                    </a:lnTo>
                    <a:lnTo>
                      <a:pt x="0" y="189"/>
                    </a:lnTo>
                    <a:lnTo>
                      <a:pt x="0" y="211"/>
                    </a:lnTo>
                    <a:lnTo>
                      <a:pt x="6" y="255"/>
                    </a:lnTo>
                    <a:lnTo>
                      <a:pt x="34" y="279"/>
                    </a:lnTo>
                    <a:lnTo>
                      <a:pt x="60" y="291"/>
                    </a:lnTo>
                    <a:lnTo>
                      <a:pt x="83" y="313"/>
                    </a:lnTo>
                    <a:lnTo>
                      <a:pt x="101" y="364"/>
                    </a:lnTo>
                    <a:lnTo>
                      <a:pt x="101" y="423"/>
                    </a:lnTo>
                    <a:lnTo>
                      <a:pt x="106" y="477"/>
                    </a:lnTo>
                    <a:lnTo>
                      <a:pt x="167" y="503"/>
                    </a:lnTo>
                    <a:lnTo>
                      <a:pt x="190" y="517"/>
                    </a:lnTo>
                    <a:lnTo>
                      <a:pt x="190" y="546"/>
                    </a:lnTo>
                    <a:lnTo>
                      <a:pt x="216" y="554"/>
                    </a:lnTo>
                    <a:lnTo>
                      <a:pt x="284" y="554"/>
                    </a:lnTo>
                    <a:lnTo>
                      <a:pt x="326" y="523"/>
                    </a:lnTo>
                    <a:lnTo>
                      <a:pt x="285" y="488"/>
                    </a:lnTo>
                    <a:lnTo>
                      <a:pt x="285" y="430"/>
                    </a:lnTo>
                    <a:lnTo>
                      <a:pt x="285" y="357"/>
                    </a:lnTo>
                    <a:lnTo>
                      <a:pt x="280" y="239"/>
                    </a:lnTo>
                    <a:lnTo>
                      <a:pt x="250" y="211"/>
                    </a:lnTo>
                    <a:lnTo>
                      <a:pt x="220" y="139"/>
                    </a:lnTo>
                    <a:lnTo>
                      <a:pt x="214" y="66"/>
                    </a:lnTo>
                    <a:lnTo>
                      <a:pt x="190" y="37"/>
                    </a:lnTo>
                    <a:lnTo>
                      <a:pt x="155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44"/>
              <p:cNvSpPr>
                <a:spLocks/>
              </p:cNvSpPr>
              <p:nvPr/>
            </p:nvSpPr>
            <p:spPr bwMode="auto">
              <a:xfrm>
                <a:off x="3884" y="1782"/>
                <a:ext cx="91" cy="191"/>
              </a:xfrm>
              <a:custGeom>
                <a:avLst/>
                <a:gdLst>
                  <a:gd name="T0" fmla="*/ 1231 w 78"/>
                  <a:gd name="T1" fmla="*/ 0 h 169"/>
                  <a:gd name="T2" fmla="*/ 352 w 78"/>
                  <a:gd name="T3" fmla="*/ 293 h 169"/>
                  <a:gd name="T4" fmla="*/ 0 w 78"/>
                  <a:gd name="T5" fmla="*/ 529 h 169"/>
                  <a:gd name="T6" fmla="*/ 0 w 78"/>
                  <a:gd name="T7" fmla="*/ 974 h 169"/>
                  <a:gd name="T8" fmla="*/ 352 w 78"/>
                  <a:gd name="T9" fmla="*/ 1644 h 169"/>
                  <a:gd name="T10" fmla="*/ 664 w 78"/>
                  <a:gd name="T11" fmla="*/ 1726 h 169"/>
                  <a:gd name="T12" fmla="*/ 1132 w 78"/>
                  <a:gd name="T13" fmla="*/ 1407 h 169"/>
                  <a:gd name="T14" fmla="*/ 1341 w 78"/>
                  <a:gd name="T15" fmla="*/ 1268 h 169"/>
                  <a:gd name="T16" fmla="*/ 1463 w 78"/>
                  <a:gd name="T17" fmla="*/ 1105 h 169"/>
                  <a:gd name="T18" fmla="*/ 1231 w 78"/>
                  <a:gd name="T19" fmla="*/ 0 h 1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169"/>
                  <a:gd name="T32" fmla="*/ 78 w 78"/>
                  <a:gd name="T33" fmla="*/ 169 h 1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169">
                    <a:moveTo>
                      <a:pt x="65" y="0"/>
                    </a:moveTo>
                    <a:lnTo>
                      <a:pt x="18" y="29"/>
                    </a:lnTo>
                    <a:lnTo>
                      <a:pt x="0" y="51"/>
                    </a:lnTo>
                    <a:lnTo>
                      <a:pt x="0" y="95"/>
                    </a:lnTo>
                    <a:lnTo>
                      <a:pt x="18" y="160"/>
                    </a:lnTo>
                    <a:lnTo>
                      <a:pt x="35" y="168"/>
                    </a:lnTo>
                    <a:lnTo>
                      <a:pt x="59" y="138"/>
                    </a:lnTo>
                    <a:lnTo>
                      <a:pt x="71" y="124"/>
                    </a:lnTo>
                    <a:lnTo>
                      <a:pt x="77" y="109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45"/>
              <p:cNvSpPr>
                <a:spLocks/>
              </p:cNvSpPr>
              <p:nvPr/>
            </p:nvSpPr>
            <p:spPr bwMode="auto">
              <a:xfrm>
                <a:off x="5066" y="1388"/>
                <a:ext cx="203" cy="157"/>
              </a:xfrm>
              <a:custGeom>
                <a:avLst/>
                <a:gdLst>
                  <a:gd name="T0" fmla="*/ 364 w 173"/>
                  <a:gd name="T1" fmla="*/ 68 h 139"/>
                  <a:gd name="T2" fmla="*/ 231 w 173"/>
                  <a:gd name="T3" fmla="*/ 0 h 139"/>
                  <a:gd name="T4" fmla="*/ 0 w 173"/>
                  <a:gd name="T5" fmla="*/ 293 h 139"/>
                  <a:gd name="T6" fmla="*/ 0 w 173"/>
                  <a:gd name="T7" fmla="*/ 653 h 139"/>
                  <a:gd name="T8" fmla="*/ 364 w 173"/>
                  <a:gd name="T9" fmla="*/ 878 h 139"/>
                  <a:gd name="T10" fmla="*/ 723 w 173"/>
                  <a:gd name="T11" fmla="*/ 1102 h 139"/>
                  <a:gd name="T12" fmla="*/ 723 w 173"/>
                  <a:gd name="T13" fmla="*/ 1102 h 139"/>
                  <a:gd name="T14" fmla="*/ 1609 w 173"/>
                  <a:gd name="T15" fmla="*/ 1172 h 139"/>
                  <a:gd name="T16" fmla="*/ 2479 w 173"/>
                  <a:gd name="T17" fmla="*/ 1324 h 139"/>
                  <a:gd name="T18" fmla="*/ 2606 w 173"/>
                  <a:gd name="T19" fmla="*/ 1324 h 139"/>
                  <a:gd name="T20" fmla="*/ 2861 w 173"/>
                  <a:gd name="T21" fmla="*/ 1324 h 139"/>
                  <a:gd name="T22" fmla="*/ 3216 w 173"/>
                  <a:gd name="T23" fmla="*/ 1393 h 139"/>
                  <a:gd name="T24" fmla="*/ 3588 w 173"/>
                  <a:gd name="T25" fmla="*/ 1102 h 139"/>
                  <a:gd name="T26" fmla="*/ 2861 w 173"/>
                  <a:gd name="T27" fmla="*/ 721 h 139"/>
                  <a:gd name="T28" fmla="*/ 2479 w 173"/>
                  <a:gd name="T29" fmla="*/ 594 h 139"/>
                  <a:gd name="T30" fmla="*/ 2479 w 173"/>
                  <a:gd name="T31" fmla="*/ 594 h 139"/>
                  <a:gd name="T32" fmla="*/ 364 w 173"/>
                  <a:gd name="T33" fmla="*/ 68 h 1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3"/>
                  <a:gd name="T52" fmla="*/ 0 h 139"/>
                  <a:gd name="T53" fmla="*/ 173 w 173"/>
                  <a:gd name="T54" fmla="*/ 139 h 1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3" h="139">
                    <a:moveTo>
                      <a:pt x="17" y="7"/>
                    </a:moveTo>
                    <a:lnTo>
                      <a:pt x="11" y="0"/>
                    </a:lnTo>
                    <a:lnTo>
                      <a:pt x="0" y="29"/>
                    </a:lnTo>
                    <a:lnTo>
                      <a:pt x="0" y="65"/>
                    </a:lnTo>
                    <a:lnTo>
                      <a:pt x="17" y="87"/>
                    </a:lnTo>
                    <a:lnTo>
                      <a:pt x="35" y="109"/>
                    </a:lnTo>
                    <a:lnTo>
                      <a:pt x="77" y="116"/>
                    </a:lnTo>
                    <a:lnTo>
                      <a:pt x="119" y="131"/>
                    </a:lnTo>
                    <a:lnTo>
                      <a:pt x="125" y="131"/>
                    </a:lnTo>
                    <a:lnTo>
                      <a:pt x="137" y="131"/>
                    </a:lnTo>
                    <a:lnTo>
                      <a:pt x="154" y="138"/>
                    </a:lnTo>
                    <a:lnTo>
                      <a:pt x="172" y="109"/>
                    </a:lnTo>
                    <a:lnTo>
                      <a:pt x="137" y="72"/>
                    </a:lnTo>
                    <a:lnTo>
                      <a:pt x="119" y="58"/>
                    </a:lnTo>
                    <a:lnTo>
                      <a:pt x="17" y="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46"/>
              <p:cNvSpPr>
                <a:spLocks/>
              </p:cNvSpPr>
              <p:nvPr/>
            </p:nvSpPr>
            <p:spPr bwMode="auto">
              <a:xfrm>
                <a:off x="5031" y="1569"/>
                <a:ext cx="250" cy="214"/>
              </a:xfrm>
              <a:custGeom>
                <a:avLst/>
                <a:gdLst>
                  <a:gd name="T0" fmla="*/ 4084 w 214"/>
                  <a:gd name="T1" fmla="*/ 657 h 190"/>
                  <a:gd name="T2" fmla="*/ 2737 w 214"/>
                  <a:gd name="T3" fmla="*/ 416 h 190"/>
                  <a:gd name="T4" fmla="*/ 1355 w 214"/>
                  <a:gd name="T5" fmla="*/ 142 h 190"/>
                  <a:gd name="T6" fmla="*/ 475 w 214"/>
                  <a:gd name="T7" fmla="*/ 0 h 190"/>
                  <a:gd name="T8" fmla="*/ 0 w 214"/>
                  <a:gd name="T9" fmla="*/ 0 h 190"/>
                  <a:gd name="T10" fmla="*/ 225 w 214"/>
                  <a:gd name="T11" fmla="*/ 416 h 190"/>
                  <a:gd name="T12" fmla="*/ 585 w 214"/>
                  <a:gd name="T13" fmla="*/ 657 h 190"/>
                  <a:gd name="T14" fmla="*/ 1242 w 214"/>
                  <a:gd name="T15" fmla="*/ 1049 h 190"/>
                  <a:gd name="T16" fmla="*/ 1695 w 214"/>
                  <a:gd name="T17" fmla="*/ 1264 h 190"/>
                  <a:gd name="T18" fmla="*/ 1695 w 214"/>
                  <a:gd name="T19" fmla="*/ 1540 h 190"/>
                  <a:gd name="T20" fmla="*/ 2067 w 214"/>
                  <a:gd name="T21" fmla="*/ 1747 h 190"/>
                  <a:gd name="T22" fmla="*/ 2509 w 214"/>
                  <a:gd name="T23" fmla="*/ 1809 h 190"/>
                  <a:gd name="T24" fmla="*/ 2870 w 214"/>
                  <a:gd name="T25" fmla="*/ 1426 h 190"/>
                  <a:gd name="T26" fmla="*/ 3353 w 214"/>
                  <a:gd name="T27" fmla="*/ 894 h 190"/>
                  <a:gd name="T28" fmla="*/ 3775 w 214"/>
                  <a:gd name="T29" fmla="*/ 757 h 190"/>
                  <a:gd name="T30" fmla="*/ 3877 w 214"/>
                  <a:gd name="T31" fmla="*/ 416 h 190"/>
                  <a:gd name="T32" fmla="*/ 3877 w 214"/>
                  <a:gd name="T33" fmla="*/ 416 h 190"/>
                  <a:gd name="T34" fmla="*/ 4084 w 214"/>
                  <a:gd name="T35" fmla="*/ 657 h 1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4"/>
                  <a:gd name="T55" fmla="*/ 0 h 190"/>
                  <a:gd name="T56" fmla="*/ 214 w 214"/>
                  <a:gd name="T57" fmla="*/ 190 h 1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4" h="190">
                    <a:moveTo>
                      <a:pt x="213" y="68"/>
                    </a:moveTo>
                    <a:lnTo>
                      <a:pt x="143" y="43"/>
                    </a:lnTo>
                    <a:lnTo>
                      <a:pt x="71" y="15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12" y="43"/>
                    </a:lnTo>
                    <a:lnTo>
                      <a:pt x="31" y="68"/>
                    </a:lnTo>
                    <a:lnTo>
                      <a:pt x="65" y="109"/>
                    </a:lnTo>
                    <a:lnTo>
                      <a:pt x="89" y="131"/>
                    </a:lnTo>
                    <a:lnTo>
                      <a:pt x="89" y="160"/>
                    </a:lnTo>
                    <a:lnTo>
                      <a:pt x="107" y="182"/>
                    </a:lnTo>
                    <a:lnTo>
                      <a:pt x="131" y="189"/>
                    </a:lnTo>
                    <a:lnTo>
                      <a:pt x="150" y="149"/>
                    </a:lnTo>
                    <a:lnTo>
                      <a:pt x="175" y="94"/>
                    </a:lnTo>
                    <a:lnTo>
                      <a:pt x="196" y="79"/>
                    </a:lnTo>
                    <a:lnTo>
                      <a:pt x="202" y="43"/>
                    </a:lnTo>
                    <a:lnTo>
                      <a:pt x="213" y="6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147"/>
              <p:cNvSpPr>
                <a:spLocks/>
              </p:cNvSpPr>
              <p:nvPr/>
            </p:nvSpPr>
            <p:spPr bwMode="auto">
              <a:xfrm>
                <a:off x="5024" y="1166"/>
                <a:ext cx="454" cy="338"/>
              </a:xfrm>
              <a:custGeom>
                <a:avLst/>
                <a:gdLst>
                  <a:gd name="T0" fmla="*/ 7645 w 388"/>
                  <a:gd name="T1" fmla="*/ 2549 h 299"/>
                  <a:gd name="T2" fmla="*/ 7645 w 388"/>
                  <a:gd name="T3" fmla="*/ 2906 h 299"/>
                  <a:gd name="T4" fmla="*/ 7307 w 388"/>
                  <a:gd name="T5" fmla="*/ 3068 h 299"/>
                  <a:gd name="T6" fmla="*/ 6945 w 388"/>
                  <a:gd name="T7" fmla="*/ 3068 h 299"/>
                  <a:gd name="T8" fmla="*/ 6722 w 388"/>
                  <a:gd name="T9" fmla="*/ 3068 h 299"/>
                  <a:gd name="T10" fmla="*/ 6590 w 388"/>
                  <a:gd name="T11" fmla="*/ 2692 h 299"/>
                  <a:gd name="T12" fmla="*/ 6007 w 388"/>
                  <a:gd name="T13" fmla="*/ 2692 h 299"/>
                  <a:gd name="T14" fmla="*/ 5389 w 388"/>
                  <a:gd name="T15" fmla="*/ 2617 h 299"/>
                  <a:gd name="T16" fmla="*/ 4574 w 388"/>
                  <a:gd name="T17" fmla="*/ 2459 h 299"/>
                  <a:gd name="T18" fmla="*/ 3868 w 388"/>
                  <a:gd name="T19" fmla="*/ 2230 h 299"/>
                  <a:gd name="T20" fmla="*/ 2591 w 388"/>
                  <a:gd name="T21" fmla="*/ 1802 h 299"/>
                  <a:gd name="T22" fmla="*/ 1866 w 388"/>
                  <a:gd name="T23" fmla="*/ 1648 h 299"/>
                  <a:gd name="T24" fmla="*/ 1285 w 388"/>
                  <a:gd name="T25" fmla="*/ 1505 h 299"/>
                  <a:gd name="T26" fmla="*/ 593 w 388"/>
                  <a:gd name="T27" fmla="*/ 1271 h 299"/>
                  <a:gd name="T28" fmla="*/ 0 w 388"/>
                  <a:gd name="T29" fmla="*/ 976 h 299"/>
                  <a:gd name="T30" fmla="*/ 0 w 388"/>
                  <a:gd name="T31" fmla="*/ 0 h 299"/>
                  <a:gd name="T32" fmla="*/ 818 w 388"/>
                  <a:gd name="T33" fmla="*/ 0 h 299"/>
                  <a:gd name="T34" fmla="*/ 1522 w 388"/>
                  <a:gd name="T35" fmla="*/ 0 h 299"/>
                  <a:gd name="T36" fmla="*/ 2479 w 388"/>
                  <a:gd name="T37" fmla="*/ 761 h 299"/>
                  <a:gd name="T38" fmla="*/ 3985 w 388"/>
                  <a:gd name="T39" fmla="*/ 1124 h 299"/>
                  <a:gd name="T40" fmla="*/ 5033 w 388"/>
                  <a:gd name="T41" fmla="*/ 1271 h 299"/>
                  <a:gd name="T42" fmla="*/ 6245 w 388"/>
                  <a:gd name="T43" fmla="*/ 1575 h 299"/>
                  <a:gd name="T44" fmla="*/ 7545 w 388"/>
                  <a:gd name="T45" fmla="*/ 2230 h 299"/>
                  <a:gd name="T46" fmla="*/ 7545 w 388"/>
                  <a:gd name="T47" fmla="*/ 2230 h 299"/>
                  <a:gd name="T48" fmla="*/ 7645 w 388"/>
                  <a:gd name="T49" fmla="*/ 2549 h 29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8"/>
                  <a:gd name="T76" fmla="*/ 0 h 299"/>
                  <a:gd name="T77" fmla="*/ 388 w 388"/>
                  <a:gd name="T78" fmla="*/ 299 h 29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8" h="299">
                    <a:moveTo>
                      <a:pt x="387" y="248"/>
                    </a:moveTo>
                    <a:lnTo>
                      <a:pt x="387" y="284"/>
                    </a:lnTo>
                    <a:lnTo>
                      <a:pt x="369" y="298"/>
                    </a:lnTo>
                    <a:lnTo>
                      <a:pt x="351" y="298"/>
                    </a:lnTo>
                    <a:lnTo>
                      <a:pt x="339" y="298"/>
                    </a:lnTo>
                    <a:lnTo>
                      <a:pt x="333" y="262"/>
                    </a:lnTo>
                    <a:lnTo>
                      <a:pt x="303" y="262"/>
                    </a:lnTo>
                    <a:lnTo>
                      <a:pt x="273" y="255"/>
                    </a:lnTo>
                    <a:lnTo>
                      <a:pt x="232" y="240"/>
                    </a:lnTo>
                    <a:lnTo>
                      <a:pt x="196" y="218"/>
                    </a:lnTo>
                    <a:lnTo>
                      <a:pt x="131" y="175"/>
                    </a:lnTo>
                    <a:lnTo>
                      <a:pt x="95" y="160"/>
                    </a:lnTo>
                    <a:lnTo>
                      <a:pt x="65" y="146"/>
                    </a:lnTo>
                    <a:lnTo>
                      <a:pt x="30" y="124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77" y="0"/>
                    </a:lnTo>
                    <a:lnTo>
                      <a:pt x="125" y="73"/>
                    </a:lnTo>
                    <a:lnTo>
                      <a:pt x="202" y="110"/>
                    </a:lnTo>
                    <a:lnTo>
                      <a:pt x="255" y="124"/>
                    </a:lnTo>
                    <a:lnTo>
                      <a:pt x="315" y="153"/>
                    </a:lnTo>
                    <a:lnTo>
                      <a:pt x="381" y="218"/>
                    </a:lnTo>
                    <a:lnTo>
                      <a:pt x="387" y="24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48"/>
              <p:cNvSpPr>
                <a:spLocks/>
              </p:cNvSpPr>
              <p:nvPr/>
            </p:nvSpPr>
            <p:spPr bwMode="auto">
              <a:xfrm>
                <a:off x="4580" y="1264"/>
                <a:ext cx="313" cy="647"/>
              </a:xfrm>
              <a:custGeom>
                <a:avLst/>
                <a:gdLst>
                  <a:gd name="T0" fmla="*/ 5463 w 267"/>
                  <a:gd name="T1" fmla="*/ 512 h 573"/>
                  <a:gd name="T2" fmla="*/ 3881 w 267"/>
                  <a:gd name="T3" fmla="*/ 0 h 573"/>
                  <a:gd name="T4" fmla="*/ 2903 w 267"/>
                  <a:gd name="T5" fmla="*/ 0 h 573"/>
                  <a:gd name="T6" fmla="*/ 2422 w 267"/>
                  <a:gd name="T7" fmla="*/ 0 h 573"/>
                  <a:gd name="T8" fmla="*/ 1503 w 267"/>
                  <a:gd name="T9" fmla="*/ 638 h 573"/>
                  <a:gd name="T10" fmla="*/ 1222 w 267"/>
                  <a:gd name="T11" fmla="*/ 895 h 573"/>
                  <a:gd name="T12" fmla="*/ 2422 w 267"/>
                  <a:gd name="T13" fmla="*/ 1829 h 573"/>
                  <a:gd name="T14" fmla="*/ 2096 w 267"/>
                  <a:gd name="T15" fmla="*/ 2852 h 573"/>
                  <a:gd name="T16" fmla="*/ 1433 w 267"/>
                  <a:gd name="T17" fmla="*/ 4326 h 573"/>
                  <a:gd name="T18" fmla="*/ 0 w 267"/>
                  <a:gd name="T19" fmla="*/ 4464 h 573"/>
                  <a:gd name="T20" fmla="*/ 368 w 267"/>
                  <a:gd name="T21" fmla="*/ 4986 h 573"/>
                  <a:gd name="T22" fmla="*/ 1311 w 267"/>
                  <a:gd name="T23" fmla="*/ 5291 h 573"/>
                  <a:gd name="T24" fmla="*/ 1925 w 267"/>
                  <a:gd name="T25" fmla="*/ 5359 h 573"/>
                  <a:gd name="T26" fmla="*/ 2157 w 267"/>
                  <a:gd name="T27" fmla="*/ 5421 h 573"/>
                  <a:gd name="T28" fmla="*/ 2653 w 267"/>
                  <a:gd name="T29" fmla="*/ 5506 h 573"/>
                  <a:gd name="T30" fmla="*/ 3023 w 267"/>
                  <a:gd name="T31" fmla="*/ 5506 h 573"/>
                  <a:gd name="T32" fmla="*/ 3881 w 267"/>
                  <a:gd name="T33" fmla="*/ 5506 h 573"/>
                  <a:gd name="T34" fmla="*/ 4604 w 267"/>
                  <a:gd name="T35" fmla="*/ 5744 h 573"/>
                  <a:gd name="T36" fmla="*/ 5231 w 267"/>
                  <a:gd name="T37" fmla="*/ 4767 h 573"/>
                  <a:gd name="T38" fmla="*/ 4359 w 267"/>
                  <a:gd name="T39" fmla="*/ 4544 h 573"/>
                  <a:gd name="T40" fmla="*/ 4178 w 267"/>
                  <a:gd name="T41" fmla="*/ 3862 h 573"/>
                  <a:gd name="T42" fmla="*/ 4178 w 267"/>
                  <a:gd name="T43" fmla="*/ 2983 h 573"/>
                  <a:gd name="T44" fmla="*/ 4956 w 267"/>
                  <a:gd name="T45" fmla="*/ 1981 h 573"/>
                  <a:gd name="T46" fmla="*/ 5334 w 267"/>
                  <a:gd name="T47" fmla="*/ 1470 h 573"/>
                  <a:gd name="T48" fmla="*/ 5334 w 267"/>
                  <a:gd name="T49" fmla="*/ 1322 h 573"/>
                  <a:gd name="T50" fmla="*/ 5463 w 267"/>
                  <a:gd name="T51" fmla="*/ 512 h 57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67"/>
                  <a:gd name="T79" fmla="*/ 0 h 573"/>
                  <a:gd name="T80" fmla="*/ 267 w 267"/>
                  <a:gd name="T81" fmla="*/ 573 h 57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67" h="573">
                    <a:moveTo>
                      <a:pt x="266" y="51"/>
                    </a:moveTo>
                    <a:lnTo>
                      <a:pt x="189" y="0"/>
                    </a:lnTo>
                    <a:lnTo>
                      <a:pt x="142" y="0"/>
                    </a:lnTo>
                    <a:lnTo>
                      <a:pt x="118" y="0"/>
                    </a:lnTo>
                    <a:lnTo>
                      <a:pt x="73" y="64"/>
                    </a:lnTo>
                    <a:lnTo>
                      <a:pt x="60" y="89"/>
                    </a:lnTo>
                    <a:lnTo>
                      <a:pt x="118" y="182"/>
                    </a:lnTo>
                    <a:lnTo>
                      <a:pt x="102" y="283"/>
                    </a:lnTo>
                    <a:lnTo>
                      <a:pt x="70" y="430"/>
                    </a:lnTo>
                    <a:lnTo>
                      <a:pt x="0" y="445"/>
                    </a:lnTo>
                    <a:lnTo>
                      <a:pt x="18" y="496"/>
                    </a:lnTo>
                    <a:lnTo>
                      <a:pt x="64" y="525"/>
                    </a:lnTo>
                    <a:lnTo>
                      <a:pt x="94" y="532"/>
                    </a:lnTo>
                    <a:lnTo>
                      <a:pt x="106" y="539"/>
                    </a:lnTo>
                    <a:lnTo>
                      <a:pt x="130" y="547"/>
                    </a:lnTo>
                    <a:lnTo>
                      <a:pt x="148" y="547"/>
                    </a:lnTo>
                    <a:lnTo>
                      <a:pt x="189" y="547"/>
                    </a:lnTo>
                    <a:lnTo>
                      <a:pt x="225" y="572"/>
                    </a:lnTo>
                    <a:lnTo>
                      <a:pt x="255" y="475"/>
                    </a:lnTo>
                    <a:lnTo>
                      <a:pt x="213" y="452"/>
                    </a:lnTo>
                    <a:lnTo>
                      <a:pt x="204" y="384"/>
                    </a:lnTo>
                    <a:lnTo>
                      <a:pt x="204" y="298"/>
                    </a:lnTo>
                    <a:lnTo>
                      <a:pt x="242" y="197"/>
                    </a:lnTo>
                    <a:lnTo>
                      <a:pt x="260" y="146"/>
                    </a:lnTo>
                    <a:lnTo>
                      <a:pt x="260" y="131"/>
                    </a:lnTo>
                    <a:lnTo>
                      <a:pt x="266" y="51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49"/>
              <p:cNvSpPr>
                <a:spLocks/>
              </p:cNvSpPr>
              <p:nvPr/>
            </p:nvSpPr>
            <p:spPr bwMode="auto">
              <a:xfrm>
                <a:off x="4884" y="1331"/>
                <a:ext cx="204" cy="373"/>
              </a:xfrm>
              <a:custGeom>
                <a:avLst/>
                <a:gdLst>
                  <a:gd name="T0" fmla="*/ 1983 w 175"/>
                  <a:gd name="T1" fmla="*/ 0 h 331"/>
                  <a:gd name="T2" fmla="*/ 1683 w 175"/>
                  <a:gd name="T3" fmla="*/ 0 h 331"/>
                  <a:gd name="T4" fmla="*/ 1337 w 175"/>
                  <a:gd name="T5" fmla="*/ 420 h 331"/>
                  <a:gd name="T6" fmla="*/ 1457 w 175"/>
                  <a:gd name="T7" fmla="*/ 843 h 331"/>
                  <a:gd name="T8" fmla="*/ 789 w 175"/>
                  <a:gd name="T9" fmla="*/ 1463 h 331"/>
                  <a:gd name="T10" fmla="*/ 307 w 175"/>
                  <a:gd name="T11" fmla="*/ 2168 h 331"/>
                  <a:gd name="T12" fmla="*/ 89 w 175"/>
                  <a:gd name="T13" fmla="*/ 2558 h 331"/>
                  <a:gd name="T14" fmla="*/ 0 w 175"/>
                  <a:gd name="T15" fmla="*/ 3195 h 331"/>
                  <a:gd name="T16" fmla="*/ 567 w 175"/>
                  <a:gd name="T17" fmla="*/ 3164 h 331"/>
                  <a:gd name="T18" fmla="*/ 1336 w 175"/>
                  <a:gd name="T19" fmla="*/ 2842 h 331"/>
                  <a:gd name="T20" fmla="*/ 1983 w 175"/>
                  <a:gd name="T21" fmla="*/ 2659 h 331"/>
                  <a:gd name="T22" fmla="*/ 2441 w 175"/>
                  <a:gd name="T23" fmla="*/ 2659 h 331"/>
                  <a:gd name="T24" fmla="*/ 2651 w 175"/>
                  <a:gd name="T25" fmla="*/ 2452 h 331"/>
                  <a:gd name="T26" fmla="*/ 2804 w 175"/>
                  <a:gd name="T27" fmla="*/ 2055 h 331"/>
                  <a:gd name="T28" fmla="*/ 3029 w 175"/>
                  <a:gd name="T29" fmla="*/ 1673 h 331"/>
                  <a:gd name="T30" fmla="*/ 3208 w 175"/>
                  <a:gd name="T31" fmla="*/ 1275 h 331"/>
                  <a:gd name="T32" fmla="*/ 2651 w 175"/>
                  <a:gd name="T33" fmla="*/ 904 h 331"/>
                  <a:gd name="T34" fmla="*/ 3135 w 175"/>
                  <a:gd name="T35" fmla="*/ 384 h 331"/>
                  <a:gd name="T36" fmla="*/ 2574 w 175"/>
                  <a:gd name="T37" fmla="*/ 348 h 331"/>
                  <a:gd name="T38" fmla="*/ 1983 w 175"/>
                  <a:gd name="T39" fmla="*/ 0 h 33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5"/>
                  <a:gd name="T61" fmla="*/ 0 h 331"/>
                  <a:gd name="T62" fmla="*/ 175 w 175"/>
                  <a:gd name="T63" fmla="*/ 331 h 33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5" h="331">
                    <a:moveTo>
                      <a:pt x="108" y="0"/>
                    </a:moveTo>
                    <a:lnTo>
                      <a:pt x="91" y="0"/>
                    </a:lnTo>
                    <a:lnTo>
                      <a:pt x="73" y="44"/>
                    </a:lnTo>
                    <a:lnTo>
                      <a:pt x="79" y="87"/>
                    </a:lnTo>
                    <a:lnTo>
                      <a:pt x="43" y="152"/>
                    </a:lnTo>
                    <a:lnTo>
                      <a:pt x="17" y="224"/>
                    </a:lnTo>
                    <a:lnTo>
                      <a:pt x="5" y="264"/>
                    </a:lnTo>
                    <a:lnTo>
                      <a:pt x="0" y="330"/>
                    </a:lnTo>
                    <a:lnTo>
                      <a:pt x="31" y="327"/>
                    </a:lnTo>
                    <a:lnTo>
                      <a:pt x="72" y="295"/>
                    </a:lnTo>
                    <a:lnTo>
                      <a:pt x="108" y="276"/>
                    </a:lnTo>
                    <a:lnTo>
                      <a:pt x="132" y="276"/>
                    </a:lnTo>
                    <a:lnTo>
                      <a:pt x="144" y="254"/>
                    </a:lnTo>
                    <a:lnTo>
                      <a:pt x="153" y="213"/>
                    </a:lnTo>
                    <a:lnTo>
                      <a:pt x="165" y="173"/>
                    </a:lnTo>
                    <a:lnTo>
                      <a:pt x="174" y="132"/>
                    </a:lnTo>
                    <a:lnTo>
                      <a:pt x="144" y="94"/>
                    </a:lnTo>
                    <a:lnTo>
                      <a:pt x="170" y="40"/>
                    </a:lnTo>
                    <a:lnTo>
                      <a:pt x="140" y="3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50"/>
              <p:cNvSpPr>
                <a:spLocks/>
              </p:cNvSpPr>
              <p:nvPr/>
            </p:nvSpPr>
            <p:spPr bwMode="auto">
              <a:xfrm>
                <a:off x="4740" y="1060"/>
                <a:ext cx="292" cy="264"/>
              </a:xfrm>
              <a:custGeom>
                <a:avLst/>
                <a:gdLst>
                  <a:gd name="T0" fmla="*/ 1918 w 250"/>
                  <a:gd name="T1" fmla="*/ 68 h 234"/>
                  <a:gd name="T2" fmla="*/ 1572 w 250"/>
                  <a:gd name="T3" fmla="*/ 68 h 234"/>
                  <a:gd name="T4" fmla="*/ 908 w 250"/>
                  <a:gd name="T5" fmla="*/ 68 h 234"/>
                  <a:gd name="T6" fmla="*/ 120 w 250"/>
                  <a:gd name="T7" fmla="*/ 68 h 234"/>
                  <a:gd name="T8" fmla="*/ 0 w 250"/>
                  <a:gd name="T9" fmla="*/ 491 h 234"/>
                  <a:gd name="T10" fmla="*/ 0 w 250"/>
                  <a:gd name="T11" fmla="*/ 1150 h 234"/>
                  <a:gd name="T12" fmla="*/ 0 w 250"/>
                  <a:gd name="T13" fmla="*/ 1288 h 234"/>
                  <a:gd name="T14" fmla="*/ 569 w 250"/>
                  <a:gd name="T15" fmla="*/ 1718 h 234"/>
                  <a:gd name="T16" fmla="*/ 1150 w 250"/>
                  <a:gd name="T17" fmla="*/ 1867 h 234"/>
                  <a:gd name="T18" fmla="*/ 1572 w 250"/>
                  <a:gd name="T19" fmla="*/ 2009 h 234"/>
                  <a:gd name="T20" fmla="*/ 2724 w 250"/>
                  <a:gd name="T21" fmla="*/ 2086 h 234"/>
                  <a:gd name="T22" fmla="*/ 3290 w 250"/>
                  <a:gd name="T23" fmla="*/ 2312 h 234"/>
                  <a:gd name="T24" fmla="*/ 3412 w 250"/>
                  <a:gd name="T25" fmla="*/ 2312 h 234"/>
                  <a:gd name="T26" fmla="*/ 4762 w 250"/>
                  <a:gd name="T27" fmla="*/ 2086 h 234"/>
                  <a:gd name="T28" fmla="*/ 4654 w 250"/>
                  <a:gd name="T29" fmla="*/ 1012 h 234"/>
                  <a:gd name="T30" fmla="*/ 3290 w 250"/>
                  <a:gd name="T31" fmla="*/ 709 h 234"/>
                  <a:gd name="T32" fmla="*/ 2501 w 250"/>
                  <a:gd name="T33" fmla="*/ 0 h 234"/>
                  <a:gd name="T34" fmla="*/ 2605 w 250"/>
                  <a:gd name="T35" fmla="*/ 0 h 234"/>
                  <a:gd name="T36" fmla="*/ 1918 w 250"/>
                  <a:gd name="T37" fmla="*/ 68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0"/>
                  <a:gd name="T58" fmla="*/ 0 h 234"/>
                  <a:gd name="T59" fmla="*/ 250 w 250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0" h="234">
                    <a:moveTo>
                      <a:pt x="100" y="7"/>
                    </a:moveTo>
                    <a:lnTo>
                      <a:pt x="82" y="7"/>
                    </a:lnTo>
                    <a:lnTo>
                      <a:pt x="47" y="7"/>
                    </a:lnTo>
                    <a:lnTo>
                      <a:pt x="6" y="7"/>
                    </a:lnTo>
                    <a:lnTo>
                      <a:pt x="0" y="50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29" y="174"/>
                    </a:lnTo>
                    <a:lnTo>
                      <a:pt x="59" y="189"/>
                    </a:lnTo>
                    <a:lnTo>
                      <a:pt x="82" y="204"/>
                    </a:lnTo>
                    <a:lnTo>
                      <a:pt x="142" y="211"/>
                    </a:lnTo>
                    <a:lnTo>
                      <a:pt x="172" y="233"/>
                    </a:lnTo>
                    <a:lnTo>
                      <a:pt x="178" y="233"/>
                    </a:lnTo>
                    <a:lnTo>
                      <a:pt x="249" y="211"/>
                    </a:lnTo>
                    <a:lnTo>
                      <a:pt x="243" y="102"/>
                    </a:lnTo>
                    <a:lnTo>
                      <a:pt x="172" y="72"/>
                    </a:lnTo>
                    <a:lnTo>
                      <a:pt x="130" y="0"/>
                    </a:lnTo>
                    <a:lnTo>
                      <a:pt x="136" y="0"/>
                    </a:lnTo>
                    <a:lnTo>
                      <a:pt x="100" y="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51"/>
              <p:cNvSpPr>
                <a:spLocks/>
              </p:cNvSpPr>
              <p:nvPr/>
            </p:nvSpPr>
            <p:spPr bwMode="auto">
              <a:xfrm>
                <a:off x="5191" y="2439"/>
                <a:ext cx="127" cy="100"/>
              </a:xfrm>
              <a:custGeom>
                <a:avLst/>
                <a:gdLst>
                  <a:gd name="T0" fmla="*/ 2328 w 108"/>
                  <a:gd name="T1" fmla="*/ 0 h 89"/>
                  <a:gd name="T2" fmla="*/ 1410 w 108"/>
                  <a:gd name="T3" fmla="*/ 69 h 89"/>
                  <a:gd name="T4" fmla="*/ 640 w 108"/>
                  <a:gd name="T5" fmla="*/ 202 h 89"/>
                  <a:gd name="T6" fmla="*/ 385 w 108"/>
                  <a:gd name="T7" fmla="*/ 527 h 89"/>
                  <a:gd name="T8" fmla="*/ 0 w 108"/>
                  <a:gd name="T9" fmla="*/ 734 h 89"/>
                  <a:gd name="T10" fmla="*/ 250 w 108"/>
                  <a:gd name="T11" fmla="*/ 800 h 89"/>
                  <a:gd name="T12" fmla="*/ 1152 w 108"/>
                  <a:gd name="T13" fmla="*/ 734 h 89"/>
                  <a:gd name="T14" fmla="*/ 1814 w 108"/>
                  <a:gd name="T15" fmla="*/ 466 h 89"/>
                  <a:gd name="T16" fmla="*/ 1950 w 108"/>
                  <a:gd name="T17" fmla="*/ 344 h 89"/>
                  <a:gd name="T18" fmla="*/ 2328 w 108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89"/>
                  <a:gd name="T32" fmla="*/ 108 w 108"/>
                  <a:gd name="T33" fmla="*/ 89 h 8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89">
                    <a:moveTo>
                      <a:pt x="107" y="0"/>
                    </a:moveTo>
                    <a:lnTo>
                      <a:pt x="65" y="8"/>
                    </a:lnTo>
                    <a:lnTo>
                      <a:pt x="30" y="22"/>
                    </a:lnTo>
                    <a:lnTo>
                      <a:pt x="18" y="58"/>
                    </a:lnTo>
                    <a:lnTo>
                      <a:pt x="0" y="80"/>
                    </a:lnTo>
                    <a:lnTo>
                      <a:pt x="12" y="88"/>
                    </a:lnTo>
                    <a:lnTo>
                      <a:pt x="53" y="80"/>
                    </a:lnTo>
                    <a:lnTo>
                      <a:pt x="83" y="51"/>
                    </a:lnTo>
                    <a:lnTo>
                      <a:pt x="89" y="37"/>
                    </a:lnTo>
                    <a:lnTo>
                      <a:pt x="107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52"/>
              <p:cNvSpPr>
                <a:spLocks/>
              </p:cNvSpPr>
              <p:nvPr/>
            </p:nvSpPr>
            <p:spPr bwMode="auto">
              <a:xfrm>
                <a:off x="4620" y="2940"/>
                <a:ext cx="107" cy="59"/>
              </a:xfrm>
              <a:custGeom>
                <a:avLst/>
                <a:gdLst>
                  <a:gd name="T0" fmla="*/ 1439 w 91"/>
                  <a:gd name="T1" fmla="*/ 84 h 52"/>
                  <a:gd name="T2" fmla="*/ 123 w 91"/>
                  <a:gd name="T3" fmla="*/ 84 h 52"/>
                  <a:gd name="T4" fmla="*/ 0 w 91"/>
                  <a:gd name="T5" fmla="*/ 571 h 52"/>
                  <a:gd name="T6" fmla="*/ 1958 w 91"/>
                  <a:gd name="T7" fmla="*/ 317 h 52"/>
                  <a:gd name="T8" fmla="*/ 1958 w 91"/>
                  <a:gd name="T9" fmla="*/ 0 h 52"/>
                  <a:gd name="T10" fmla="*/ 1439 w 91"/>
                  <a:gd name="T11" fmla="*/ 84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52"/>
                  <a:gd name="T20" fmla="*/ 91 w 91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52">
                    <a:moveTo>
                      <a:pt x="66" y="8"/>
                    </a:moveTo>
                    <a:lnTo>
                      <a:pt x="6" y="8"/>
                    </a:lnTo>
                    <a:lnTo>
                      <a:pt x="0" y="51"/>
                    </a:lnTo>
                    <a:lnTo>
                      <a:pt x="90" y="29"/>
                    </a:lnTo>
                    <a:lnTo>
                      <a:pt x="90" y="0"/>
                    </a:lnTo>
                    <a:lnTo>
                      <a:pt x="66" y="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53"/>
              <p:cNvSpPr>
                <a:spLocks/>
              </p:cNvSpPr>
              <p:nvPr/>
            </p:nvSpPr>
            <p:spPr bwMode="auto">
              <a:xfrm>
                <a:off x="3545" y="1554"/>
                <a:ext cx="368" cy="583"/>
              </a:xfrm>
              <a:custGeom>
                <a:avLst/>
                <a:gdLst>
                  <a:gd name="T0" fmla="*/ 5922 w 315"/>
                  <a:gd name="T1" fmla="*/ 2210 h 516"/>
                  <a:gd name="T2" fmla="*/ 4995 w 315"/>
                  <a:gd name="T3" fmla="*/ 1544 h 516"/>
                  <a:gd name="T4" fmla="*/ 4309 w 315"/>
                  <a:gd name="T5" fmla="*/ 391 h 516"/>
                  <a:gd name="T6" fmla="*/ 3915 w 315"/>
                  <a:gd name="T7" fmla="*/ 0 h 516"/>
                  <a:gd name="T8" fmla="*/ 1574 w 315"/>
                  <a:gd name="T9" fmla="*/ 258 h 516"/>
                  <a:gd name="T10" fmla="*/ 0 w 315"/>
                  <a:gd name="T11" fmla="*/ 720 h 516"/>
                  <a:gd name="T12" fmla="*/ 487 w 315"/>
                  <a:gd name="T13" fmla="*/ 1191 h 516"/>
                  <a:gd name="T14" fmla="*/ 723 w 315"/>
                  <a:gd name="T15" fmla="*/ 1803 h 516"/>
                  <a:gd name="T16" fmla="*/ 569 w 315"/>
                  <a:gd name="T17" fmla="*/ 2212 h 516"/>
                  <a:gd name="T18" fmla="*/ 2702 w 315"/>
                  <a:gd name="T19" fmla="*/ 3306 h 516"/>
                  <a:gd name="T20" fmla="*/ 3623 w 315"/>
                  <a:gd name="T21" fmla="*/ 4002 h 516"/>
                  <a:gd name="T22" fmla="*/ 4215 w 315"/>
                  <a:gd name="T23" fmla="*/ 4597 h 516"/>
                  <a:gd name="T24" fmla="*/ 4995 w 315"/>
                  <a:gd name="T25" fmla="*/ 5232 h 516"/>
                  <a:gd name="T26" fmla="*/ 5684 w 315"/>
                  <a:gd name="T27" fmla="*/ 4072 h 516"/>
                  <a:gd name="T28" fmla="*/ 5922 w 315"/>
                  <a:gd name="T29" fmla="*/ 3863 h 516"/>
                  <a:gd name="T30" fmla="*/ 6025 w 315"/>
                  <a:gd name="T31" fmla="*/ 3656 h 516"/>
                  <a:gd name="T32" fmla="*/ 5922 w 315"/>
                  <a:gd name="T33" fmla="*/ 2210 h 5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5"/>
                  <a:gd name="T52" fmla="*/ 0 h 516"/>
                  <a:gd name="T53" fmla="*/ 315 w 315"/>
                  <a:gd name="T54" fmla="*/ 516 h 5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5" h="516">
                    <a:moveTo>
                      <a:pt x="308" y="216"/>
                    </a:moveTo>
                    <a:lnTo>
                      <a:pt x="260" y="153"/>
                    </a:lnTo>
                    <a:lnTo>
                      <a:pt x="225" y="39"/>
                    </a:lnTo>
                    <a:lnTo>
                      <a:pt x="203" y="0"/>
                    </a:lnTo>
                    <a:lnTo>
                      <a:pt x="82" y="25"/>
                    </a:lnTo>
                    <a:lnTo>
                      <a:pt x="0" y="71"/>
                    </a:lnTo>
                    <a:lnTo>
                      <a:pt x="25" y="117"/>
                    </a:lnTo>
                    <a:lnTo>
                      <a:pt x="38" y="178"/>
                    </a:lnTo>
                    <a:lnTo>
                      <a:pt x="29" y="218"/>
                    </a:lnTo>
                    <a:lnTo>
                      <a:pt x="141" y="324"/>
                    </a:lnTo>
                    <a:lnTo>
                      <a:pt x="189" y="394"/>
                    </a:lnTo>
                    <a:lnTo>
                      <a:pt x="219" y="451"/>
                    </a:lnTo>
                    <a:lnTo>
                      <a:pt x="260" y="515"/>
                    </a:lnTo>
                    <a:lnTo>
                      <a:pt x="296" y="401"/>
                    </a:lnTo>
                    <a:lnTo>
                      <a:pt x="308" y="380"/>
                    </a:lnTo>
                    <a:lnTo>
                      <a:pt x="314" y="359"/>
                    </a:lnTo>
                    <a:lnTo>
                      <a:pt x="308" y="21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54"/>
              <p:cNvSpPr>
                <a:spLocks/>
              </p:cNvSpPr>
              <p:nvPr/>
            </p:nvSpPr>
            <p:spPr bwMode="auto">
              <a:xfrm>
                <a:off x="3848" y="2045"/>
                <a:ext cx="134" cy="301"/>
              </a:xfrm>
              <a:custGeom>
                <a:avLst/>
                <a:gdLst>
                  <a:gd name="T0" fmla="*/ 884 w 115"/>
                  <a:gd name="T1" fmla="*/ 142 h 267"/>
                  <a:gd name="T2" fmla="*/ 353 w 115"/>
                  <a:gd name="T3" fmla="*/ 0 h 267"/>
                  <a:gd name="T4" fmla="*/ 1 w 115"/>
                  <a:gd name="T5" fmla="*/ 921 h 267"/>
                  <a:gd name="T6" fmla="*/ 76 w 115"/>
                  <a:gd name="T7" fmla="*/ 1455 h 267"/>
                  <a:gd name="T8" fmla="*/ 76 w 115"/>
                  <a:gd name="T9" fmla="*/ 2148 h 267"/>
                  <a:gd name="T10" fmla="*/ 0 w 115"/>
                  <a:gd name="T11" fmla="*/ 2476 h 267"/>
                  <a:gd name="T12" fmla="*/ 1396 w 115"/>
                  <a:gd name="T13" fmla="*/ 2602 h 267"/>
                  <a:gd name="T14" fmla="*/ 2089 w 115"/>
                  <a:gd name="T15" fmla="*/ 2193 h 267"/>
                  <a:gd name="T16" fmla="*/ 1974 w 115"/>
                  <a:gd name="T17" fmla="*/ 1621 h 267"/>
                  <a:gd name="T18" fmla="*/ 2089 w 115"/>
                  <a:gd name="T19" fmla="*/ 1357 h 267"/>
                  <a:gd name="T20" fmla="*/ 2089 w 115"/>
                  <a:gd name="T21" fmla="*/ 1000 h 267"/>
                  <a:gd name="T22" fmla="*/ 1754 w 115"/>
                  <a:gd name="T23" fmla="*/ 709 h 267"/>
                  <a:gd name="T24" fmla="*/ 884 w 115"/>
                  <a:gd name="T25" fmla="*/ 142 h 2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5"/>
                  <a:gd name="T40" fmla="*/ 0 h 267"/>
                  <a:gd name="T41" fmla="*/ 115 w 115"/>
                  <a:gd name="T42" fmla="*/ 267 h 2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5" h="267">
                    <a:moveTo>
                      <a:pt x="49" y="15"/>
                    </a:moveTo>
                    <a:lnTo>
                      <a:pt x="19" y="0"/>
                    </a:lnTo>
                    <a:lnTo>
                      <a:pt x="1" y="95"/>
                    </a:lnTo>
                    <a:lnTo>
                      <a:pt x="4" y="149"/>
                    </a:lnTo>
                    <a:lnTo>
                      <a:pt x="4" y="220"/>
                    </a:lnTo>
                    <a:lnTo>
                      <a:pt x="0" y="255"/>
                    </a:lnTo>
                    <a:lnTo>
                      <a:pt x="76" y="266"/>
                    </a:lnTo>
                    <a:lnTo>
                      <a:pt x="114" y="225"/>
                    </a:lnTo>
                    <a:lnTo>
                      <a:pt x="108" y="167"/>
                    </a:lnTo>
                    <a:lnTo>
                      <a:pt x="114" y="139"/>
                    </a:lnTo>
                    <a:lnTo>
                      <a:pt x="114" y="102"/>
                    </a:lnTo>
                    <a:lnTo>
                      <a:pt x="96" y="73"/>
                    </a:lnTo>
                    <a:lnTo>
                      <a:pt x="49" y="1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55"/>
              <p:cNvSpPr>
                <a:spLocks/>
              </p:cNvSpPr>
              <p:nvPr/>
            </p:nvSpPr>
            <p:spPr bwMode="auto">
              <a:xfrm>
                <a:off x="4030" y="1774"/>
                <a:ext cx="112" cy="96"/>
              </a:xfrm>
              <a:custGeom>
                <a:avLst/>
                <a:gdLst>
                  <a:gd name="T0" fmla="*/ 126 w 95"/>
                  <a:gd name="T1" fmla="*/ 0 h 85"/>
                  <a:gd name="T2" fmla="*/ 0 w 95"/>
                  <a:gd name="T3" fmla="*/ 526 h 85"/>
                  <a:gd name="T4" fmla="*/ 401 w 95"/>
                  <a:gd name="T5" fmla="*/ 804 h 85"/>
                  <a:gd name="T6" fmla="*/ 1381 w 95"/>
                  <a:gd name="T7" fmla="*/ 855 h 85"/>
                  <a:gd name="T8" fmla="*/ 2146 w 95"/>
                  <a:gd name="T9" fmla="*/ 600 h 85"/>
                  <a:gd name="T10" fmla="*/ 126 w 95"/>
                  <a:gd name="T11" fmla="*/ 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"/>
                  <a:gd name="T19" fmla="*/ 0 h 85"/>
                  <a:gd name="T20" fmla="*/ 95 w 95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" h="85">
                    <a:moveTo>
                      <a:pt x="6" y="0"/>
                    </a:moveTo>
                    <a:lnTo>
                      <a:pt x="0" y="51"/>
                    </a:lnTo>
                    <a:lnTo>
                      <a:pt x="18" y="80"/>
                    </a:lnTo>
                    <a:lnTo>
                      <a:pt x="60" y="84"/>
                    </a:lnTo>
                    <a:lnTo>
                      <a:pt x="94" y="59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56"/>
              <p:cNvSpPr>
                <a:spLocks/>
              </p:cNvSpPr>
              <p:nvPr/>
            </p:nvSpPr>
            <p:spPr bwMode="auto">
              <a:xfrm>
                <a:off x="3842" y="1487"/>
                <a:ext cx="195" cy="296"/>
              </a:xfrm>
              <a:custGeom>
                <a:avLst/>
                <a:gdLst>
                  <a:gd name="T0" fmla="*/ 798 w 167"/>
                  <a:gd name="T1" fmla="*/ 0 h 263"/>
                  <a:gd name="T2" fmla="*/ 353 w 167"/>
                  <a:gd name="T3" fmla="*/ 68 h 263"/>
                  <a:gd name="T4" fmla="*/ 0 w 167"/>
                  <a:gd name="T5" fmla="*/ 285 h 263"/>
                  <a:gd name="T6" fmla="*/ 474 w 167"/>
                  <a:gd name="T7" fmla="*/ 1026 h 263"/>
                  <a:gd name="T8" fmla="*/ 1465 w 167"/>
                  <a:gd name="T9" fmla="*/ 1726 h 263"/>
                  <a:gd name="T10" fmla="*/ 1465 w 167"/>
                  <a:gd name="T11" fmla="*/ 1999 h 263"/>
                  <a:gd name="T12" fmla="*/ 1929 w 167"/>
                  <a:gd name="T13" fmla="*/ 2129 h 263"/>
                  <a:gd name="T14" fmla="*/ 2943 w 167"/>
                  <a:gd name="T15" fmla="*/ 2477 h 263"/>
                  <a:gd name="T16" fmla="*/ 3071 w 167"/>
                  <a:gd name="T17" fmla="*/ 2201 h 263"/>
                  <a:gd name="T18" fmla="*/ 3173 w 167"/>
                  <a:gd name="T19" fmla="*/ 1786 h 263"/>
                  <a:gd name="T20" fmla="*/ 3173 w 167"/>
                  <a:gd name="T21" fmla="*/ 1300 h 263"/>
                  <a:gd name="T22" fmla="*/ 3173 w 167"/>
                  <a:gd name="T23" fmla="*/ 1089 h 263"/>
                  <a:gd name="T24" fmla="*/ 3173 w 167"/>
                  <a:gd name="T25" fmla="*/ 1089 h 263"/>
                  <a:gd name="T26" fmla="*/ 798 w 167"/>
                  <a:gd name="T27" fmla="*/ 0 h 2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7"/>
                  <a:gd name="T43" fmla="*/ 0 h 263"/>
                  <a:gd name="T44" fmla="*/ 167 w 167"/>
                  <a:gd name="T45" fmla="*/ 263 h 26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7" h="263">
                    <a:moveTo>
                      <a:pt x="42" y="0"/>
                    </a:moveTo>
                    <a:lnTo>
                      <a:pt x="18" y="7"/>
                    </a:lnTo>
                    <a:lnTo>
                      <a:pt x="0" y="29"/>
                    </a:lnTo>
                    <a:lnTo>
                      <a:pt x="24" y="109"/>
                    </a:lnTo>
                    <a:lnTo>
                      <a:pt x="77" y="182"/>
                    </a:lnTo>
                    <a:lnTo>
                      <a:pt x="77" y="211"/>
                    </a:lnTo>
                    <a:lnTo>
                      <a:pt x="101" y="226"/>
                    </a:lnTo>
                    <a:lnTo>
                      <a:pt x="155" y="262"/>
                    </a:lnTo>
                    <a:lnTo>
                      <a:pt x="161" y="233"/>
                    </a:lnTo>
                    <a:lnTo>
                      <a:pt x="166" y="189"/>
                    </a:lnTo>
                    <a:lnTo>
                      <a:pt x="166" y="138"/>
                    </a:lnTo>
                    <a:lnTo>
                      <a:pt x="166" y="116"/>
                    </a:lnTo>
                    <a:lnTo>
                      <a:pt x="42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57"/>
              <p:cNvSpPr>
                <a:spLocks/>
              </p:cNvSpPr>
              <p:nvPr/>
            </p:nvSpPr>
            <p:spPr bwMode="auto">
              <a:xfrm>
                <a:off x="4371" y="1412"/>
                <a:ext cx="266" cy="363"/>
              </a:xfrm>
              <a:custGeom>
                <a:avLst/>
                <a:gdLst>
                  <a:gd name="T0" fmla="*/ 3870 w 227"/>
                  <a:gd name="T1" fmla="*/ 0 h 322"/>
                  <a:gd name="T2" fmla="*/ 2416 w 227"/>
                  <a:gd name="T3" fmla="*/ 142 h 322"/>
                  <a:gd name="T4" fmla="*/ 1326 w 227"/>
                  <a:gd name="T5" fmla="*/ 291 h 322"/>
                  <a:gd name="T6" fmla="*/ 601 w 227"/>
                  <a:gd name="T7" fmla="*/ 586 h 322"/>
                  <a:gd name="T8" fmla="*/ 368 w 227"/>
                  <a:gd name="T9" fmla="*/ 856 h 322"/>
                  <a:gd name="T10" fmla="*/ 121 w 227"/>
                  <a:gd name="T11" fmla="*/ 1220 h 322"/>
                  <a:gd name="T12" fmla="*/ 0 w 227"/>
                  <a:gd name="T13" fmla="*/ 1763 h 322"/>
                  <a:gd name="T14" fmla="*/ 0 w 227"/>
                  <a:gd name="T15" fmla="*/ 2196 h 322"/>
                  <a:gd name="T16" fmla="*/ 622 w 227"/>
                  <a:gd name="T17" fmla="*/ 2707 h 322"/>
                  <a:gd name="T18" fmla="*/ 1556 w 227"/>
                  <a:gd name="T19" fmla="*/ 3132 h 322"/>
                  <a:gd name="T20" fmla="*/ 2301 w 227"/>
                  <a:gd name="T21" fmla="*/ 2906 h 322"/>
                  <a:gd name="T22" fmla="*/ 2893 w 227"/>
                  <a:gd name="T23" fmla="*/ 2565 h 322"/>
                  <a:gd name="T24" fmla="*/ 4338 w 227"/>
                  <a:gd name="T25" fmla="*/ 2196 h 322"/>
                  <a:gd name="T26" fmla="*/ 4515 w 227"/>
                  <a:gd name="T27" fmla="*/ 1621 h 322"/>
                  <a:gd name="T28" fmla="*/ 4515 w 227"/>
                  <a:gd name="T29" fmla="*/ 984 h 322"/>
                  <a:gd name="T30" fmla="*/ 4602 w 227"/>
                  <a:gd name="T31" fmla="*/ 774 h 322"/>
                  <a:gd name="T32" fmla="*/ 4602 w 227"/>
                  <a:gd name="T33" fmla="*/ 629 h 322"/>
                  <a:gd name="T34" fmla="*/ 3870 w 227"/>
                  <a:gd name="T35" fmla="*/ 0 h 3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7"/>
                  <a:gd name="T55" fmla="*/ 0 h 322"/>
                  <a:gd name="T56" fmla="*/ 227 w 227"/>
                  <a:gd name="T57" fmla="*/ 322 h 32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7" h="322">
                    <a:moveTo>
                      <a:pt x="190" y="0"/>
                    </a:moveTo>
                    <a:lnTo>
                      <a:pt x="119" y="15"/>
                    </a:lnTo>
                    <a:lnTo>
                      <a:pt x="65" y="30"/>
                    </a:lnTo>
                    <a:lnTo>
                      <a:pt x="30" y="59"/>
                    </a:lnTo>
                    <a:lnTo>
                      <a:pt x="18" y="88"/>
                    </a:lnTo>
                    <a:lnTo>
                      <a:pt x="6" y="124"/>
                    </a:lnTo>
                    <a:lnTo>
                      <a:pt x="0" y="182"/>
                    </a:lnTo>
                    <a:lnTo>
                      <a:pt x="0" y="226"/>
                    </a:lnTo>
                    <a:lnTo>
                      <a:pt x="31" y="278"/>
                    </a:lnTo>
                    <a:lnTo>
                      <a:pt x="77" y="321"/>
                    </a:lnTo>
                    <a:lnTo>
                      <a:pt x="113" y="299"/>
                    </a:lnTo>
                    <a:lnTo>
                      <a:pt x="142" y="263"/>
                    </a:lnTo>
                    <a:lnTo>
                      <a:pt x="213" y="226"/>
                    </a:lnTo>
                    <a:lnTo>
                      <a:pt x="222" y="167"/>
                    </a:lnTo>
                    <a:lnTo>
                      <a:pt x="222" y="101"/>
                    </a:lnTo>
                    <a:lnTo>
                      <a:pt x="226" y="80"/>
                    </a:lnTo>
                    <a:lnTo>
                      <a:pt x="226" y="65"/>
                    </a:lnTo>
                    <a:lnTo>
                      <a:pt x="190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58"/>
              <p:cNvSpPr>
                <a:spLocks/>
              </p:cNvSpPr>
              <p:nvPr/>
            </p:nvSpPr>
            <p:spPr bwMode="auto">
              <a:xfrm>
                <a:off x="4308" y="1133"/>
                <a:ext cx="182" cy="330"/>
              </a:xfrm>
              <a:custGeom>
                <a:avLst/>
                <a:gdLst>
                  <a:gd name="T0" fmla="*/ 1344 w 156"/>
                  <a:gd name="T1" fmla="*/ 0 h 292"/>
                  <a:gd name="T2" fmla="*/ 225 w 156"/>
                  <a:gd name="T3" fmla="*/ 228 h 292"/>
                  <a:gd name="T4" fmla="*/ 0 w 156"/>
                  <a:gd name="T5" fmla="*/ 756 h 292"/>
                  <a:gd name="T6" fmla="*/ 0 w 156"/>
                  <a:gd name="T7" fmla="*/ 1486 h 292"/>
                  <a:gd name="T8" fmla="*/ 120 w 156"/>
                  <a:gd name="T9" fmla="*/ 1861 h 292"/>
                  <a:gd name="T10" fmla="*/ 677 w 156"/>
                  <a:gd name="T11" fmla="*/ 2237 h 292"/>
                  <a:gd name="T12" fmla="*/ 1015 w 156"/>
                  <a:gd name="T13" fmla="*/ 2758 h 292"/>
                  <a:gd name="T14" fmla="*/ 1903 w 156"/>
                  <a:gd name="T15" fmla="*/ 2980 h 292"/>
                  <a:gd name="T16" fmla="*/ 2905 w 156"/>
                  <a:gd name="T17" fmla="*/ 2758 h 292"/>
                  <a:gd name="T18" fmla="*/ 2905 w 156"/>
                  <a:gd name="T19" fmla="*/ 2516 h 292"/>
                  <a:gd name="T20" fmla="*/ 2905 w 156"/>
                  <a:gd name="T21" fmla="*/ 2083 h 292"/>
                  <a:gd name="T22" fmla="*/ 2905 w 156"/>
                  <a:gd name="T23" fmla="*/ 1796 h 292"/>
                  <a:gd name="T24" fmla="*/ 2683 w 156"/>
                  <a:gd name="T25" fmla="*/ 1486 h 292"/>
                  <a:gd name="T26" fmla="*/ 1344 w 156"/>
                  <a:gd name="T27" fmla="*/ 0 h 2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6"/>
                  <a:gd name="T43" fmla="*/ 0 h 292"/>
                  <a:gd name="T44" fmla="*/ 156 w 156"/>
                  <a:gd name="T45" fmla="*/ 292 h 29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6" h="292">
                    <a:moveTo>
                      <a:pt x="72" y="0"/>
                    </a:moveTo>
                    <a:lnTo>
                      <a:pt x="12" y="22"/>
                    </a:lnTo>
                    <a:lnTo>
                      <a:pt x="0" y="73"/>
                    </a:lnTo>
                    <a:lnTo>
                      <a:pt x="0" y="146"/>
                    </a:lnTo>
                    <a:lnTo>
                      <a:pt x="6" y="182"/>
                    </a:lnTo>
                    <a:lnTo>
                      <a:pt x="36" y="219"/>
                    </a:lnTo>
                    <a:lnTo>
                      <a:pt x="54" y="269"/>
                    </a:lnTo>
                    <a:lnTo>
                      <a:pt x="101" y="291"/>
                    </a:lnTo>
                    <a:lnTo>
                      <a:pt x="155" y="269"/>
                    </a:lnTo>
                    <a:lnTo>
                      <a:pt x="155" y="247"/>
                    </a:lnTo>
                    <a:lnTo>
                      <a:pt x="155" y="204"/>
                    </a:lnTo>
                    <a:lnTo>
                      <a:pt x="155" y="175"/>
                    </a:lnTo>
                    <a:lnTo>
                      <a:pt x="143" y="146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59"/>
              <p:cNvSpPr>
                <a:spLocks/>
              </p:cNvSpPr>
              <p:nvPr/>
            </p:nvSpPr>
            <p:spPr bwMode="auto">
              <a:xfrm>
                <a:off x="4467" y="999"/>
                <a:ext cx="225" cy="437"/>
              </a:xfrm>
              <a:custGeom>
                <a:avLst/>
                <a:gdLst>
                  <a:gd name="T0" fmla="*/ 1890 w 192"/>
                  <a:gd name="T1" fmla="*/ 865 h 387"/>
                  <a:gd name="T2" fmla="*/ 431 w 192"/>
                  <a:gd name="T3" fmla="*/ 1021 h 387"/>
                  <a:gd name="T4" fmla="*/ 0 w 192"/>
                  <a:gd name="T5" fmla="*/ 1231 h 387"/>
                  <a:gd name="T6" fmla="*/ 359 w 192"/>
                  <a:gd name="T7" fmla="*/ 1472 h 387"/>
                  <a:gd name="T8" fmla="*/ 953 w 192"/>
                  <a:gd name="T9" fmla="*/ 1858 h 387"/>
                  <a:gd name="T10" fmla="*/ 1220 w 192"/>
                  <a:gd name="T11" fmla="*/ 2217 h 387"/>
                  <a:gd name="T12" fmla="*/ 374 w 192"/>
                  <a:gd name="T13" fmla="*/ 2966 h 387"/>
                  <a:gd name="T14" fmla="*/ 431 w 192"/>
                  <a:gd name="T15" fmla="*/ 3827 h 387"/>
                  <a:gd name="T16" fmla="*/ 2338 w 192"/>
                  <a:gd name="T17" fmla="*/ 3886 h 387"/>
                  <a:gd name="T18" fmla="*/ 1890 w 192"/>
                  <a:gd name="T19" fmla="*/ 3258 h 387"/>
                  <a:gd name="T20" fmla="*/ 2302 w 192"/>
                  <a:gd name="T21" fmla="*/ 2667 h 387"/>
                  <a:gd name="T22" fmla="*/ 3035 w 192"/>
                  <a:gd name="T23" fmla="*/ 2249 h 387"/>
                  <a:gd name="T24" fmla="*/ 3274 w 192"/>
                  <a:gd name="T25" fmla="*/ 1877 h 387"/>
                  <a:gd name="T26" fmla="*/ 3162 w 192"/>
                  <a:gd name="T27" fmla="*/ 1352 h 387"/>
                  <a:gd name="T28" fmla="*/ 3274 w 192"/>
                  <a:gd name="T29" fmla="*/ 1040 h 387"/>
                  <a:gd name="T30" fmla="*/ 3898 w 192"/>
                  <a:gd name="T31" fmla="*/ 0 h 387"/>
                  <a:gd name="T32" fmla="*/ 2794 w 192"/>
                  <a:gd name="T33" fmla="*/ 326 h 387"/>
                  <a:gd name="T34" fmla="*/ 2302 w 192"/>
                  <a:gd name="T35" fmla="*/ 387 h 387"/>
                  <a:gd name="T36" fmla="*/ 2302 w 192"/>
                  <a:gd name="T37" fmla="*/ 387 h 387"/>
                  <a:gd name="T38" fmla="*/ 1890 w 192"/>
                  <a:gd name="T39" fmla="*/ 865 h 3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92"/>
                  <a:gd name="T61" fmla="*/ 0 h 387"/>
                  <a:gd name="T62" fmla="*/ 192 w 192"/>
                  <a:gd name="T63" fmla="*/ 387 h 38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92" h="387">
                    <a:moveTo>
                      <a:pt x="93" y="86"/>
                    </a:moveTo>
                    <a:lnTo>
                      <a:pt x="21" y="101"/>
                    </a:lnTo>
                    <a:lnTo>
                      <a:pt x="0" y="121"/>
                    </a:lnTo>
                    <a:lnTo>
                      <a:pt x="17" y="147"/>
                    </a:lnTo>
                    <a:lnTo>
                      <a:pt x="47" y="185"/>
                    </a:lnTo>
                    <a:lnTo>
                      <a:pt x="60" y="221"/>
                    </a:lnTo>
                    <a:lnTo>
                      <a:pt x="19" y="294"/>
                    </a:lnTo>
                    <a:lnTo>
                      <a:pt x="21" y="380"/>
                    </a:lnTo>
                    <a:lnTo>
                      <a:pt x="115" y="386"/>
                    </a:lnTo>
                    <a:lnTo>
                      <a:pt x="93" y="324"/>
                    </a:lnTo>
                    <a:lnTo>
                      <a:pt x="113" y="265"/>
                    </a:lnTo>
                    <a:lnTo>
                      <a:pt x="149" y="223"/>
                    </a:lnTo>
                    <a:lnTo>
                      <a:pt x="161" y="187"/>
                    </a:lnTo>
                    <a:lnTo>
                      <a:pt x="155" y="134"/>
                    </a:lnTo>
                    <a:lnTo>
                      <a:pt x="161" y="104"/>
                    </a:lnTo>
                    <a:lnTo>
                      <a:pt x="191" y="0"/>
                    </a:lnTo>
                    <a:lnTo>
                      <a:pt x="137" y="32"/>
                    </a:lnTo>
                    <a:lnTo>
                      <a:pt x="113" y="39"/>
                    </a:lnTo>
                    <a:lnTo>
                      <a:pt x="93" y="86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60"/>
              <p:cNvSpPr>
                <a:spLocks/>
              </p:cNvSpPr>
              <p:nvPr/>
            </p:nvSpPr>
            <p:spPr bwMode="auto">
              <a:xfrm>
                <a:off x="4201" y="949"/>
                <a:ext cx="474" cy="109"/>
              </a:xfrm>
              <a:custGeom>
                <a:avLst/>
                <a:gdLst>
                  <a:gd name="T0" fmla="*/ 8021 w 405"/>
                  <a:gd name="T1" fmla="*/ 502 h 96"/>
                  <a:gd name="T2" fmla="*/ 5792 w 405"/>
                  <a:gd name="T3" fmla="*/ 240 h 96"/>
                  <a:gd name="T4" fmla="*/ 3914 w 405"/>
                  <a:gd name="T5" fmla="*/ 84 h 96"/>
                  <a:gd name="T6" fmla="*/ 3182 w 405"/>
                  <a:gd name="T7" fmla="*/ 0 h 96"/>
                  <a:gd name="T8" fmla="*/ 1310 w 405"/>
                  <a:gd name="T9" fmla="*/ 0 h 96"/>
                  <a:gd name="T10" fmla="*/ 596 w 405"/>
                  <a:gd name="T11" fmla="*/ 0 h 96"/>
                  <a:gd name="T12" fmla="*/ 0 w 405"/>
                  <a:gd name="T13" fmla="*/ 240 h 96"/>
                  <a:gd name="T14" fmla="*/ 0 w 405"/>
                  <a:gd name="T15" fmla="*/ 811 h 96"/>
                  <a:gd name="T16" fmla="*/ 232 w 405"/>
                  <a:gd name="T17" fmla="*/ 1076 h 96"/>
                  <a:gd name="T18" fmla="*/ 1182 w 405"/>
                  <a:gd name="T19" fmla="*/ 1076 h 96"/>
                  <a:gd name="T20" fmla="*/ 3075 w 405"/>
                  <a:gd name="T21" fmla="*/ 1076 h 96"/>
                  <a:gd name="T22" fmla="*/ 4976 w 405"/>
                  <a:gd name="T23" fmla="*/ 811 h 96"/>
                  <a:gd name="T24" fmla="*/ 4976 w 405"/>
                  <a:gd name="T25" fmla="*/ 811 h 96"/>
                  <a:gd name="T26" fmla="*/ 6160 w 405"/>
                  <a:gd name="T27" fmla="*/ 900 h 96"/>
                  <a:gd name="T28" fmla="*/ 6622 w 405"/>
                  <a:gd name="T29" fmla="*/ 1076 h 96"/>
                  <a:gd name="T30" fmla="*/ 8021 w 405"/>
                  <a:gd name="T31" fmla="*/ 502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5"/>
                  <a:gd name="T49" fmla="*/ 0 h 96"/>
                  <a:gd name="T50" fmla="*/ 405 w 405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5" h="96">
                    <a:moveTo>
                      <a:pt x="404" y="44"/>
                    </a:moveTo>
                    <a:lnTo>
                      <a:pt x="291" y="22"/>
                    </a:lnTo>
                    <a:lnTo>
                      <a:pt x="197" y="8"/>
                    </a:lnTo>
                    <a:lnTo>
                      <a:pt x="161" y="0"/>
                    </a:lnTo>
                    <a:lnTo>
                      <a:pt x="66" y="0"/>
                    </a:lnTo>
                    <a:lnTo>
                      <a:pt x="30" y="0"/>
                    </a:lnTo>
                    <a:lnTo>
                      <a:pt x="0" y="22"/>
                    </a:lnTo>
                    <a:lnTo>
                      <a:pt x="0" y="73"/>
                    </a:lnTo>
                    <a:lnTo>
                      <a:pt x="12" y="95"/>
                    </a:lnTo>
                    <a:lnTo>
                      <a:pt x="60" y="95"/>
                    </a:lnTo>
                    <a:lnTo>
                      <a:pt x="155" y="95"/>
                    </a:lnTo>
                    <a:lnTo>
                      <a:pt x="250" y="73"/>
                    </a:lnTo>
                    <a:lnTo>
                      <a:pt x="309" y="81"/>
                    </a:lnTo>
                    <a:lnTo>
                      <a:pt x="333" y="95"/>
                    </a:lnTo>
                    <a:lnTo>
                      <a:pt x="404" y="4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61"/>
              <p:cNvSpPr>
                <a:spLocks/>
              </p:cNvSpPr>
              <p:nvPr/>
            </p:nvSpPr>
            <p:spPr bwMode="auto">
              <a:xfrm>
                <a:off x="4205" y="1056"/>
                <a:ext cx="194" cy="133"/>
              </a:xfrm>
              <a:custGeom>
                <a:avLst/>
                <a:gdLst>
                  <a:gd name="T0" fmla="*/ 3200 w 166"/>
                  <a:gd name="T1" fmla="*/ 0 h 118"/>
                  <a:gd name="T2" fmla="*/ 1220 w 166"/>
                  <a:gd name="T3" fmla="*/ 0 h 118"/>
                  <a:gd name="T4" fmla="*/ 228 w 166"/>
                  <a:gd name="T5" fmla="*/ 53 h 118"/>
                  <a:gd name="T6" fmla="*/ 0 w 166"/>
                  <a:gd name="T7" fmla="*/ 256 h 118"/>
                  <a:gd name="T8" fmla="*/ 489 w 166"/>
                  <a:gd name="T9" fmla="*/ 797 h 118"/>
                  <a:gd name="T10" fmla="*/ 1478 w 166"/>
                  <a:gd name="T11" fmla="*/ 1141 h 118"/>
                  <a:gd name="T12" fmla="*/ 2252 w 166"/>
                  <a:gd name="T13" fmla="*/ 1002 h 118"/>
                  <a:gd name="T14" fmla="*/ 2933 w 166"/>
                  <a:gd name="T15" fmla="*/ 797 h 118"/>
                  <a:gd name="T16" fmla="*/ 2933 w 166"/>
                  <a:gd name="T17" fmla="*/ 797 h 118"/>
                  <a:gd name="T18" fmla="*/ 3200 w 166"/>
                  <a:gd name="T19" fmla="*/ 0 h 1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6"/>
                  <a:gd name="T31" fmla="*/ 0 h 118"/>
                  <a:gd name="T32" fmla="*/ 166 w 166"/>
                  <a:gd name="T33" fmla="*/ 118 h 1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6" h="118">
                    <a:moveTo>
                      <a:pt x="165" y="0"/>
                    </a:moveTo>
                    <a:lnTo>
                      <a:pt x="63" y="0"/>
                    </a:lnTo>
                    <a:lnTo>
                      <a:pt x="12" y="5"/>
                    </a:lnTo>
                    <a:lnTo>
                      <a:pt x="0" y="26"/>
                    </a:lnTo>
                    <a:lnTo>
                      <a:pt x="25" y="82"/>
                    </a:lnTo>
                    <a:lnTo>
                      <a:pt x="76" y="117"/>
                    </a:lnTo>
                    <a:lnTo>
                      <a:pt x="116" y="103"/>
                    </a:lnTo>
                    <a:lnTo>
                      <a:pt x="152" y="82"/>
                    </a:lnTo>
                    <a:lnTo>
                      <a:pt x="165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62"/>
              <p:cNvSpPr>
                <a:spLocks/>
              </p:cNvSpPr>
              <p:nvPr/>
            </p:nvSpPr>
            <p:spPr bwMode="auto">
              <a:xfrm>
                <a:off x="3848" y="983"/>
                <a:ext cx="312" cy="272"/>
              </a:xfrm>
              <a:custGeom>
                <a:avLst/>
                <a:gdLst>
                  <a:gd name="T0" fmla="*/ 4107 w 267"/>
                  <a:gd name="T1" fmla="*/ 437 h 241"/>
                  <a:gd name="T2" fmla="*/ 2855 w 267"/>
                  <a:gd name="T3" fmla="*/ 208 h 241"/>
                  <a:gd name="T4" fmla="*/ 1587 w 267"/>
                  <a:gd name="T5" fmla="*/ 0 h 241"/>
                  <a:gd name="T6" fmla="*/ 438 w 267"/>
                  <a:gd name="T7" fmla="*/ 0 h 241"/>
                  <a:gd name="T8" fmla="*/ 103 w 267"/>
                  <a:gd name="T9" fmla="*/ 68 h 241"/>
                  <a:gd name="T10" fmla="*/ 0 w 267"/>
                  <a:gd name="T11" fmla="*/ 437 h 241"/>
                  <a:gd name="T12" fmla="*/ 0 w 267"/>
                  <a:gd name="T13" fmla="*/ 800 h 241"/>
                  <a:gd name="T14" fmla="*/ 224 w 267"/>
                  <a:gd name="T15" fmla="*/ 1090 h 241"/>
                  <a:gd name="T16" fmla="*/ 375 w 267"/>
                  <a:gd name="T17" fmla="*/ 1563 h 241"/>
                  <a:gd name="T18" fmla="*/ 651 w 267"/>
                  <a:gd name="T19" fmla="*/ 1851 h 241"/>
                  <a:gd name="T20" fmla="*/ 1152 w 267"/>
                  <a:gd name="T21" fmla="*/ 1876 h 241"/>
                  <a:gd name="T22" fmla="*/ 1485 w 267"/>
                  <a:gd name="T23" fmla="*/ 1947 h 241"/>
                  <a:gd name="T24" fmla="*/ 2164 w 267"/>
                  <a:gd name="T25" fmla="*/ 2247 h 241"/>
                  <a:gd name="T26" fmla="*/ 3515 w 267"/>
                  <a:gd name="T27" fmla="*/ 2358 h 241"/>
                  <a:gd name="T28" fmla="*/ 4220 w 267"/>
                  <a:gd name="T29" fmla="*/ 2389 h 241"/>
                  <a:gd name="T30" fmla="*/ 5115 w 267"/>
                  <a:gd name="T31" fmla="*/ 1947 h 241"/>
                  <a:gd name="T32" fmla="*/ 4925 w 267"/>
                  <a:gd name="T33" fmla="*/ 2019 h 241"/>
                  <a:gd name="T34" fmla="*/ 4925 w 267"/>
                  <a:gd name="T35" fmla="*/ 2019 h 241"/>
                  <a:gd name="T36" fmla="*/ 4107 w 267"/>
                  <a:gd name="T37" fmla="*/ 437 h 2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7"/>
                  <a:gd name="T58" fmla="*/ 0 h 241"/>
                  <a:gd name="T59" fmla="*/ 267 w 267"/>
                  <a:gd name="T60" fmla="*/ 241 h 24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7" h="241">
                    <a:moveTo>
                      <a:pt x="213" y="44"/>
                    </a:moveTo>
                    <a:lnTo>
                      <a:pt x="148" y="21"/>
                    </a:lnTo>
                    <a:lnTo>
                      <a:pt x="83" y="0"/>
                    </a:lnTo>
                    <a:lnTo>
                      <a:pt x="23" y="0"/>
                    </a:lnTo>
                    <a:lnTo>
                      <a:pt x="5" y="7"/>
                    </a:lnTo>
                    <a:lnTo>
                      <a:pt x="0" y="44"/>
                    </a:lnTo>
                    <a:lnTo>
                      <a:pt x="0" y="80"/>
                    </a:lnTo>
                    <a:lnTo>
                      <a:pt x="11" y="109"/>
                    </a:lnTo>
                    <a:lnTo>
                      <a:pt x="20" y="156"/>
                    </a:lnTo>
                    <a:lnTo>
                      <a:pt x="33" y="186"/>
                    </a:lnTo>
                    <a:lnTo>
                      <a:pt x="59" y="189"/>
                    </a:lnTo>
                    <a:lnTo>
                      <a:pt x="77" y="196"/>
                    </a:lnTo>
                    <a:lnTo>
                      <a:pt x="112" y="225"/>
                    </a:lnTo>
                    <a:lnTo>
                      <a:pt x="182" y="237"/>
                    </a:lnTo>
                    <a:lnTo>
                      <a:pt x="219" y="240"/>
                    </a:lnTo>
                    <a:lnTo>
                      <a:pt x="266" y="196"/>
                    </a:lnTo>
                    <a:lnTo>
                      <a:pt x="255" y="203"/>
                    </a:lnTo>
                    <a:lnTo>
                      <a:pt x="213" y="4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63"/>
              <p:cNvSpPr>
                <a:spLocks/>
              </p:cNvSpPr>
              <p:nvPr/>
            </p:nvSpPr>
            <p:spPr bwMode="auto">
              <a:xfrm>
                <a:off x="3305" y="1245"/>
                <a:ext cx="606" cy="429"/>
              </a:xfrm>
              <a:custGeom>
                <a:avLst/>
                <a:gdLst>
                  <a:gd name="T0" fmla="*/ 8674 w 518"/>
                  <a:gd name="T1" fmla="*/ 77 h 380"/>
                  <a:gd name="T2" fmla="*/ 7515 w 518"/>
                  <a:gd name="T3" fmla="*/ 227 h 380"/>
                  <a:gd name="T4" fmla="*/ 6764 w 518"/>
                  <a:gd name="T5" fmla="*/ 529 h 380"/>
                  <a:gd name="T6" fmla="*/ 5947 w 518"/>
                  <a:gd name="T7" fmla="*/ 755 h 380"/>
                  <a:gd name="T8" fmla="*/ 4903 w 518"/>
                  <a:gd name="T9" fmla="*/ 878 h 380"/>
                  <a:gd name="T10" fmla="*/ 4077 w 518"/>
                  <a:gd name="T11" fmla="*/ 1022 h 380"/>
                  <a:gd name="T12" fmla="*/ 3035 w 518"/>
                  <a:gd name="T13" fmla="*/ 1325 h 380"/>
                  <a:gd name="T14" fmla="*/ 2349 w 518"/>
                  <a:gd name="T15" fmla="*/ 1763 h 380"/>
                  <a:gd name="T16" fmla="*/ 1754 w 518"/>
                  <a:gd name="T17" fmla="*/ 2629 h 380"/>
                  <a:gd name="T18" fmla="*/ 1514 w 518"/>
                  <a:gd name="T19" fmla="*/ 2778 h 380"/>
                  <a:gd name="T20" fmla="*/ 691 w 518"/>
                  <a:gd name="T21" fmla="*/ 3003 h 380"/>
                  <a:gd name="T22" fmla="*/ 0 w 518"/>
                  <a:gd name="T23" fmla="*/ 3502 h 380"/>
                  <a:gd name="T24" fmla="*/ 591 w 518"/>
                  <a:gd name="T25" fmla="*/ 3724 h 380"/>
                  <a:gd name="T26" fmla="*/ 1977 w 518"/>
                  <a:gd name="T27" fmla="*/ 3789 h 380"/>
                  <a:gd name="T28" fmla="*/ 2581 w 518"/>
                  <a:gd name="T29" fmla="*/ 3291 h 380"/>
                  <a:gd name="T30" fmla="*/ 4213 w 518"/>
                  <a:gd name="T31" fmla="*/ 2629 h 380"/>
                  <a:gd name="T32" fmla="*/ 4770 w 518"/>
                  <a:gd name="T33" fmla="*/ 2485 h 380"/>
                  <a:gd name="T34" fmla="*/ 5736 w 518"/>
                  <a:gd name="T35" fmla="*/ 2196 h 380"/>
                  <a:gd name="T36" fmla="*/ 6880 w 518"/>
                  <a:gd name="T37" fmla="*/ 1963 h 380"/>
                  <a:gd name="T38" fmla="*/ 8795 w 518"/>
                  <a:gd name="T39" fmla="*/ 1907 h 380"/>
                  <a:gd name="T40" fmla="*/ 9357 w 518"/>
                  <a:gd name="T41" fmla="*/ 2331 h 380"/>
                  <a:gd name="T42" fmla="*/ 9724 w 518"/>
                  <a:gd name="T43" fmla="*/ 2052 h 380"/>
                  <a:gd name="T44" fmla="*/ 10203 w 518"/>
                  <a:gd name="T45" fmla="*/ 1611 h 380"/>
                  <a:gd name="T46" fmla="*/ 10203 w 518"/>
                  <a:gd name="T47" fmla="*/ 1236 h 380"/>
                  <a:gd name="T48" fmla="*/ 10203 w 518"/>
                  <a:gd name="T49" fmla="*/ 671 h 380"/>
                  <a:gd name="T50" fmla="*/ 10203 w 518"/>
                  <a:gd name="T51" fmla="*/ 373 h 380"/>
                  <a:gd name="T52" fmla="*/ 9249 w 518"/>
                  <a:gd name="T53" fmla="*/ 0 h 380"/>
                  <a:gd name="T54" fmla="*/ 8900 w 518"/>
                  <a:gd name="T55" fmla="*/ 0 h 380"/>
                  <a:gd name="T56" fmla="*/ 8674 w 518"/>
                  <a:gd name="T57" fmla="*/ 77 h 38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18"/>
                  <a:gd name="T88" fmla="*/ 0 h 380"/>
                  <a:gd name="T89" fmla="*/ 518 w 518"/>
                  <a:gd name="T90" fmla="*/ 380 h 38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18" h="380">
                    <a:moveTo>
                      <a:pt x="440" y="8"/>
                    </a:moveTo>
                    <a:lnTo>
                      <a:pt x="380" y="22"/>
                    </a:lnTo>
                    <a:lnTo>
                      <a:pt x="344" y="52"/>
                    </a:lnTo>
                    <a:lnTo>
                      <a:pt x="303" y="74"/>
                    </a:lnTo>
                    <a:lnTo>
                      <a:pt x="249" y="88"/>
                    </a:lnTo>
                    <a:lnTo>
                      <a:pt x="208" y="102"/>
                    </a:lnTo>
                    <a:lnTo>
                      <a:pt x="154" y="132"/>
                    </a:lnTo>
                    <a:lnTo>
                      <a:pt x="119" y="175"/>
                    </a:lnTo>
                    <a:lnTo>
                      <a:pt x="89" y="262"/>
                    </a:lnTo>
                    <a:lnTo>
                      <a:pt x="77" y="277"/>
                    </a:lnTo>
                    <a:lnTo>
                      <a:pt x="35" y="299"/>
                    </a:lnTo>
                    <a:lnTo>
                      <a:pt x="0" y="350"/>
                    </a:lnTo>
                    <a:lnTo>
                      <a:pt x="30" y="372"/>
                    </a:lnTo>
                    <a:lnTo>
                      <a:pt x="101" y="379"/>
                    </a:lnTo>
                    <a:lnTo>
                      <a:pt x="131" y="328"/>
                    </a:lnTo>
                    <a:lnTo>
                      <a:pt x="214" y="262"/>
                    </a:lnTo>
                    <a:lnTo>
                      <a:pt x="243" y="248"/>
                    </a:lnTo>
                    <a:lnTo>
                      <a:pt x="291" y="219"/>
                    </a:lnTo>
                    <a:lnTo>
                      <a:pt x="350" y="197"/>
                    </a:lnTo>
                    <a:lnTo>
                      <a:pt x="446" y="190"/>
                    </a:lnTo>
                    <a:lnTo>
                      <a:pt x="475" y="233"/>
                    </a:lnTo>
                    <a:lnTo>
                      <a:pt x="493" y="204"/>
                    </a:lnTo>
                    <a:lnTo>
                      <a:pt x="517" y="161"/>
                    </a:lnTo>
                    <a:lnTo>
                      <a:pt x="517" y="124"/>
                    </a:lnTo>
                    <a:lnTo>
                      <a:pt x="517" y="66"/>
                    </a:lnTo>
                    <a:lnTo>
                      <a:pt x="517" y="37"/>
                    </a:lnTo>
                    <a:lnTo>
                      <a:pt x="469" y="0"/>
                    </a:lnTo>
                    <a:lnTo>
                      <a:pt x="451" y="0"/>
                    </a:lnTo>
                    <a:lnTo>
                      <a:pt x="440" y="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64"/>
              <p:cNvSpPr>
                <a:spLocks/>
              </p:cNvSpPr>
              <p:nvPr/>
            </p:nvSpPr>
            <p:spPr bwMode="auto">
              <a:xfrm>
                <a:off x="3638" y="1015"/>
                <a:ext cx="183" cy="248"/>
              </a:xfrm>
              <a:custGeom>
                <a:avLst/>
                <a:gdLst>
                  <a:gd name="T0" fmla="*/ 3226 w 156"/>
                  <a:gd name="T1" fmla="*/ 1850 h 220"/>
                  <a:gd name="T2" fmla="*/ 2736 w 156"/>
                  <a:gd name="T3" fmla="*/ 1763 h 220"/>
                  <a:gd name="T4" fmla="*/ 2736 w 156"/>
                  <a:gd name="T5" fmla="*/ 1141 h 220"/>
                  <a:gd name="T6" fmla="*/ 2231 w 156"/>
                  <a:gd name="T7" fmla="*/ 367 h 220"/>
                  <a:gd name="T8" fmla="*/ 977 w 156"/>
                  <a:gd name="T9" fmla="*/ 0 h 220"/>
                  <a:gd name="T10" fmla="*/ 242 w 156"/>
                  <a:gd name="T11" fmla="*/ 0 h 220"/>
                  <a:gd name="T12" fmla="*/ 0 w 156"/>
                  <a:gd name="T13" fmla="*/ 227 h 220"/>
                  <a:gd name="T14" fmla="*/ 242 w 156"/>
                  <a:gd name="T15" fmla="*/ 712 h 220"/>
                  <a:gd name="T16" fmla="*/ 977 w 156"/>
                  <a:gd name="T17" fmla="*/ 1079 h 220"/>
                  <a:gd name="T18" fmla="*/ 1337 w 156"/>
                  <a:gd name="T19" fmla="*/ 1635 h 220"/>
                  <a:gd name="T20" fmla="*/ 1464 w 156"/>
                  <a:gd name="T21" fmla="*/ 2060 h 220"/>
                  <a:gd name="T22" fmla="*/ 1464 w 156"/>
                  <a:gd name="T23" fmla="*/ 2129 h 220"/>
                  <a:gd name="T24" fmla="*/ 2353 w 156"/>
                  <a:gd name="T25" fmla="*/ 2129 h 220"/>
                  <a:gd name="T26" fmla="*/ 3226 w 156"/>
                  <a:gd name="T27" fmla="*/ 1850 h 2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6"/>
                  <a:gd name="T43" fmla="*/ 0 h 220"/>
                  <a:gd name="T44" fmla="*/ 156 w 156"/>
                  <a:gd name="T45" fmla="*/ 220 h 22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6" h="220">
                    <a:moveTo>
                      <a:pt x="155" y="190"/>
                    </a:moveTo>
                    <a:lnTo>
                      <a:pt x="131" y="182"/>
                    </a:lnTo>
                    <a:lnTo>
                      <a:pt x="131" y="117"/>
                    </a:lnTo>
                    <a:lnTo>
                      <a:pt x="107" y="37"/>
                    </a:lnTo>
                    <a:lnTo>
                      <a:pt x="48" y="0"/>
                    </a:lnTo>
                    <a:lnTo>
                      <a:pt x="12" y="0"/>
                    </a:lnTo>
                    <a:lnTo>
                      <a:pt x="0" y="23"/>
                    </a:lnTo>
                    <a:lnTo>
                      <a:pt x="12" y="74"/>
                    </a:lnTo>
                    <a:lnTo>
                      <a:pt x="48" y="110"/>
                    </a:lnTo>
                    <a:lnTo>
                      <a:pt x="65" y="168"/>
                    </a:lnTo>
                    <a:lnTo>
                      <a:pt x="71" y="212"/>
                    </a:lnTo>
                    <a:lnTo>
                      <a:pt x="71" y="219"/>
                    </a:lnTo>
                    <a:lnTo>
                      <a:pt x="113" y="219"/>
                    </a:lnTo>
                    <a:lnTo>
                      <a:pt x="155" y="19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65"/>
              <p:cNvSpPr>
                <a:spLocks/>
              </p:cNvSpPr>
              <p:nvPr/>
            </p:nvSpPr>
            <p:spPr bwMode="auto">
              <a:xfrm>
                <a:off x="3145" y="1114"/>
                <a:ext cx="502" cy="428"/>
              </a:xfrm>
              <a:custGeom>
                <a:avLst/>
                <a:gdLst>
                  <a:gd name="T0" fmla="*/ 4954 w 429"/>
                  <a:gd name="T1" fmla="*/ 141 h 379"/>
                  <a:gd name="T2" fmla="*/ 4096 w 429"/>
                  <a:gd name="T3" fmla="*/ 0 h 379"/>
                  <a:gd name="T4" fmla="*/ 3299 w 429"/>
                  <a:gd name="T5" fmla="*/ 68 h 379"/>
                  <a:gd name="T6" fmla="*/ 2953 w 429"/>
                  <a:gd name="T7" fmla="*/ 737 h 379"/>
                  <a:gd name="T8" fmla="*/ 2953 w 429"/>
                  <a:gd name="T9" fmla="*/ 1171 h 379"/>
                  <a:gd name="T10" fmla="*/ 3066 w 429"/>
                  <a:gd name="T11" fmla="*/ 1464 h 379"/>
                  <a:gd name="T12" fmla="*/ 2591 w 429"/>
                  <a:gd name="T13" fmla="*/ 1774 h 379"/>
                  <a:gd name="T14" fmla="*/ 1760 w 429"/>
                  <a:gd name="T15" fmla="*/ 1774 h 379"/>
                  <a:gd name="T16" fmla="*/ 1524 w 429"/>
                  <a:gd name="T17" fmla="*/ 1774 h 379"/>
                  <a:gd name="T18" fmla="*/ 1409 w 429"/>
                  <a:gd name="T19" fmla="*/ 1774 h 379"/>
                  <a:gd name="T20" fmla="*/ 594 w 429"/>
                  <a:gd name="T21" fmla="*/ 1915 h 379"/>
                  <a:gd name="T22" fmla="*/ 121 w 429"/>
                  <a:gd name="T23" fmla="*/ 2272 h 379"/>
                  <a:gd name="T24" fmla="*/ 0 w 429"/>
                  <a:gd name="T25" fmla="*/ 2705 h 379"/>
                  <a:gd name="T26" fmla="*/ 232 w 429"/>
                  <a:gd name="T27" fmla="*/ 3301 h 379"/>
                  <a:gd name="T28" fmla="*/ 1079 w 429"/>
                  <a:gd name="T29" fmla="*/ 3519 h 379"/>
                  <a:gd name="T30" fmla="*/ 1285 w 429"/>
                  <a:gd name="T31" fmla="*/ 3736 h 379"/>
                  <a:gd name="T32" fmla="*/ 1524 w 429"/>
                  <a:gd name="T33" fmla="*/ 3803 h 379"/>
                  <a:gd name="T34" fmla="*/ 3405 w 429"/>
                  <a:gd name="T35" fmla="*/ 3010 h 379"/>
                  <a:gd name="T36" fmla="*/ 3764 w 429"/>
                  <a:gd name="T37" fmla="*/ 2705 h 379"/>
                  <a:gd name="T38" fmla="*/ 4234 w 429"/>
                  <a:gd name="T39" fmla="*/ 2272 h 379"/>
                  <a:gd name="T40" fmla="*/ 4954 w 429"/>
                  <a:gd name="T41" fmla="*/ 1834 h 379"/>
                  <a:gd name="T42" fmla="*/ 6129 w 429"/>
                  <a:gd name="T43" fmla="*/ 1696 h 379"/>
                  <a:gd name="T44" fmla="*/ 6728 w 429"/>
                  <a:gd name="T45" fmla="*/ 1536 h 379"/>
                  <a:gd name="T46" fmla="*/ 7889 w 429"/>
                  <a:gd name="T47" fmla="*/ 1246 h 379"/>
                  <a:gd name="T48" fmla="*/ 8240 w 429"/>
                  <a:gd name="T49" fmla="*/ 1095 h 379"/>
                  <a:gd name="T50" fmla="*/ 8484 w 429"/>
                  <a:gd name="T51" fmla="*/ 947 h 379"/>
                  <a:gd name="T52" fmla="*/ 7985 w 429"/>
                  <a:gd name="T53" fmla="*/ 653 h 379"/>
                  <a:gd name="T54" fmla="*/ 7985 w 429"/>
                  <a:gd name="T55" fmla="*/ 653 h 379"/>
                  <a:gd name="T56" fmla="*/ 4954 w 429"/>
                  <a:gd name="T57" fmla="*/ 141 h 3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29"/>
                  <a:gd name="T88" fmla="*/ 0 h 379"/>
                  <a:gd name="T89" fmla="*/ 429 w 429"/>
                  <a:gd name="T90" fmla="*/ 379 h 37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29" h="379">
                    <a:moveTo>
                      <a:pt x="250" y="14"/>
                    </a:moveTo>
                    <a:lnTo>
                      <a:pt x="208" y="0"/>
                    </a:lnTo>
                    <a:lnTo>
                      <a:pt x="167" y="7"/>
                    </a:lnTo>
                    <a:lnTo>
                      <a:pt x="149" y="73"/>
                    </a:lnTo>
                    <a:lnTo>
                      <a:pt x="149" y="116"/>
                    </a:lnTo>
                    <a:lnTo>
                      <a:pt x="155" y="145"/>
                    </a:lnTo>
                    <a:lnTo>
                      <a:pt x="131" y="175"/>
                    </a:lnTo>
                    <a:lnTo>
                      <a:pt x="89" y="175"/>
                    </a:lnTo>
                    <a:lnTo>
                      <a:pt x="77" y="175"/>
                    </a:lnTo>
                    <a:lnTo>
                      <a:pt x="71" y="175"/>
                    </a:lnTo>
                    <a:lnTo>
                      <a:pt x="30" y="190"/>
                    </a:lnTo>
                    <a:lnTo>
                      <a:pt x="6" y="226"/>
                    </a:lnTo>
                    <a:lnTo>
                      <a:pt x="0" y="269"/>
                    </a:lnTo>
                    <a:lnTo>
                      <a:pt x="12" y="328"/>
                    </a:lnTo>
                    <a:lnTo>
                      <a:pt x="54" y="349"/>
                    </a:lnTo>
                    <a:lnTo>
                      <a:pt x="65" y="371"/>
                    </a:lnTo>
                    <a:lnTo>
                      <a:pt x="77" y="378"/>
                    </a:lnTo>
                    <a:lnTo>
                      <a:pt x="172" y="298"/>
                    </a:lnTo>
                    <a:lnTo>
                      <a:pt x="190" y="269"/>
                    </a:lnTo>
                    <a:lnTo>
                      <a:pt x="214" y="226"/>
                    </a:lnTo>
                    <a:lnTo>
                      <a:pt x="250" y="182"/>
                    </a:lnTo>
                    <a:lnTo>
                      <a:pt x="309" y="168"/>
                    </a:lnTo>
                    <a:lnTo>
                      <a:pt x="339" y="153"/>
                    </a:lnTo>
                    <a:lnTo>
                      <a:pt x="398" y="124"/>
                    </a:lnTo>
                    <a:lnTo>
                      <a:pt x="416" y="109"/>
                    </a:lnTo>
                    <a:lnTo>
                      <a:pt x="428" y="94"/>
                    </a:lnTo>
                    <a:lnTo>
                      <a:pt x="404" y="65"/>
                    </a:lnTo>
                    <a:lnTo>
                      <a:pt x="250" y="1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66"/>
              <p:cNvSpPr>
                <a:spLocks/>
              </p:cNvSpPr>
              <p:nvPr/>
            </p:nvSpPr>
            <p:spPr bwMode="auto">
              <a:xfrm>
                <a:off x="3534" y="1015"/>
                <a:ext cx="113" cy="150"/>
              </a:xfrm>
              <a:custGeom>
                <a:avLst/>
                <a:gdLst>
                  <a:gd name="T0" fmla="*/ 1453 w 96"/>
                  <a:gd name="T1" fmla="*/ 0 h 133"/>
                  <a:gd name="T2" fmla="*/ 659 w 96"/>
                  <a:gd name="T3" fmla="*/ 142 h 133"/>
                  <a:gd name="T4" fmla="*/ 251 w 96"/>
                  <a:gd name="T5" fmla="*/ 527 h 133"/>
                  <a:gd name="T6" fmla="*/ 0 w 96"/>
                  <a:gd name="T7" fmla="*/ 1086 h 133"/>
                  <a:gd name="T8" fmla="*/ 532 w 96"/>
                  <a:gd name="T9" fmla="*/ 1225 h 133"/>
                  <a:gd name="T10" fmla="*/ 922 w 96"/>
                  <a:gd name="T11" fmla="*/ 1294 h 133"/>
                  <a:gd name="T12" fmla="*/ 1453 w 96"/>
                  <a:gd name="T13" fmla="*/ 1294 h 133"/>
                  <a:gd name="T14" fmla="*/ 1710 w 96"/>
                  <a:gd name="T15" fmla="*/ 1086 h 133"/>
                  <a:gd name="T16" fmla="*/ 2103 w 96"/>
                  <a:gd name="T17" fmla="*/ 933 h 133"/>
                  <a:gd name="T18" fmla="*/ 2103 w 96"/>
                  <a:gd name="T19" fmla="*/ 725 h 133"/>
                  <a:gd name="T20" fmla="*/ 1453 w 96"/>
                  <a:gd name="T21" fmla="*/ 0 h 1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6"/>
                  <a:gd name="T34" fmla="*/ 0 h 133"/>
                  <a:gd name="T35" fmla="*/ 96 w 96"/>
                  <a:gd name="T36" fmla="*/ 133 h 1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6" h="133">
                    <a:moveTo>
                      <a:pt x="65" y="0"/>
                    </a:moveTo>
                    <a:lnTo>
                      <a:pt x="30" y="15"/>
                    </a:lnTo>
                    <a:lnTo>
                      <a:pt x="12" y="52"/>
                    </a:lnTo>
                    <a:lnTo>
                      <a:pt x="0" y="110"/>
                    </a:lnTo>
                    <a:lnTo>
                      <a:pt x="24" y="124"/>
                    </a:lnTo>
                    <a:lnTo>
                      <a:pt x="42" y="132"/>
                    </a:lnTo>
                    <a:lnTo>
                      <a:pt x="65" y="132"/>
                    </a:lnTo>
                    <a:lnTo>
                      <a:pt x="77" y="110"/>
                    </a:lnTo>
                    <a:lnTo>
                      <a:pt x="95" y="95"/>
                    </a:lnTo>
                    <a:lnTo>
                      <a:pt x="95" y="74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167"/>
              <p:cNvSpPr>
                <a:spLocks/>
              </p:cNvSpPr>
              <p:nvPr/>
            </p:nvSpPr>
            <p:spPr bwMode="auto">
              <a:xfrm>
                <a:off x="3456" y="1648"/>
                <a:ext cx="143" cy="165"/>
              </a:xfrm>
              <a:custGeom>
                <a:avLst/>
                <a:gdLst>
                  <a:gd name="T0" fmla="*/ 1707 w 122"/>
                  <a:gd name="T1" fmla="*/ 1478 h 146"/>
                  <a:gd name="T2" fmla="*/ 2470 w 122"/>
                  <a:gd name="T3" fmla="*/ 974 h 146"/>
                  <a:gd name="T4" fmla="*/ 2059 w 122"/>
                  <a:gd name="T5" fmla="*/ 452 h 146"/>
                  <a:gd name="T6" fmla="*/ 1499 w 122"/>
                  <a:gd name="T7" fmla="*/ 0 h 146"/>
                  <a:gd name="T8" fmla="*/ 1198 w 122"/>
                  <a:gd name="T9" fmla="*/ 342 h 146"/>
                  <a:gd name="T10" fmla="*/ 505 w 122"/>
                  <a:gd name="T11" fmla="*/ 598 h 146"/>
                  <a:gd name="T12" fmla="*/ 0 w 122"/>
                  <a:gd name="T13" fmla="*/ 1024 h 146"/>
                  <a:gd name="T14" fmla="*/ 794 w 122"/>
                  <a:gd name="T15" fmla="*/ 1233 h 146"/>
                  <a:gd name="T16" fmla="*/ 2096 w 122"/>
                  <a:gd name="T17" fmla="*/ 1478 h 146"/>
                  <a:gd name="T18" fmla="*/ 1309 w 122"/>
                  <a:gd name="T19" fmla="*/ 1435 h 146"/>
                  <a:gd name="T20" fmla="*/ 1707 w 122"/>
                  <a:gd name="T21" fmla="*/ 1478 h 1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2"/>
                  <a:gd name="T34" fmla="*/ 0 h 146"/>
                  <a:gd name="T35" fmla="*/ 122 w 122"/>
                  <a:gd name="T36" fmla="*/ 146 h 14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2" h="146">
                    <a:moveTo>
                      <a:pt x="84" y="145"/>
                    </a:moveTo>
                    <a:lnTo>
                      <a:pt x="121" y="95"/>
                    </a:lnTo>
                    <a:lnTo>
                      <a:pt x="101" y="44"/>
                    </a:lnTo>
                    <a:lnTo>
                      <a:pt x="73" y="0"/>
                    </a:lnTo>
                    <a:lnTo>
                      <a:pt x="59" y="34"/>
                    </a:lnTo>
                    <a:lnTo>
                      <a:pt x="25" y="58"/>
                    </a:lnTo>
                    <a:lnTo>
                      <a:pt x="0" y="100"/>
                    </a:lnTo>
                    <a:lnTo>
                      <a:pt x="38" y="120"/>
                    </a:lnTo>
                    <a:lnTo>
                      <a:pt x="102" y="145"/>
                    </a:lnTo>
                    <a:lnTo>
                      <a:pt x="64" y="141"/>
                    </a:lnTo>
                    <a:lnTo>
                      <a:pt x="84" y="145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168"/>
              <p:cNvSpPr>
                <a:spLocks/>
              </p:cNvSpPr>
              <p:nvPr/>
            </p:nvSpPr>
            <p:spPr bwMode="auto">
              <a:xfrm>
                <a:off x="3333" y="1738"/>
                <a:ext cx="446" cy="568"/>
              </a:xfrm>
              <a:custGeom>
                <a:avLst/>
                <a:gdLst>
                  <a:gd name="T0" fmla="*/ 1663 w 381"/>
                  <a:gd name="T1" fmla="*/ 0 h 503"/>
                  <a:gd name="T2" fmla="*/ 584 w 381"/>
                  <a:gd name="T3" fmla="*/ 227 h 503"/>
                  <a:gd name="T4" fmla="*/ 0 w 381"/>
                  <a:gd name="T5" fmla="*/ 512 h 503"/>
                  <a:gd name="T6" fmla="*/ 584 w 381"/>
                  <a:gd name="T7" fmla="*/ 1178 h 503"/>
                  <a:gd name="T8" fmla="*/ 227 w 381"/>
                  <a:gd name="T9" fmla="*/ 1393 h 503"/>
                  <a:gd name="T10" fmla="*/ 1172 w 381"/>
                  <a:gd name="T11" fmla="*/ 1696 h 503"/>
                  <a:gd name="T12" fmla="*/ 2011 w 381"/>
                  <a:gd name="T13" fmla="*/ 2060 h 503"/>
                  <a:gd name="T14" fmla="*/ 2485 w 381"/>
                  <a:gd name="T15" fmla="*/ 2121 h 503"/>
                  <a:gd name="T16" fmla="*/ 3182 w 381"/>
                  <a:gd name="T17" fmla="*/ 2428 h 503"/>
                  <a:gd name="T18" fmla="*/ 3676 w 381"/>
                  <a:gd name="T19" fmla="*/ 3300 h 503"/>
                  <a:gd name="T20" fmla="*/ 3676 w 381"/>
                  <a:gd name="T21" fmla="*/ 3803 h 503"/>
                  <a:gd name="T22" fmla="*/ 4360 w 381"/>
                  <a:gd name="T23" fmla="*/ 4271 h 503"/>
                  <a:gd name="T24" fmla="*/ 4836 w 381"/>
                  <a:gd name="T25" fmla="*/ 4691 h 503"/>
                  <a:gd name="T26" fmla="*/ 5316 w 381"/>
                  <a:gd name="T27" fmla="*/ 4984 h 503"/>
                  <a:gd name="T28" fmla="*/ 6627 w 381"/>
                  <a:gd name="T29" fmla="*/ 5044 h 503"/>
                  <a:gd name="T30" fmla="*/ 6866 w 381"/>
                  <a:gd name="T31" fmla="*/ 4984 h 503"/>
                  <a:gd name="T32" fmla="*/ 7349 w 381"/>
                  <a:gd name="T33" fmla="*/ 4397 h 503"/>
                  <a:gd name="T34" fmla="*/ 7590 w 381"/>
                  <a:gd name="T35" fmla="*/ 4038 h 503"/>
                  <a:gd name="T36" fmla="*/ 6760 w 381"/>
                  <a:gd name="T37" fmla="*/ 3230 h 503"/>
                  <a:gd name="T38" fmla="*/ 6171 w 381"/>
                  <a:gd name="T39" fmla="*/ 2632 h 503"/>
                  <a:gd name="T40" fmla="*/ 5912 w 381"/>
                  <a:gd name="T41" fmla="*/ 2339 h 503"/>
                  <a:gd name="T42" fmla="*/ 4595 w 381"/>
                  <a:gd name="T43" fmla="*/ 1536 h 503"/>
                  <a:gd name="T44" fmla="*/ 4005 w 381"/>
                  <a:gd name="T45" fmla="*/ 1093 h 503"/>
                  <a:gd name="T46" fmla="*/ 3776 w 381"/>
                  <a:gd name="T47" fmla="*/ 879 h 503"/>
                  <a:gd name="T48" fmla="*/ 3776 w 381"/>
                  <a:gd name="T49" fmla="*/ 737 h 503"/>
                  <a:gd name="T50" fmla="*/ 1663 w 381"/>
                  <a:gd name="T51" fmla="*/ 0 h 50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81"/>
                  <a:gd name="T79" fmla="*/ 0 h 503"/>
                  <a:gd name="T80" fmla="*/ 381 w 381"/>
                  <a:gd name="T81" fmla="*/ 503 h 50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81" h="503">
                    <a:moveTo>
                      <a:pt x="83" y="0"/>
                    </a:moveTo>
                    <a:lnTo>
                      <a:pt x="29" y="22"/>
                    </a:lnTo>
                    <a:lnTo>
                      <a:pt x="0" y="51"/>
                    </a:lnTo>
                    <a:lnTo>
                      <a:pt x="29" y="117"/>
                    </a:lnTo>
                    <a:lnTo>
                      <a:pt x="11" y="139"/>
                    </a:lnTo>
                    <a:lnTo>
                      <a:pt x="59" y="168"/>
                    </a:lnTo>
                    <a:lnTo>
                      <a:pt x="101" y="204"/>
                    </a:lnTo>
                    <a:lnTo>
                      <a:pt x="124" y="211"/>
                    </a:lnTo>
                    <a:lnTo>
                      <a:pt x="160" y="241"/>
                    </a:lnTo>
                    <a:lnTo>
                      <a:pt x="184" y="328"/>
                    </a:lnTo>
                    <a:lnTo>
                      <a:pt x="184" y="379"/>
                    </a:lnTo>
                    <a:lnTo>
                      <a:pt x="219" y="423"/>
                    </a:lnTo>
                    <a:lnTo>
                      <a:pt x="243" y="466"/>
                    </a:lnTo>
                    <a:lnTo>
                      <a:pt x="267" y="495"/>
                    </a:lnTo>
                    <a:lnTo>
                      <a:pt x="332" y="502"/>
                    </a:lnTo>
                    <a:lnTo>
                      <a:pt x="344" y="495"/>
                    </a:lnTo>
                    <a:lnTo>
                      <a:pt x="368" y="437"/>
                    </a:lnTo>
                    <a:lnTo>
                      <a:pt x="380" y="401"/>
                    </a:lnTo>
                    <a:lnTo>
                      <a:pt x="338" y="321"/>
                    </a:lnTo>
                    <a:lnTo>
                      <a:pt x="309" y="262"/>
                    </a:lnTo>
                    <a:lnTo>
                      <a:pt x="297" y="233"/>
                    </a:lnTo>
                    <a:lnTo>
                      <a:pt x="231" y="153"/>
                    </a:lnTo>
                    <a:lnTo>
                      <a:pt x="202" y="109"/>
                    </a:lnTo>
                    <a:lnTo>
                      <a:pt x="190" y="88"/>
                    </a:lnTo>
                    <a:lnTo>
                      <a:pt x="190" y="73"/>
                    </a:lnTo>
                    <a:lnTo>
                      <a:pt x="83" y="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169"/>
              <p:cNvSpPr>
                <a:spLocks/>
              </p:cNvSpPr>
              <p:nvPr/>
            </p:nvSpPr>
            <p:spPr bwMode="auto">
              <a:xfrm>
                <a:off x="3436" y="2274"/>
                <a:ext cx="274" cy="261"/>
              </a:xfrm>
              <a:custGeom>
                <a:avLst/>
                <a:gdLst>
                  <a:gd name="T0" fmla="*/ 3825 w 234"/>
                  <a:gd name="T1" fmla="*/ 993 h 231"/>
                  <a:gd name="T2" fmla="*/ 364 w 234"/>
                  <a:gd name="T3" fmla="*/ 0 h 231"/>
                  <a:gd name="T4" fmla="*/ 364 w 234"/>
                  <a:gd name="T5" fmla="*/ 68 h 231"/>
                  <a:gd name="T6" fmla="*/ 0 w 234"/>
                  <a:gd name="T7" fmla="*/ 1398 h 231"/>
                  <a:gd name="T8" fmla="*/ 537 w 234"/>
                  <a:gd name="T9" fmla="*/ 1619 h 231"/>
                  <a:gd name="T10" fmla="*/ 1605 w 234"/>
                  <a:gd name="T11" fmla="*/ 1973 h 231"/>
                  <a:gd name="T12" fmla="*/ 3050 w 234"/>
                  <a:gd name="T13" fmla="*/ 2132 h 231"/>
                  <a:gd name="T14" fmla="*/ 3571 w 234"/>
                  <a:gd name="T15" fmla="*/ 2229 h 231"/>
                  <a:gd name="T16" fmla="*/ 4686 w 234"/>
                  <a:gd name="T17" fmla="*/ 2339 h 231"/>
                  <a:gd name="T18" fmla="*/ 4650 w 234"/>
                  <a:gd name="T19" fmla="*/ 2132 h 231"/>
                  <a:gd name="T20" fmla="*/ 3825 w 234"/>
                  <a:gd name="T21" fmla="*/ 993 h 2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4"/>
                  <a:gd name="T34" fmla="*/ 0 h 231"/>
                  <a:gd name="T35" fmla="*/ 234 w 234"/>
                  <a:gd name="T36" fmla="*/ 231 h 2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4" h="231">
                    <a:moveTo>
                      <a:pt x="191" y="98"/>
                    </a:moveTo>
                    <a:lnTo>
                      <a:pt x="18" y="0"/>
                    </a:lnTo>
                    <a:lnTo>
                      <a:pt x="18" y="7"/>
                    </a:lnTo>
                    <a:lnTo>
                      <a:pt x="0" y="137"/>
                    </a:lnTo>
                    <a:lnTo>
                      <a:pt x="27" y="159"/>
                    </a:lnTo>
                    <a:lnTo>
                      <a:pt x="80" y="195"/>
                    </a:lnTo>
                    <a:lnTo>
                      <a:pt x="152" y="210"/>
                    </a:lnTo>
                    <a:lnTo>
                      <a:pt x="178" y="220"/>
                    </a:lnTo>
                    <a:lnTo>
                      <a:pt x="233" y="230"/>
                    </a:lnTo>
                    <a:lnTo>
                      <a:pt x="232" y="210"/>
                    </a:lnTo>
                    <a:lnTo>
                      <a:pt x="191" y="98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170"/>
              <p:cNvSpPr>
                <a:spLocks/>
              </p:cNvSpPr>
              <p:nvPr/>
            </p:nvSpPr>
            <p:spPr bwMode="auto">
              <a:xfrm>
                <a:off x="3090" y="1482"/>
                <a:ext cx="278" cy="397"/>
              </a:xfrm>
              <a:custGeom>
                <a:avLst/>
                <a:gdLst>
                  <a:gd name="T0" fmla="*/ 4537 w 238"/>
                  <a:gd name="T1" fmla="*/ 2238 h 352"/>
                  <a:gd name="T2" fmla="*/ 4098 w 238"/>
                  <a:gd name="T3" fmla="*/ 1819 h 352"/>
                  <a:gd name="T4" fmla="*/ 3294 w 238"/>
                  <a:gd name="T5" fmla="*/ 1518 h 352"/>
                  <a:gd name="T6" fmla="*/ 2725 w 238"/>
                  <a:gd name="T7" fmla="*/ 1383 h 352"/>
                  <a:gd name="T8" fmla="*/ 2406 w 238"/>
                  <a:gd name="T9" fmla="*/ 1088 h 352"/>
                  <a:gd name="T10" fmla="*/ 2523 w 238"/>
                  <a:gd name="T11" fmla="*/ 302 h 352"/>
                  <a:gd name="T12" fmla="*/ 908 w 238"/>
                  <a:gd name="T13" fmla="*/ 0 h 352"/>
                  <a:gd name="T14" fmla="*/ 474 w 238"/>
                  <a:gd name="T15" fmla="*/ 87 h 352"/>
                  <a:gd name="T16" fmla="*/ 120 w 238"/>
                  <a:gd name="T17" fmla="*/ 302 h 352"/>
                  <a:gd name="T18" fmla="*/ 0 w 238"/>
                  <a:gd name="T19" fmla="*/ 868 h 352"/>
                  <a:gd name="T20" fmla="*/ 120 w 238"/>
                  <a:gd name="T21" fmla="*/ 1155 h 352"/>
                  <a:gd name="T22" fmla="*/ 474 w 238"/>
                  <a:gd name="T23" fmla="*/ 1446 h 352"/>
                  <a:gd name="T24" fmla="*/ 995 w 238"/>
                  <a:gd name="T25" fmla="*/ 1658 h 352"/>
                  <a:gd name="T26" fmla="*/ 2160 w 238"/>
                  <a:gd name="T27" fmla="*/ 1944 h 352"/>
                  <a:gd name="T28" fmla="*/ 2268 w 238"/>
                  <a:gd name="T29" fmla="*/ 2093 h 352"/>
                  <a:gd name="T30" fmla="*/ 2725 w 238"/>
                  <a:gd name="T31" fmla="*/ 2524 h 352"/>
                  <a:gd name="T32" fmla="*/ 3735 w 238"/>
                  <a:gd name="T33" fmla="*/ 3026 h 352"/>
                  <a:gd name="T34" fmla="*/ 4098 w 238"/>
                  <a:gd name="T35" fmla="*/ 3306 h 352"/>
                  <a:gd name="T36" fmla="*/ 4537 w 238"/>
                  <a:gd name="T37" fmla="*/ 3446 h 352"/>
                  <a:gd name="T38" fmla="*/ 4537 w 238"/>
                  <a:gd name="T39" fmla="*/ 2238 h 35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8"/>
                  <a:gd name="T61" fmla="*/ 0 h 352"/>
                  <a:gd name="T62" fmla="*/ 238 w 238"/>
                  <a:gd name="T63" fmla="*/ 352 h 35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8" h="352">
                    <a:moveTo>
                      <a:pt x="237" y="227"/>
                    </a:moveTo>
                    <a:lnTo>
                      <a:pt x="214" y="184"/>
                    </a:lnTo>
                    <a:lnTo>
                      <a:pt x="172" y="154"/>
                    </a:lnTo>
                    <a:lnTo>
                      <a:pt x="142" y="140"/>
                    </a:lnTo>
                    <a:lnTo>
                      <a:pt x="125" y="111"/>
                    </a:lnTo>
                    <a:lnTo>
                      <a:pt x="132" y="31"/>
                    </a:lnTo>
                    <a:lnTo>
                      <a:pt x="47" y="0"/>
                    </a:lnTo>
                    <a:lnTo>
                      <a:pt x="24" y="9"/>
                    </a:lnTo>
                    <a:lnTo>
                      <a:pt x="6" y="31"/>
                    </a:lnTo>
                    <a:lnTo>
                      <a:pt x="0" y="89"/>
                    </a:lnTo>
                    <a:lnTo>
                      <a:pt x="6" y="118"/>
                    </a:lnTo>
                    <a:lnTo>
                      <a:pt x="24" y="147"/>
                    </a:lnTo>
                    <a:lnTo>
                      <a:pt x="53" y="169"/>
                    </a:lnTo>
                    <a:lnTo>
                      <a:pt x="113" y="198"/>
                    </a:lnTo>
                    <a:lnTo>
                      <a:pt x="119" y="213"/>
                    </a:lnTo>
                    <a:lnTo>
                      <a:pt x="142" y="256"/>
                    </a:lnTo>
                    <a:lnTo>
                      <a:pt x="196" y="308"/>
                    </a:lnTo>
                    <a:lnTo>
                      <a:pt x="214" y="336"/>
                    </a:lnTo>
                    <a:lnTo>
                      <a:pt x="237" y="351"/>
                    </a:lnTo>
                    <a:lnTo>
                      <a:pt x="237" y="227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71"/>
              <p:cNvSpPr>
                <a:spLocks/>
              </p:cNvSpPr>
              <p:nvPr/>
            </p:nvSpPr>
            <p:spPr bwMode="auto">
              <a:xfrm>
                <a:off x="3221" y="1886"/>
                <a:ext cx="369" cy="445"/>
              </a:xfrm>
              <a:custGeom>
                <a:avLst/>
                <a:gdLst>
                  <a:gd name="T0" fmla="*/ 4644 w 316"/>
                  <a:gd name="T1" fmla="*/ 2135 h 394"/>
                  <a:gd name="T2" fmla="*/ 3973 w 316"/>
                  <a:gd name="T3" fmla="*/ 1834 h 394"/>
                  <a:gd name="T4" fmla="*/ 3295 w 316"/>
                  <a:gd name="T5" fmla="*/ 1393 h 394"/>
                  <a:gd name="T6" fmla="*/ 2615 w 316"/>
                  <a:gd name="T7" fmla="*/ 1103 h 394"/>
                  <a:gd name="T8" fmla="*/ 1151 w 316"/>
                  <a:gd name="T9" fmla="*/ 594 h 394"/>
                  <a:gd name="T10" fmla="*/ 353 w 316"/>
                  <a:gd name="T11" fmla="*/ 146 h 394"/>
                  <a:gd name="T12" fmla="*/ 225 w 316"/>
                  <a:gd name="T13" fmla="*/ 0 h 394"/>
                  <a:gd name="T14" fmla="*/ 0 w 316"/>
                  <a:gd name="T15" fmla="*/ 146 h 394"/>
                  <a:gd name="T16" fmla="*/ 0 w 316"/>
                  <a:gd name="T17" fmla="*/ 804 h 394"/>
                  <a:gd name="T18" fmla="*/ 474 w 316"/>
                  <a:gd name="T19" fmla="*/ 1103 h 394"/>
                  <a:gd name="T20" fmla="*/ 908 w 316"/>
                  <a:gd name="T21" fmla="*/ 1472 h 394"/>
                  <a:gd name="T22" fmla="*/ 1583 w 316"/>
                  <a:gd name="T23" fmla="*/ 1921 h 394"/>
                  <a:gd name="T24" fmla="*/ 1934 w 316"/>
                  <a:gd name="T25" fmla="*/ 2135 h 394"/>
                  <a:gd name="T26" fmla="*/ 2944 w 316"/>
                  <a:gd name="T27" fmla="*/ 2641 h 394"/>
                  <a:gd name="T28" fmla="*/ 3180 w 316"/>
                  <a:gd name="T29" fmla="*/ 3026 h 394"/>
                  <a:gd name="T30" fmla="*/ 3636 w 316"/>
                  <a:gd name="T31" fmla="*/ 3370 h 394"/>
                  <a:gd name="T32" fmla="*/ 3636 w 316"/>
                  <a:gd name="T33" fmla="*/ 3743 h 394"/>
                  <a:gd name="T34" fmla="*/ 3759 w 316"/>
                  <a:gd name="T35" fmla="*/ 3963 h 394"/>
                  <a:gd name="T36" fmla="*/ 4534 w 316"/>
                  <a:gd name="T37" fmla="*/ 3235 h 394"/>
                  <a:gd name="T38" fmla="*/ 4758 w 316"/>
                  <a:gd name="T39" fmla="*/ 3026 h 394"/>
                  <a:gd name="T40" fmla="*/ 5677 w 316"/>
                  <a:gd name="T41" fmla="*/ 2880 h 394"/>
                  <a:gd name="T42" fmla="*/ 5997 w 316"/>
                  <a:gd name="T43" fmla="*/ 2880 h 394"/>
                  <a:gd name="T44" fmla="*/ 5997 w 316"/>
                  <a:gd name="T45" fmla="*/ 2502 h 394"/>
                  <a:gd name="T46" fmla="*/ 4644 w 316"/>
                  <a:gd name="T47" fmla="*/ 2135 h 39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6"/>
                  <a:gd name="T73" fmla="*/ 0 h 394"/>
                  <a:gd name="T74" fmla="*/ 316 w 316"/>
                  <a:gd name="T75" fmla="*/ 394 h 39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6" h="394">
                    <a:moveTo>
                      <a:pt x="244" y="212"/>
                    </a:moveTo>
                    <a:lnTo>
                      <a:pt x="208" y="182"/>
                    </a:lnTo>
                    <a:lnTo>
                      <a:pt x="173" y="138"/>
                    </a:lnTo>
                    <a:lnTo>
                      <a:pt x="137" y="110"/>
                    </a:lnTo>
                    <a:lnTo>
                      <a:pt x="60" y="58"/>
                    </a:lnTo>
                    <a:lnTo>
                      <a:pt x="18" y="15"/>
                    </a:lnTo>
                    <a:lnTo>
                      <a:pt x="12" y="0"/>
                    </a:lnTo>
                    <a:lnTo>
                      <a:pt x="0" y="15"/>
                    </a:lnTo>
                    <a:lnTo>
                      <a:pt x="0" y="80"/>
                    </a:lnTo>
                    <a:lnTo>
                      <a:pt x="24" y="110"/>
                    </a:lnTo>
                    <a:lnTo>
                      <a:pt x="48" y="146"/>
                    </a:lnTo>
                    <a:lnTo>
                      <a:pt x="84" y="190"/>
                    </a:lnTo>
                    <a:lnTo>
                      <a:pt x="102" y="212"/>
                    </a:lnTo>
                    <a:lnTo>
                      <a:pt x="155" y="262"/>
                    </a:lnTo>
                    <a:lnTo>
                      <a:pt x="167" y="299"/>
                    </a:lnTo>
                    <a:lnTo>
                      <a:pt x="191" y="335"/>
                    </a:lnTo>
                    <a:lnTo>
                      <a:pt x="191" y="371"/>
                    </a:lnTo>
                    <a:lnTo>
                      <a:pt x="197" y="393"/>
                    </a:lnTo>
                    <a:lnTo>
                      <a:pt x="238" y="320"/>
                    </a:lnTo>
                    <a:lnTo>
                      <a:pt x="250" y="299"/>
                    </a:lnTo>
                    <a:lnTo>
                      <a:pt x="298" y="284"/>
                    </a:lnTo>
                    <a:lnTo>
                      <a:pt x="315" y="284"/>
                    </a:lnTo>
                    <a:lnTo>
                      <a:pt x="315" y="248"/>
                    </a:lnTo>
                    <a:lnTo>
                      <a:pt x="244" y="212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72"/>
              <p:cNvSpPr>
                <a:spLocks/>
              </p:cNvSpPr>
              <p:nvPr/>
            </p:nvSpPr>
            <p:spPr bwMode="auto">
              <a:xfrm>
                <a:off x="3054" y="1771"/>
                <a:ext cx="217" cy="289"/>
              </a:xfrm>
              <a:custGeom>
                <a:avLst/>
                <a:gdLst>
                  <a:gd name="T0" fmla="*/ 3812 w 185"/>
                  <a:gd name="T1" fmla="*/ 1235 h 256"/>
                  <a:gd name="T2" fmla="*/ 3458 w 185"/>
                  <a:gd name="T3" fmla="*/ 802 h 256"/>
                  <a:gd name="T4" fmla="*/ 2473 w 185"/>
                  <a:gd name="T5" fmla="*/ 290 h 256"/>
                  <a:gd name="T6" fmla="*/ 972 w 185"/>
                  <a:gd name="T7" fmla="*/ 0 h 256"/>
                  <a:gd name="T8" fmla="*/ 504 w 185"/>
                  <a:gd name="T9" fmla="*/ 0 h 256"/>
                  <a:gd name="T10" fmla="*/ 504 w 185"/>
                  <a:gd name="T11" fmla="*/ 671 h 256"/>
                  <a:gd name="T12" fmla="*/ 504 w 185"/>
                  <a:gd name="T13" fmla="*/ 1235 h 256"/>
                  <a:gd name="T14" fmla="*/ 0 w 185"/>
                  <a:gd name="T15" fmla="*/ 1530 h 256"/>
                  <a:gd name="T16" fmla="*/ 0 w 185"/>
                  <a:gd name="T17" fmla="*/ 2119 h 256"/>
                  <a:gd name="T18" fmla="*/ 504 w 185"/>
                  <a:gd name="T19" fmla="*/ 2396 h 256"/>
                  <a:gd name="T20" fmla="*/ 833 w 185"/>
                  <a:gd name="T21" fmla="*/ 2396 h 256"/>
                  <a:gd name="T22" fmla="*/ 1576 w 185"/>
                  <a:gd name="T23" fmla="*/ 2396 h 256"/>
                  <a:gd name="T24" fmla="*/ 2081 w 185"/>
                  <a:gd name="T25" fmla="*/ 2552 h 256"/>
                  <a:gd name="T26" fmla="*/ 2848 w 185"/>
                  <a:gd name="T27" fmla="*/ 2485 h 256"/>
                  <a:gd name="T28" fmla="*/ 3068 w 185"/>
                  <a:gd name="T29" fmla="*/ 2396 h 256"/>
                  <a:gd name="T30" fmla="*/ 3068 w 185"/>
                  <a:gd name="T31" fmla="*/ 2396 h 256"/>
                  <a:gd name="T32" fmla="*/ 3812 w 185"/>
                  <a:gd name="T33" fmla="*/ 1235 h 2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5"/>
                  <a:gd name="T52" fmla="*/ 0 h 256"/>
                  <a:gd name="T53" fmla="*/ 185 w 185"/>
                  <a:gd name="T54" fmla="*/ 256 h 2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5" h="256">
                    <a:moveTo>
                      <a:pt x="184" y="124"/>
                    </a:moveTo>
                    <a:lnTo>
                      <a:pt x="166" y="80"/>
                    </a:lnTo>
                    <a:lnTo>
                      <a:pt x="119" y="29"/>
                    </a:lnTo>
                    <a:lnTo>
                      <a:pt x="47" y="0"/>
                    </a:lnTo>
                    <a:lnTo>
                      <a:pt x="24" y="0"/>
                    </a:lnTo>
                    <a:lnTo>
                      <a:pt x="24" y="66"/>
                    </a:lnTo>
                    <a:lnTo>
                      <a:pt x="24" y="124"/>
                    </a:lnTo>
                    <a:lnTo>
                      <a:pt x="0" y="153"/>
                    </a:lnTo>
                    <a:lnTo>
                      <a:pt x="0" y="212"/>
                    </a:lnTo>
                    <a:lnTo>
                      <a:pt x="24" y="240"/>
                    </a:lnTo>
                    <a:lnTo>
                      <a:pt x="41" y="240"/>
                    </a:lnTo>
                    <a:lnTo>
                      <a:pt x="77" y="240"/>
                    </a:lnTo>
                    <a:lnTo>
                      <a:pt x="101" y="255"/>
                    </a:lnTo>
                    <a:lnTo>
                      <a:pt x="137" y="248"/>
                    </a:lnTo>
                    <a:lnTo>
                      <a:pt x="148" y="240"/>
                    </a:lnTo>
                    <a:lnTo>
                      <a:pt x="184" y="124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73"/>
              <p:cNvSpPr>
                <a:spLocks/>
              </p:cNvSpPr>
              <p:nvPr/>
            </p:nvSpPr>
            <p:spPr bwMode="auto">
              <a:xfrm>
                <a:off x="3152" y="2076"/>
                <a:ext cx="285" cy="387"/>
              </a:xfrm>
              <a:custGeom>
                <a:avLst/>
                <a:gdLst>
                  <a:gd name="T0" fmla="*/ 4151 w 244"/>
                  <a:gd name="T1" fmla="*/ 2376 h 343"/>
                  <a:gd name="T2" fmla="*/ 3509 w 244"/>
                  <a:gd name="T3" fmla="*/ 1653 h 343"/>
                  <a:gd name="T4" fmla="*/ 3404 w 244"/>
                  <a:gd name="T5" fmla="*/ 1229 h 343"/>
                  <a:gd name="T6" fmla="*/ 2505 w 244"/>
                  <a:gd name="T7" fmla="*/ 1088 h 343"/>
                  <a:gd name="T8" fmla="*/ 1388 w 244"/>
                  <a:gd name="T9" fmla="*/ 290 h 343"/>
                  <a:gd name="T10" fmla="*/ 994 w 244"/>
                  <a:gd name="T11" fmla="*/ 68 h 343"/>
                  <a:gd name="T12" fmla="*/ 262 w 244"/>
                  <a:gd name="T13" fmla="*/ 0 h 343"/>
                  <a:gd name="T14" fmla="*/ 0 w 244"/>
                  <a:gd name="T15" fmla="*/ 367 h 343"/>
                  <a:gd name="T16" fmla="*/ 647 w 244"/>
                  <a:gd name="T17" fmla="*/ 857 h 343"/>
                  <a:gd name="T18" fmla="*/ 647 w 244"/>
                  <a:gd name="T19" fmla="*/ 1436 h 343"/>
                  <a:gd name="T20" fmla="*/ 647 w 244"/>
                  <a:gd name="T21" fmla="*/ 1867 h 343"/>
                  <a:gd name="T22" fmla="*/ 1893 w 244"/>
                  <a:gd name="T23" fmla="*/ 2666 h 343"/>
                  <a:gd name="T24" fmla="*/ 2145 w 244"/>
                  <a:gd name="T25" fmla="*/ 2874 h 343"/>
                  <a:gd name="T26" fmla="*/ 3017 w 244"/>
                  <a:gd name="T27" fmla="*/ 3392 h 343"/>
                  <a:gd name="T28" fmla="*/ 3652 w 244"/>
                  <a:gd name="T29" fmla="*/ 3234 h 343"/>
                  <a:gd name="T30" fmla="*/ 4151 w 244"/>
                  <a:gd name="T31" fmla="*/ 2874 h 343"/>
                  <a:gd name="T32" fmla="*/ 4656 w 244"/>
                  <a:gd name="T33" fmla="*/ 2874 h 343"/>
                  <a:gd name="T34" fmla="*/ 4151 w 244"/>
                  <a:gd name="T35" fmla="*/ 2376 h 3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4"/>
                  <a:gd name="T55" fmla="*/ 0 h 343"/>
                  <a:gd name="T56" fmla="*/ 244 w 244"/>
                  <a:gd name="T57" fmla="*/ 343 h 34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4" h="343">
                    <a:moveTo>
                      <a:pt x="217" y="240"/>
                    </a:moveTo>
                    <a:lnTo>
                      <a:pt x="184" y="167"/>
                    </a:lnTo>
                    <a:lnTo>
                      <a:pt x="177" y="124"/>
                    </a:lnTo>
                    <a:lnTo>
                      <a:pt x="131" y="109"/>
                    </a:lnTo>
                    <a:lnTo>
                      <a:pt x="73" y="29"/>
                    </a:lnTo>
                    <a:lnTo>
                      <a:pt x="53" y="7"/>
                    </a:lnTo>
                    <a:lnTo>
                      <a:pt x="13" y="0"/>
                    </a:lnTo>
                    <a:lnTo>
                      <a:pt x="0" y="36"/>
                    </a:lnTo>
                    <a:lnTo>
                      <a:pt x="33" y="87"/>
                    </a:lnTo>
                    <a:lnTo>
                      <a:pt x="33" y="145"/>
                    </a:lnTo>
                    <a:lnTo>
                      <a:pt x="33" y="189"/>
                    </a:lnTo>
                    <a:lnTo>
                      <a:pt x="99" y="269"/>
                    </a:lnTo>
                    <a:lnTo>
                      <a:pt x="112" y="291"/>
                    </a:lnTo>
                    <a:lnTo>
                      <a:pt x="158" y="342"/>
                    </a:lnTo>
                    <a:lnTo>
                      <a:pt x="191" y="327"/>
                    </a:lnTo>
                    <a:lnTo>
                      <a:pt x="217" y="291"/>
                    </a:lnTo>
                    <a:lnTo>
                      <a:pt x="243" y="291"/>
                    </a:lnTo>
                    <a:lnTo>
                      <a:pt x="217" y="240"/>
                    </a:lnTo>
                  </a:path>
                </a:pathLst>
              </a:custGeom>
              <a:solidFill>
                <a:srgbClr val="9999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83" name="AutoShape 174"/>
              <p:cNvCxnSpPr>
                <a:cxnSpLocks noChangeShapeType="1"/>
              </p:cNvCxnSpPr>
              <p:nvPr/>
            </p:nvCxnSpPr>
            <p:spPr bwMode="auto">
              <a:xfrm rot="-5400000">
                <a:off x="3555" y="1392"/>
                <a:ext cx="1" cy="1"/>
              </a:xfrm>
              <a:prstGeom prst="bentConnector3">
                <a:avLst>
                  <a:gd name="adj1" fmla="val 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" name="AutoShape 175"/>
              <p:cNvCxnSpPr>
                <a:cxnSpLocks noChangeShapeType="1"/>
              </p:cNvCxnSpPr>
              <p:nvPr/>
            </p:nvCxnSpPr>
            <p:spPr bwMode="auto">
              <a:xfrm rot="5400000" flipH="1">
                <a:off x="4120" y="1393"/>
                <a:ext cx="997" cy="555"/>
              </a:xfrm>
              <a:prstGeom prst="curvedConnector3">
                <a:avLst>
                  <a:gd name="adj1" fmla="val 49148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5" name="AutoShape 176"/>
              <p:cNvCxnSpPr>
                <a:cxnSpLocks noChangeShapeType="1"/>
              </p:cNvCxnSpPr>
              <p:nvPr/>
            </p:nvCxnSpPr>
            <p:spPr bwMode="auto">
              <a:xfrm rot="5400000">
                <a:off x="4323" y="2449"/>
                <a:ext cx="425" cy="284"/>
              </a:xfrm>
              <a:prstGeom prst="curvedConnector3">
                <a:avLst>
                  <a:gd name="adj1" fmla="val 49884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" name="AutoShape 177"/>
              <p:cNvCxnSpPr>
                <a:cxnSpLocks noChangeShapeType="1"/>
              </p:cNvCxnSpPr>
              <p:nvPr/>
            </p:nvCxnSpPr>
            <p:spPr bwMode="auto">
              <a:xfrm rot="10800000" flipV="1">
                <a:off x="3747" y="2298"/>
                <a:ext cx="989" cy="131"/>
              </a:xfrm>
              <a:prstGeom prst="curvedConnector3">
                <a:avLst>
                  <a:gd name="adj1" fmla="val 49949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7" name="AutoShape 178"/>
              <p:cNvCxnSpPr>
                <a:cxnSpLocks noChangeShapeType="1"/>
              </p:cNvCxnSpPr>
              <p:nvPr/>
            </p:nvCxnSpPr>
            <p:spPr bwMode="auto">
              <a:xfrm rot="5400000" flipH="1">
                <a:off x="4456" y="1564"/>
                <a:ext cx="997" cy="555"/>
              </a:xfrm>
              <a:prstGeom prst="curvedConnector3">
                <a:avLst>
                  <a:gd name="adj1" fmla="val 49949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8" name="AutoShape 179"/>
              <p:cNvCxnSpPr>
                <a:cxnSpLocks noChangeShapeType="1"/>
              </p:cNvCxnSpPr>
              <p:nvPr/>
            </p:nvCxnSpPr>
            <p:spPr bwMode="auto">
              <a:xfrm rot="5400000">
                <a:off x="4659" y="2572"/>
                <a:ext cx="425" cy="284"/>
              </a:xfrm>
              <a:prstGeom prst="curvedConnector3">
                <a:avLst>
                  <a:gd name="adj1" fmla="val 49884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9" name="AutoShape 180"/>
              <p:cNvCxnSpPr>
                <a:cxnSpLocks noChangeShapeType="1"/>
              </p:cNvCxnSpPr>
              <p:nvPr/>
            </p:nvCxnSpPr>
            <p:spPr bwMode="auto">
              <a:xfrm rot="16200000" flipH="1">
                <a:off x="4320" y="1534"/>
                <a:ext cx="864" cy="672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D6009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0" name="AutoShape 181"/>
              <p:cNvCxnSpPr>
                <a:cxnSpLocks noChangeShapeType="1"/>
              </p:cNvCxnSpPr>
              <p:nvPr/>
            </p:nvCxnSpPr>
            <p:spPr bwMode="auto">
              <a:xfrm>
                <a:off x="3840" y="1582"/>
                <a:ext cx="816" cy="720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D6009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1" name="AutoShape 182"/>
              <p:cNvCxnSpPr>
                <a:cxnSpLocks noChangeShapeType="1"/>
              </p:cNvCxnSpPr>
              <p:nvPr/>
            </p:nvCxnSpPr>
            <p:spPr bwMode="auto">
              <a:xfrm>
                <a:off x="4080" y="2206"/>
                <a:ext cx="672" cy="384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D6009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2" name="AutoShape 183"/>
              <p:cNvCxnSpPr>
                <a:cxnSpLocks noChangeShapeType="1"/>
              </p:cNvCxnSpPr>
              <p:nvPr/>
            </p:nvCxnSpPr>
            <p:spPr bwMode="auto">
              <a:xfrm rot="16200000" flipH="1">
                <a:off x="4488" y="1942"/>
                <a:ext cx="624" cy="576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D6009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3" name="AutoShape 184"/>
              <p:cNvCxnSpPr>
                <a:cxnSpLocks noChangeShapeType="1"/>
              </p:cNvCxnSpPr>
              <p:nvPr/>
            </p:nvCxnSpPr>
            <p:spPr bwMode="auto">
              <a:xfrm rot="10800000">
                <a:off x="3696" y="1246"/>
                <a:ext cx="1106" cy="744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" name="AutoShape 185"/>
              <p:cNvCxnSpPr>
                <a:cxnSpLocks noChangeShapeType="1"/>
              </p:cNvCxnSpPr>
              <p:nvPr/>
            </p:nvCxnSpPr>
            <p:spPr bwMode="auto">
              <a:xfrm rot="10800000">
                <a:off x="3312" y="1534"/>
                <a:ext cx="1106" cy="744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" name="Group 186"/>
            <p:cNvGrpSpPr>
              <a:grpSpLocks/>
            </p:cNvGrpSpPr>
            <p:nvPr/>
          </p:nvGrpSpPr>
          <p:grpSpPr bwMode="auto">
            <a:xfrm>
              <a:off x="791" y="1222"/>
              <a:ext cx="1428" cy="844"/>
              <a:chOff x="3312" y="1467"/>
              <a:chExt cx="1844" cy="979"/>
            </a:xfrm>
          </p:grpSpPr>
          <p:cxnSp>
            <p:nvCxnSpPr>
              <p:cNvPr id="8" name="AutoShape 187"/>
              <p:cNvCxnSpPr>
                <a:cxnSpLocks noChangeShapeType="1"/>
              </p:cNvCxnSpPr>
              <p:nvPr/>
            </p:nvCxnSpPr>
            <p:spPr bwMode="auto">
              <a:xfrm rot="10800000">
                <a:off x="3714" y="1467"/>
                <a:ext cx="1106" cy="744"/>
              </a:xfrm>
              <a:prstGeom prst="curvedConnector3">
                <a:avLst>
                  <a:gd name="adj1" fmla="val 41051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9" name="Group 188"/>
              <p:cNvGrpSpPr>
                <a:grpSpLocks/>
              </p:cNvGrpSpPr>
              <p:nvPr/>
            </p:nvGrpSpPr>
            <p:grpSpPr bwMode="auto">
              <a:xfrm>
                <a:off x="3312" y="1968"/>
                <a:ext cx="1738" cy="398"/>
                <a:chOff x="3423" y="2042"/>
                <a:chExt cx="1738" cy="398"/>
              </a:xfrm>
            </p:grpSpPr>
            <p:cxnSp>
              <p:nvCxnSpPr>
                <p:cNvPr id="12" name="AutoShape 189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3423" y="2042"/>
                  <a:ext cx="1402" cy="227"/>
                </a:xfrm>
                <a:prstGeom prst="curvedConnector4">
                  <a:avLst>
                    <a:gd name="adj1" fmla="val 44009"/>
                    <a:gd name="adj2" fmla="val 232157"/>
                  </a:avLst>
                </a:prstGeom>
                <a:noFill/>
                <a:ln w="76200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" name="AutoShape 190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3759" y="2213"/>
                  <a:ext cx="1402" cy="227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76200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0" name="AutoShape 191"/>
              <p:cNvCxnSpPr>
                <a:cxnSpLocks noChangeShapeType="1"/>
              </p:cNvCxnSpPr>
              <p:nvPr/>
            </p:nvCxnSpPr>
            <p:spPr bwMode="auto">
              <a:xfrm rot="10800000">
                <a:off x="4050" y="1638"/>
                <a:ext cx="1106" cy="744"/>
              </a:xfrm>
              <a:prstGeom prst="curvedConnector3">
                <a:avLst>
                  <a:gd name="adj1" fmla="val 50000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AutoShape 192"/>
              <p:cNvCxnSpPr>
                <a:cxnSpLocks noChangeShapeType="1"/>
              </p:cNvCxnSpPr>
              <p:nvPr/>
            </p:nvCxnSpPr>
            <p:spPr bwMode="auto">
              <a:xfrm rot="10800000" flipV="1">
                <a:off x="4083" y="2315"/>
                <a:ext cx="989" cy="131"/>
              </a:xfrm>
              <a:prstGeom prst="curvedConnector3">
                <a:avLst>
                  <a:gd name="adj1" fmla="val 49949"/>
                </a:avLst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95" name="Text Box 193"/>
          <p:cNvSpPr txBox="1">
            <a:spLocks noChangeArrowheads="1"/>
          </p:cNvSpPr>
          <p:nvPr/>
        </p:nvSpPr>
        <p:spPr bwMode="auto">
          <a:xfrm>
            <a:off x="5086538" y="2783907"/>
            <a:ext cx="3665537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x-none" sz="43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and                            </a:t>
            </a:r>
          </a:p>
          <a:p>
            <a:pPr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x-none" sz="43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Motivational </a:t>
            </a:r>
          </a:p>
          <a:p>
            <a:pPr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x-none" sz="43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Priorities </a:t>
            </a:r>
          </a:p>
        </p:txBody>
      </p:sp>
    </p:spTree>
    <p:extLst>
      <p:ext uri="{BB962C8B-B14F-4D97-AF65-F5344CB8AC3E}">
        <p14:creationId xmlns:p14="http://schemas.microsoft.com/office/powerpoint/2010/main" val="3828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3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who use drugs still acquire HIV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717822"/>
            <a:ext cx="8454452" cy="4303758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defRPr/>
            </a:pPr>
            <a:r>
              <a:rPr lang="en-US" sz="2400" dirty="0" smtClean="0">
                <a:ea typeface="Times New Roman" charset="0"/>
                <a:cs typeface="Times New Roman" charset="0"/>
              </a:rPr>
              <a:t>Even in the 21</a:t>
            </a:r>
            <a:r>
              <a:rPr lang="en-US" sz="2400" baseline="30000" dirty="0" smtClean="0">
                <a:ea typeface="Times New Roman" charset="0"/>
                <a:cs typeface="Times New Roman" charset="0"/>
              </a:rPr>
              <a:t>st</a:t>
            </a:r>
            <a:r>
              <a:rPr lang="en-US" sz="2400" dirty="0" smtClean="0">
                <a:ea typeface="Times New Roman" charset="0"/>
                <a:cs typeface="Times New Roman" charset="0"/>
              </a:rPr>
              <a:t> Century, we have outbreaks of HIV infection among people who use drugs (e.g., Indiana). </a:t>
            </a:r>
          </a:p>
          <a:p>
            <a:pPr marL="457200" indent="-457200">
              <a:spcAft>
                <a:spcPts val="600"/>
              </a:spcAft>
              <a:defRPr/>
            </a:pPr>
            <a:r>
              <a:rPr lang="en-US" sz="2400" dirty="0" smtClean="0">
                <a:ea typeface="Times New Roman" charset="0"/>
                <a:cs typeface="Times New Roman" charset="0"/>
              </a:rPr>
              <a:t>But there is treatment for opioid use disorders</a:t>
            </a:r>
          </a:p>
          <a:p>
            <a:pPr marL="800100" lvl="1" indent="-342900">
              <a:spcAft>
                <a:spcPts val="400"/>
              </a:spcAft>
              <a:defRPr/>
            </a:pPr>
            <a:r>
              <a:rPr lang="en-US" sz="2400" dirty="0" smtClean="0">
                <a:latin typeface="+mj-lt"/>
                <a:ea typeface="Times New Roman" charset="0"/>
                <a:cs typeface="Times New Roman" charset="0"/>
              </a:rPr>
              <a:t>Metzger</a:t>
            </a:r>
            <a:r>
              <a:rPr lang="en-US" sz="2400" dirty="0">
                <a:latin typeface="+mj-lt"/>
                <a:ea typeface="Times New Roman" charset="0"/>
                <a:cs typeface="Times New Roman" charset="0"/>
              </a:rPr>
              <a:t>, 1993:</a:t>
            </a:r>
          </a:p>
          <a:p>
            <a:pPr lvl="2">
              <a:spcAft>
                <a:spcPts val="200"/>
              </a:spcAft>
              <a:defRPr/>
            </a:pPr>
            <a:r>
              <a:rPr lang="en-US" sz="2400" dirty="0" smtClean="0">
                <a:latin typeface="+mj-lt"/>
                <a:ea typeface="Times New Roman" charset="0"/>
                <a:cs typeface="Times New Roman" charset="0"/>
              </a:rPr>
              <a:t>	</a:t>
            </a:r>
            <a:r>
              <a:rPr lang="en-US" sz="24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+mj-lt"/>
                <a:ea typeface="Times New Roman" charset="0"/>
                <a:cs typeface="Times New Roman" charset="0"/>
              </a:rPr>
              <a:t>  2 </a:t>
            </a:r>
            <a:r>
              <a:rPr lang="en-US" sz="2400" dirty="0">
                <a:latin typeface="+mj-lt"/>
                <a:ea typeface="Times New Roman" charset="0"/>
                <a:cs typeface="Times New Roman" charset="0"/>
              </a:rPr>
              <a:t>cohorts of patients</a:t>
            </a:r>
          </a:p>
          <a:p>
            <a:pPr lvl="2">
              <a:spcAft>
                <a:spcPts val="200"/>
              </a:spcAft>
              <a:defRPr/>
            </a:pPr>
            <a:r>
              <a:rPr lang="en-US" sz="2400" dirty="0" smtClean="0">
                <a:latin typeface="+mj-lt"/>
                <a:ea typeface="Times New Roman" charset="0"/>
                <a:cs typeface="Times New Roman" charset="0"/>
              </a:rPr>
              <a:t>		</a:t>
            </a:r>
            <a:r>
              <a:rPr lang="en-US" sz="2200" dirty="0" smtClean="0">
                <a:latin typeface="+mj-lt"/>
                <a:ea typeface="Times New Roman" charset="0"/>
                <a:cs typeface="Times New Roman" charset="0"/>
              </a:rPr>
              <a:t>103 </a:t>
            </a:r>
            <a:r>
              <a:rPr lang="en-US" sz="2200" dirty="0">
                <a:latin typeface="+mj-lt"/>
                <a:ea typeface="Times New Roman" charset="0"/>
                <a:cs typeface="Times New Roman" charset="0"/>
              </a:rPr>
              <a:t>out-of-treatment IDU opiate users</a:t>
            </a:r>
          </a:p>
          <a:p>
            <a:pPr lvl="2">
              <a:spcAft>
                <a:spcPts val="400"/>
              </a:spcAft>
              <a:defRPr/>
            </a:pPr>
            <a:r>
              <a:rPr lang="en-US" sz="2200" dirty="0" smtClean="0">
                <a:latin typeface="+mj-lt"/>
                <a:ea typeface="Times New Roman" charset="0"/>
                <a:cs typeface="Times New Roman" charset="0"/>
              </a:rPr>
              <a:t>		152 </a:t>
            </a:r>
            <a:r>
              <a:rPr lang="en-US" sz="2200" dirty="0">
                <a:latin typeface="+mj-lt"/>
                <a:ea typeface="Times New Roman" charset="0"/>
                <a:cs typeface="Times New Roman" charset="0"/>
              </a:rPr>
              <a:t>subjects receiving methadone </a:t>
            </a:r>
            <a:r>
              <a:rPr lang="en-US" sz="2200" dirty="0" smtClean="0">
                <a:latin typeface="+mj-lt"/>
                <a:ea typeface="Times New Roman" charset="0"/>
                <a:cs typeface="Times New Roman" charset="0"/>
              </a:rPr>
              <a:t>treatment</a:t>
            </a:r>
          </a:p>
          <a:p>
            <a:pPr lvl="2">
              <a:spcAft>
                <a:spcPts val="200"/>
              </a:spcAft>
              <a:defRPr/>
            </a:pPr>
            <a:r>
              <a:rPr lang="en-US" sz="2400" dirty="0">
                <a:latin typeface="+mj-lt"/>
                <a:ea typeface="Times New Roman" charset="0"/>
                <a:cs typeface="Times New Roman" charset="0"/>
              </a:rPr>
              <a:t>	</a:t>
            </a:r>
            <a:r>
              <a:rPr lang="en-US" sz="2400" dirty="0" smtClean="0">
                <a:latin typeface="+mj-lt"/>
                <a:ea typeface="Times New Roman" charset="0"/>
                <a:cs typeface="Times New Roman" charset="0"/>
              </a:rPr>
              <a:t>   HIV </a:t>
            </a:r>
            <a:r>
              <a:rPr lang="en-US" sz="2400" dirty="0">
                <a:latin typeface="+mj-lt"/>
                <a:ea typeface="Times New Roman" charset="0"/>
                <a:cs typeface="Times New Roman" charset="0"/>
              </a:rPr>
              <a:t>antibody conversion, 18-months</a:t>
            </a:r>
          </a:p>
          <a:p>
            <a:pPr lvl="2">
              <a:spcAft>
                <a:spcPts val="200"/>
              </a:spcAft>
              <a:defRPr/>
            </a:pPr>
            <a:r>
              <a:rPr lang="en-US" sz="2400" dirty="0" smtClean="0">
                <a:latin typeface="+mj-lt"/>
                <a:ea typeface="Times New Roman" charset="0"/>
                <a:cs typeface="Times New Roman" charset="0"/>
              </a:rPr>
              <a:t>		</a:t>
            </a:r>
            <a:r>
              <a:rPr lang="en-US" sz="2200" dirty="0" smtClean="0">
                <a:latin typeface="+mj-lt"/>
                <a:ea typeface="Times New Roman" charset="0"/>
                <a:cs typeface="Times New Roman" charset="0"/>
              </a:rPr>
              <a:t>22</a:t>
            </a:r>
            <a:r>
              <a:rPr lang="en-US" sz="2200" dirty="0">
                <a:latin typeface="+mj-lt"/>
                <a:ea typeface="Times New Roman" charset="0"/>
                <a:cs typeface="Times New Roman" charset="0"/>
              </a:rPr>
              <a:t>% of those out-of-treatment</a:t>
            </a:r>
          </a:p>
          <a:p>
            <a:pPr lvl="2">
              <a:spcAft>
                <a:spcPts val="400"/>
              </a:spcAft>
              <a:defRPr/>
            </a:pPr>
            <a:r>
              <a:rPr lang="en-US" sz="2200" dirty="0" smtClean="0">
                <a:latin typeface="+mj-lt"/>
                <a:ea typeface="Times New Roman" charset="0"/>
                <a:cs typeface="Times New Roman" charset="0"/>
              </a:rPr>
              <a:t>		3.5</a:t>
            </a:r>
            <a:r>
              <a:rPr lang="en-US" sz="2200" dirty="0">
                <a:latin typeface="+mj-lt"/>
                <a:ea typeface="Times New Roman" charset="0"/>
                <a:cs typeface="Times New Roman" charset="0"/>
              </a:rPr>
              <a:t>% of those receiving </a:t>
            </a:r>
            <a:r>
              <a:rPr lang="en-US" sz="2200" dirty="0" smtClean="0">
                <a:latin typeface="+mj-lt"/>
                <a:ea typeface="Times New Roman" charset="0"/>
                <a:cs typeface="Times New Roman" charset="0"/>
              </a:rPr>
              <a:t>METHADONE</a:t>
            </a:r>
            <a:endParaRPr lang="en-US" sz="2200" dirty="0">
              <a:latin typeface="+mj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“But it isn’t really a problem”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845820"/>
            <a:ext cx="8275444" cy="3997710"/>
          </a:xfrm>
        </p:spPr>
        <p:txBody>
          <a:bodyPr/>
          <a:lstStyle/>
          <a:p>
            <a:pPr marL="228600" indent="-228600">
              <a:spcAft>
                <a:spcPts val="600"/>
              </a:spcAft>
            </a:pPr>
            <a:r>
              <a:rPr lang="en-US" sz="2600" dirty="0" err="1" smtClean="0"/>
              <a:t>Transtheoretical</a:t>
            </a:r>
            <a:r>
              <a:rPr lang="en-US" sz="2600" dirty="0" smtClean="0"/>
              <a:t> Model of Change:</a:t>
            </a:r>
          </a:p>
          <a:p>
            <a:pPr marL="457200" lvl="1" indent="-228600">
              <a:spcAft>
                <a:spcPts val="600"/>
              </a:spcAft>
            </a:pPr>
            <a:r>
              <a:rPr lang="en-US" sz="2600" dirty="0" smtClean="0"/>
              <a:t>Helping patients to move along the stages of change</a:t>
            </a:r>
          </a:p>
          <a:p>
            <a:pPr marL="228600" indent="-228600">
              <a:spcAft>
                <a:spcPts val="600"/>
              </a:spcAft>
            </a:pPr>
            <a:r>
              <a:rPr lang="en-US" sz="2600" dirty="0" smtClean="0"/>
              <a:t>Basics of Harm Reduction</a:t>
            </a:r>
          </a:p>
          <a:p>
            <a:pPr marL="457200" lvl="1" indent="-228600">
              <a:spcAft>
                <a:spcPts val="600"/>
              </a:spcAft>
            </a:pPr>
            <a:r>
              <a:rPr lang="en-US" sz="2600" dirty="0" smtClean="0"/>
              <a:t>Syringe exchanges</a:t>
            </a:r>
          </a:p>
          <a:p>
            <a:pPr marL="228600" indent="-228600">
              <a:spcAft>
                <a:spcPts val="600"/>
              </a:spcAft>
            </a:pPr>
            <a:r>
              <a:rPr lang="en-US" sz="2600" dirty="0" smtClean="0"/>
              <a:t>When helping hurts</a:t>
            </a:r>
          </a:p>
          <a:p>
            <a:pPr marL="457200" lvl="1" indent="-228600">
              <a:spcAft>
                <a:spcPts val="600"/>
              </a:spcAft>
            </a:pPr>
            <a:r>
              <a:rPr lang="en-US" sz="2600" dirty="0" smtClean="0"/>
              <a:t>Enabling vs. boundaries</a:t>
            </a:r>
          </a:p>
          <a:p>
            <a:pPr lvl="1">
              <a:buNone/>
            </a:pPr>
            <a:endParaRPr lang="en-US" sz="1800" dirty="0"/>
          </a:p>
          <a:p>
            <a:pPr lvl="1">
              <a:buNone/>
            </a:pPr>
            <a:endParaRPr lang="en-US" sz="1200" dirty="0"/>
          </a:p>
          <a:p>
            <a:pPr lvl="1">
              <a:buNone/>
            </a:pPr>
            <a:r>
              <a:rPr lang="en-US" sz="1200" dirty="0" smtClean="0"/>
              <a:t>Graphic by Wayne </a:t>
            </a:r>
            <a:r>
              <a:rPr lang="en-US" sz="1200" dirty="0" err="1" smtClean="0"/>
              <a:t>LaMorte</a:t>
            </a:r>
            <a:r>
              <a:rPr lang="en-US" sz="1200" dirty="0" smtClean="0"/>
              <a:t>, MD, PhD, MPH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r="6711"/>
          <a:stretch/>
        </p:blipFill>
        <p:spPr>
          <a:xfrm>
            <a:off x="4968240" y="1839451"/>
            <a:ext cx="4084320" cy="31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9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medication assisted treatment?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792480"/>
            <a:ext cx="8454452" cy="4051050"/>
          </a:xfrm>
        </p:spPr>
        <p:txBody>
          <a:bodyPr/>
          <a:lstStyle/>
          <a:p>
            <a:pPr marL="457200" indent="-457200">
              <a:spcAft>
                <a:spcPts val="1200"/>
              </a:spcAft>
            </a:pPr>
            <a:r>
              <a:rPr lang="en-US" sz="2600" dirty="0" smtClean="0"/>
              <a:t>Opioid substitution treatment and medication assisted treatment are the same, but what is it? </a:t>
            </a:r>
          </a:p>
          <a:p>
            <a:pPr marL="457200" indent="-457200">
              <a:spcAft>
                <a:spcPts val="600"/>
              </a:spcAft>
            </a:pPr>
            <a:r>
              <a:rPr lang="en-US" sz="2600" dirty="0" smtClean="0"/>
              <a:t>Buprenorphine and methadone can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altLang="x-none" sz="2600" dirty="0" smtClean="0">
                <a:latin typeface="+mj-lt"/>
                <a:ea typeface="ＭＳ Ｐゴシック" charset="-128"/>
              </a:rPr>
              <a:t>reduce </a:t>
            </a:r>
            <a:r>
              <a:rPr lang="en-US" altLang="x-none" sz="2600" dirty="0">
                <a:latin typeface="+mj-lt"/>
                <a:ea typeface="ＭＳ Ｐゴシック" charset="-128"/>
              </a:rPr>
              <a:t>injection related HIV risk behavior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altLang="x-none" sz="2600" dirty="0">
                <a:latin typeface="+mj-lt"/>
                <a:ea typeface="ＭＳ Ｐゴシック" charset="-128"/>
              </a:rPr>
              <a:t>d</a:t>
            </a:r>
            <a:r>
              <a:rPr lang="en-US" altLang="x-none" sz="2600" dirty="0" smtClean="0">
                <a:latin typeface="+mj-lt"/>
                <a:ea typeface="ＭＳ Ｐゴシック" charset="-128"/>
              </a:rPr>
              <a:t>ecrease psychosocial </a:t>
            </a:r>
            <a:r>
              <a:rPr lang="en-US" altLang="x-none" sz="2600" dirty="0">
                <a:latin typeface="+mj-lt"/>
                <a:ea typeface="ＭＳ Ｐゴシック" charset="-128"/>
              </a:rPr>
              <a:t>&amp; medical morbidity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altLang="x-none" sz="2600" dirty="0" smtClean="0">
                <a:latin typeface="+mj-lt"/>
                <a:ea typeface="ＭＳ Ｐゴシック" charset="-128"/>
              </a:rPr>
              <a:t>increase </a:t>
            </a:r>
            <a:r>
              <a:rPr lang="en-US" altLang="x-none" sz="2600" dirty="0">
                <a:latin typeface="+mj-lt"/>
                <a:ea typeface="ＭＳ Ｐゴシック" charset="-128"/>
              </a:rPr>
              <a:t>access to and retention with ARV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altLang="x-none" sz="2600" dirty="0" smtClean="0">
                <a:latin typeface="+mj-lt"/>
                <a:ea typeface="ＭＳ Ｐゴシック" charset="-128"/>
              </a:rPr>
              <a:t>improve </a:t>
            </a:r>
            <a:r>
              <a:rPr lang="en-US" altLang="x-none" sz="2600" dirty="0">
                <a:latin typeface="+mj-lt"/>
                <a:ea typeface="ＭＳ Ｐゴシック" charset="-128"/>
              </a:rPr>
              <a:t>overall health </a:t>
            </a:r>
            <a:r>
              <a:rPr lang="en-US" altLang="x-none" sz="2600" dirty="0" smtClean="0">
                <a:latin typeface="+mj-lt"/>
                <a:ea typeface="ＭＳ Ｐゴシック" charset="-128"/>
              </a:rPr>
              <a:t>status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altLang="x-none" sz="2600" dirty="0" smtClean="0">
                <a:latin typeface="+mj-lt"/>
                <a:ea typeface="ＭＳ Ｐゴシック" charset="-128"/>
              </a:rPr>
              <a:t>are associated </a:t>
            </a:r>
            <a:r>
              <a:rPr lang="en-US" altLang="x-none" sz="2600" dirty="0">
                <a:latin typeface="+mj-lt"/>
                <a:ea typeface="ＭＳ Ｐゴシック" charset="-128"/>
              </a:rPr>
              <a:t>with decreased criminal activity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96" y="188052"/>
            <a:ext cx="8454451" cy="526596"/>
          </a:xfrm>
        </p:spPr>
        <p:txBody>
          <a:bodyPr/>
          <a:lstStyle/>
          <a:p>
            <a:r>
              <a:rPr lang="en-US" dirty="0" smtClean="0"/>
              <a:t>Dose effect on mu-opioid receptor availability </a:t>
            </a:r>
            <a:endParaRPr lang="en-US" dirty="0"/>
          </a:p>
        </p:txBody>
      </p:sp>
      <p:sp>
        <p:nvSpPr>
          <p:cNvPr id="42" name="Date Placeholder 1"/>
          <p:cNvSpPr txBox="1">
            <a:spLocks/>
          </p:cNvSpPr>
          <p:nvPr/>
        </p:nvSpPr>
        <p:spPr>
          <a:xfrm>
            <a:off x="1316306" y="4924302"/>
            <a:ext cx="2133600" cy="2069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1pPr>
            <a:lvl2pPr marL="28448794" marR="0" lvl="1" indent="-281058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5pPr>
            <a:lvl6pPr marL="342900" marR="0" lvl="5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6pPr>
            <a:lvl7pPr marL="685800" marR="0" lvl="6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7pPr>
            <a:lvl8pPr marL="1028700" marR="0" lvl="7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8pPr>
            <a:lvl9pPr marL="1371600" marR="0" lvl="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strike="noStrike" cap="none">
                <a:solidFill>
                  <a:schemeClr val="tx1"/>
                </a:solidFill>
                <a:latin typeface="Times New Roman" charset="0"/>
                <a:ea typeface="ＭＳ Ｐゴシック" charset="-128"/>
                <a:cs typeface="Arial"/>
                <a:sym typeface="Arial"/>
              </a:defRPr>
            </a:lvl9pPr>
          </a:lstStyle>
          <a:p>
            <a:fld id="{91EB364D-53D1-0547-AADF-106D5E6EAB83}" type="datetime4">
              <a:rPr lang="en-US" altLang="x-none" sz="675" smtClean="0">
                <a:latin typeface="Verdana" charset="0"/>
              </a:rPr>
              <a:pPr/>
              <a:t>December 17, 2018</a:t>
            </a:fld>
            <a:endParaRPr lang="en-US" altLang="x-none" sz="675" dirty="0">
              <a:latin typeface="Verdana" charset="0"/>
            </a:endParaRPr>
          </a:p>
        </p:txBody>
      </p:sp>
      <p:pic>
        <p:nvPicPr>
          <p:cNvPr id="44" name="Picture 2" descr="front_pari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50" y="1621262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au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34" y="1618880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amy_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30" y="1611737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cereb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72" y="1621262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" descr="sag_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76" y="1637026"/>
            <a:ext cx="984647" cy="74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" descr="front_pari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12" y="2502586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cau_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78" y="2503776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9" descr="amy_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90" y="2503776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0" descr="cereb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26" y="2503776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1" descr="sag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329" y="2529875"/>
            <a:ext cx="987552" cy="75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2" descr="front_pari_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44" y="3405293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3" descr="cau_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82" y="3399058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" descr="amy_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60" y="3399395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5" descr="cereb_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69" y="3410856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 descr="sag_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76" y="3399058"/>
            <a:ext cx="984647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 descr="fron_pari_3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50" y="4300864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 descr="cau_3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95" y="4300194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9" descr="amy_3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"/>
          <a:stretch>
            <a:fillRect/>
          </a:stretch>
        </p:blipFill>
        <p:spPr bwMode="auto">
          <a:xfrm>
            <a:off x="5226166" y="4293032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0" descr="cereb_3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37" y="4302696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1" descr="sag_3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77" y="4268241"/>
            <a:ext cx="983001" cy="7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2312726" y="1870731"/>
            <a:ext cx="106952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350" b="1" dirty="0" err="1">
                <a:latin typeface="Helvetica" charset="0"/>
              </a:rPr>
              <a:t>Bup</a:t>
            </a:r>
            <a:r>
              <a:rPr lang="en-US" altLang="x-none" sz="1350" b="1" dirty="0">
                <a:latin typeface="Helvetica" charset="0"/>
              </a:rPr>
              <a:t> 00 mg</a:t>
            </a:r>
          </a:p>
        </p:txBody>
      </p:sp>
      <p:sp>
        <p:nvSpPr>
          <p:cNvPr id="65" name="Text Box 23"/>
          <p:cNvSpPr txBox="1">
            <a:spLocks noChangeArrowheads="1"/>
          </p:cNvSpPr>
          <p:nvPr/>
        </p:nvSpPr>
        <p:spPr bwMode="auto">
          <a:xfrm>
            <a:off x="2319401" y="2754881"/>
            <a:ext cx="106952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350" b="1" dirty="0" err="1">
                <a:latin typeface="Helvetica" charset="0"/>
              </a:rPr>
              <a:t>Bup</a:t>
            </a:r>
            <a:r>
              <a:rPr lang="en-US" altLang="x-none" sz="1350" b="1" dirty="0">
                <a:latin typeface="Helvetica" charset="0"/>
              </a:rPr>
              <a:t> 02 mg</a:t>
            </a:r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2312726" y="3650678"/>
            <a:ext cx="106952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350" b="1" dirty="0" err="1">
                <a:latin typeface="Helvetica" charset="0"/>
              </a:rPr>
              <a:t>Bup</a:t>
            </a:r>
            <a:r>
              <a:rPr lang="en-US" altLang="x-none" sz="1350" b="1" dirty="0">
                <a:latin typeface="Helvetica" charset="0"/>
              </a:rPr>
              <a:t> 16 mg</a:t>
            </a:r>
          </a:p>
        </p:txBody>
      </p:sp>
      <p:sp>
        <p:nvSpPr>
          <p:cNvPr id="67" name="Text Box 25"/>
          <p:cNvSpPr txBox="1">
            <a:spLocks noChangeArrowheads="1"/>
          </p:cNvSpPr>
          <p:nvPr/>
        </p:nvSpPr>
        <p:spPr bwMode="auto">
          <a:xfrm>
            <a:off x="2312726" y="4552489"/>
            <a:ext cx="106952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350" b="1" dirty="0" err="1">
                <a:latin typeface="Helvetica" charset="0"/>
              </a:rPr>
              <a:t>Bup</a:t>
            </a:r>
            <a:r>
              <a:rPr lang="en-US" altLang="x-none" sz="1350" b="1" dirty="0">
                <a:latin typeface="Helvetica" charset="0"/>
              </a:rPr>
              <a:t> 32 mg</a:t>
            </a:r>
          </a:p>
        </p:txBody>
      </p:sp>
      <p:pic>
        <p:nvPicPr>
          <p:cNvPr id="68" name="Picture 26" descr="CMYK ba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48" y="1879224"/>
            <a:ext cx="146447" cy="157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27"/>
          <p:cNvSpPr txBox="1">
            <a:spLocks noChangeArrowheads="1"/>
          </p:cNvSpPr>
          <p:nvPr/>
        </p:nvSpPr>
        <p:spPr bwMode="auto">
          <a:xfrm>
            <a:off x="1413342" y="3250824"/>
            <a:ext cx="426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500">
                <a:latin typeface="Helvetica" charset="0"/>
              </a:rPr>
              <a:t>0</a:t>
            </a:r>
            <a:r>
              <a:rPr lang="en-US" altLang="x-none" sz="1800">
                <a:latin typeface="Times" charset="0"/>
              </a:rPr>
              <a:t> -</a:t>
            </a:r>
          </a:p>
        </p:txBody>
      </p:sp>
      <p:sp>
        <p:nvSpPr>
          <p:cNvPr id="70" name="Text Box 28"/>
          <p:cNvSpPr txBox="1">
            <a:spLocks noChangeArrowheads="1"/>
          </p:cNvSpPr>
          <p:nvPr/>
        </p:nvSpPr>
        <p:spPr bwMode="auto">
          <a:xfrm>
            <a:off x="1414533" y="1707774"/>
            <a:ext cx="426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500">
                <a:latin typeface="Helvetica" charset="0"/>
              </a:rPr>
              <a:t>4</a:t>
            </a:r>
            <a:r>
              <a:rPr lang="en-US" altLang="x-none" sz="1800">
                <a:latin typeface="Times" charset="0"/>
              </a:rPr>
              <a:t> -</a:t>
            </a:r>
          </a:p>
        </p:txBody>
      </p:sp>
      <p:pic>
        <p:nvPicPr>
          <p:cNvPr id="71" name="Picture 29" descr="front_pari_mri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44" y="719297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30" descr="cau_mri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18" y="717744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31" descr="amy_mri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41" y="714648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2" descr="cereb_mri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31" y="715726"/>
            <a:ext cx="663191" cy="80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3" descr="sag_mri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263" y="744912"/>
            <a:ext cx="987552" cy="74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34"/>
          <p:cNvSpPr txBox="1">
            <a:spLocks noChangeArrowheads="1"/>
          </p:cNvSpPr>
          <p:nvPr/>
        </p:nvSpPr>
        <p:spPr bwMode="auto">
          <a:xfrm>
            <a:off x="2567151" y="980758"/>
            <a:ext cx="5020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350" b="1">
                <a:latin typeface="Helvetica" charset="0"/>
              </a:rPr>
              <a:t>MRI</a:t>
            </a:r>
          </a:p>
        </p:txBody>
      </p:sp>
      <p:sp>
        <p:nvSpPr>
          <p:cNvPr id="77" name="Text Box 35"/>
          <p:cNvSpPr txBox="1">
            <a:spLocks noChangeArrowheads="1"/>
          </p:cNvSpPr>
          <p:nvPr/>
        </p:nvSpPr>
        <p:spPr bwMode="auto">
          <a:xfrm>
            <a:off x="1160929" y="736224"/>
            <a:ext cx="105028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350" b="1">
                <a:latin typeface="Helvetica" charset="0"/>
              </a:rPr>
              <a:t>Binding</a:t>
            </a:r>
          </a:p>
          <a:p>
            <a:r>
              <a:rPr lang="en-US" altLang="x-none" sz="1350" b="1">
                <a:latin typeface="Helvetica" charset="0"/>
              </a:rPr>
              <a:t>Potential</a:t>
            </a:r>
          </a:p>
          <a:p>
            <a:r>
              <a:rPr lang="en-US" altLang="x-none" sz="1350" b="1">
                <a:latin typeface="Helvetica" charset="0"/>
              </a:rPr>
              <a:t>(Bmax/Kd)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8073790" y="4333198"/>
            <a:ext cx="10239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x-none" sz="1050" i="1" dirty="0">
                <a:latin typeface="Tahoma" charset="0"/>
              </a:rPr>
              <a:t>Slide Courtesy of Laura </a:t>
            </a:r>
            <a:r>
              <a:rPr lang="en-US" altLang="x-none" sz="1050" i="1" dirty="0" err="1">
                <a:latin typeface="Tahoma" charset="0"/>
              </a:rPr>
              <a:t>McNicholas</a:t>
            </a:r>
            <a:r>
              <a:rPr lang="en-US" altLang="x-none" sz="1050" i="1" dirty="0">
                <a:latin typeface="Tahoma" charset="0"/>
              </a:rPr>
              <a:t>, MD, PhD</a:t>
            </a:r>
            <a:endParaRPr lang="en-US" altLang="x-none" sz="105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ARS Question </a:t>
            </a:r>
            <a:r>
              <a:rPr lang="en-US" dirty="0"/>
              <a:t>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500"/>
              </a:spcAft>
              <a:buNone/>
            </a:pPr>
            <a:r>
              <a:rPr lang="en-US" sz="2400" dirty="0" smtClean="0"/>
              <a:t>How many patients do you treat with buprenorphine for opioid use disorder? 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I don’t have a waiver and so can’t treat anyone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I have a waiver but don’t do it yet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None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1 to 10 patients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11 to 20 patients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21 to 30 patients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31 to 100 patients</a:t>
            </a:r>
          </a:p>
          <a:p>
            <a:pPr marL="514350" indent="-514350">
              <a:spcAft>
                <a:spcPts val="500"/>
              </a:spcAft>
              <a:buFont typeface="+mj-lt"/>
              <a:buAutoNum type="arabicPeriod"/>
            </a:pPr>
            <a:r>
              <a:rPr lang="en-US" sz="2200" dirty="0" smtClean="0"/>
              <a:t>Over 100 patients</a:t>
            </a:r>
          </a:p>
        </p:txBody>
      </p:sp>
    </p:spTree>
    <p:extLst>
      <p:ext uri="{BB962C8B-B14F-4D97-AF65-F5344CB8AC3E}">
        <p14:creationId xmlns:p14="http://schemas.microsoft.com/office/powerpoint/2010/main" val="4473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28448794" indent="-28105894"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82E1F50B-ED22-C94D-B123-000D84ADEF85}" type="datetime4">
              <a:rPr lang="en-US" altLang="x-none" sz="675">
                <a:solidFill>
                  <a:srgbClr val="99CCFF"/>
                </a:solidFill>
                <a:latin typeface="Verdana" charset="0"/>
              </a:rPr>
              <a:pPr/>
              <a:t>December 17, 2018</a:t>
            </a:fld>
            <a:endParaRPr lang="en-US" altLang="x-none" sz="675">
              <a:solidFill>
                <a:srgbClr val="99CCFF"/>
              </a:solidFill>
              <a:latin typeface="Verdana" charset="0"/>
            </a:endParaRPr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28448794" indent="-28105894"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158B93CC-93E4-E846-A760-DD2CC38226DC}" type="slidenum">
              <a:rPr lang="en-US" altLang="x-none" sz="675">
                <a:solidFill>
                  <a:srgbClr val="99CCFF"/>
                </a:solidFill>
                <a:latin typeface="Verdana" charset="0"/>
              </a:rPr>
              <a:pPr/>
              <a:t>17</a:t>
            </a:fld>
            <a:endParaRPr lang="en-US" altLang="x-none" sz="675">
              <a:solidFill>
                <a:srgbClr val="99CCFF"/>
              </a:solidFill>
              <a:latin typeface="Verdana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8700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Medications to treat opioid use disorder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784860"/>
            <a:ext cx="8454452" cy="4058670"/>
          </a:xfrm>
        </p:spPr>
        <p:txBody>
          <a:bodyPr/>
          <a:lstStyle/>
          <a:p>
            <a:pPr marL="457200" indent="-457200">
              <a:spcBef>
                <a:spcPts val="1200"/>
              </a:spcBef>
            </a:pPr>
            <a:r>
              <a:rPr lang="en-US" sz="2400" u="sng" dirty="0" smtClean="0"/>
              <a:t>Methadone</a:t>
            </a:r>
          </a:p>
          <a:p>
            <a:pPr lvl="2"/>
            <a:r>
              <a:rPr lang="en-US" sz="2400" dirty="0" smtClean="0"/>
              <a:t>	Only in OTP</a:t>
            </a:r>
          </a:p>
          <a:p>
            <a:pPr lvl="2"/>
            <a:r>
              <a:rPr lang="en-US" sz="2400" dirty="0" smtClean="0"/>
              <a:t>	Efficacious, best retention</a:t>
            </a:r>
          </a:p>
          <a:p>
            <a:pPr marL="457200" indent="-457200">
              <a:spcBef>
                <a:spcPts val="1200"/>
              </a:spcBef>
            </a:pPr>
            <a:r>
              <a:rPr lang="en-US" sz="2400" u="sng" dirty="0" smtClean="0"/>
              <a:t>Buprenorphine</a:t>
            </a:r>
          </a:p>
          <a:p>
            <a:pPr lvl="2"/>
            <a:r>
              <a:rPr lang="en-US" sz="2400" dirty="0" smtClean="0"/>
              <a:t>	Office based</a:t>
            </a:r>
          </a:p>
          <a:p>
            <a:pPr lvl="2"/>
            <a:r>
              <a:rPr lang="en-US" sz="2400" dirty="0" smtClean="0"/>
              <a:t>	Efficacious, retention less than methadone</a:t>
            </a:r>
          </a:p>
          <a:p>
            <a:pPr marL="457200" indent="-457200">
              <a:spcBef>
                <a:spcPts val="1200"/>
              </a:spcBef>
            </a:pPr>
            <a:r>
              <a:rPr lang="en-US" sz="2400" u="sng" dirty="0" smtClean="0"/>
              <a:t>Naltrexone</a:t>
            </a:r>
          </a:p>
          <a:p>
            <a:pPr lvl="2"/>
            <a:r>
              <a:rPr lang="en-US" sz="2400" dirty="0" smtClean="0"/>
              <a:t>	Office based</a:t>
            </a:r>
          </a:p>
          <a:p>
            <a:pPr lvl="2"/>
            <a:r>
              <a:rPr lang="en-US" sz="2400" dirty="0" smtClean="0"/>
              <a:t>	Efficacious </a:t>
            </a:r>
          </a:p>
          <a:p>
            <a:pPr lvl="2"/>
            <a:r>
              <a:rPr lang="en-US" sz="2400" dirty="0"/>
              <a:t>	</a:t>
            </a:r>
            <a:r>
              <a:rPr lang="en-US" sz="2400" dirty="0" smtClean="0"/>
              <a:t>Retention less than methadone &amp; buprenorphine</a:t>
            </a:r>
          </a:p>
        </p:txBody>
      </p:sp>
    </p:spTree>
    <p:extLst>
      <p:ext uri="{BB962C8B-B14F-4D97-AF65-F5344CB8AC3E}">
        <p14:creationId xmlns:p14="http://schemas.microsoft.com/office/powerpoint/2010/main" val="24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28448794" indent="-28105894"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22B3E2F8-C647-674E-9082-69431DDC6B4E}" type="datetime4">
              <a:rPr lang="en-US" altLang="x-none" sz="675">
                <a:solidFill>
                  <a:srgbClr val="99CCFF"/>
                </a:solidFill>
                <a:latin typeface="Verdana" charset="0"/>
              </a:rPr>
              <a:pPr/>
              <a:t>December 17, 2018</a:t>
            </a:fld>
            <a:endParaRPr lang="en-US" altLang="x-none" sz="675">
              <a:solidFill>
                <a:srgbClr val="99CCFF"/>
              </a:solidFill>
              <a:latin typeface="Verdana" charset="0"/>
            </a:endParaRPr>
          </a:p>
        </p:txBody>
      </p:sp>
      <p:sp>
        <p:nvSpPr>
          <p:cNvPr id="36867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28448794" indent="-28105894"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7EE7956A-33CF-AB4C-B6DF-F5127D4340C4}" type="slidenum">
              <a:rPr lang="en-US" altLang="x-none" sz="675">
                <a:solidFill>
                  <a:srgbClr val="99CCFF"/>
                </a:solidFill>
                <a:latin typeface="Verdana" charset="0"/>
              </a:rPr>
              <a:pPr/>
              <a:t>19</a:t>
            </a:fld>
            <a:endParaRPr lang="en-US" altLang="x-none" sz="675">
              <a:solidFill>
                <a:srgbClr val="99CCFF"/>
              </a:solidFill>
              <a:latin typeface="Verdana" charset="0"/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67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354"/>
            <a:ext cx="8602980" cy="1028700"/>
          </a:xfrm>
        </p:spPr>
        <p:txBody>
          <a:bodyPr/>
          <a:lstStyle/>
          <a:p>
            <a:r>
              <a:rPr lang="en-US" sz="2800" dirty="0"/>
              <a:t>Financial Relationships With Commercial Entities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2600" dirty="0"/>
              <a:t>Dr Bruce has no relevant financial affiliations to disclose. (</a:t>
            </a:r>
            <a:r>
              <a:rPr lang="en-US" sz="2600"/>
              <a:t>Updated </a:t>
            </a:r>
            <a:r>
              <a:rPr lang="en-US" sz="2600" smtClean="0"/>
              <a:t>11/28/18</a:t>
            </a:r>
            <a:r>
              <a:rPr lang="en-US" sz="2600" dirty="0"/>
              <a:t>)</a:t>
            </a:r>
          </a:p>
          <a:p>
            <a:endParaRPr lang="en-US" dirty="0"/>
          </a:p>
        </p:txBody>
      </p:sp>
      <p:pic>
        <p:nvPicPr>
          <p:cNvPr id="6" name="Picture 5" descr="IMG_14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2" y="2342998"/>
            <a:ext cx="3752787" cy="250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68" y="1780668"/>
            <a:ext cx="3329717" cy="306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79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in Treatment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815340"/>
            <a:ext cx="8454452" cy="4028190"/>
          </a:xfrm>
        </p:spPr>
        <p:txBody>
          <a:bodyPr/>
          <a:lstStyle/>
          <a:p>
            <a:pPr marL="457200" indent="-457200">
              <a:spcAft>
                <a:spcPts val="1200"/>
              </a:spcAft>
            </a:pPr>
            <a:r>
              <a:rPr lang="en-US" altLang="x-none" sz="2600" dirty="0">
                <a:ea typeface="ＭＳ Ｐゴシック" charset="-128"/>
              </a:rPr>
              <a:t>Provision of low threshold, rapid access, appropriately dosed methadone</a:t>
            </a:r>
          </a:p>
          <a:p>
            <a:pPr marL="457200" indent="-457200">
              <a:spcAft>
                <a:spcPts val="1200"/>
              </a:spcAft>
            </a:pPr>
            <a:r>
              <a:rPr lang="en-US" altLang="x-none" sz="2600" dirty="0">
                <a:ea typeface="ＭＳ Ｐゴシック" charset="-128"/>
              </a:rPr>
              <a:t>Culturally appropriate counseling for heroin addiction [can be simple (NA) to more complex (CBT)]</a:t>
            </a:r>
          </a:p>
          <a:p>
            <a:pPr marL="457200" indent="-457200">
              <a:spcAft>
                <a:spcPts val="1200"/>
              </a:spcAft>
            </a:pPr>
            <a:r>
              <a:rPr lang="en-US" altLang="x-none" sz="2600" dirty="0">
                <a:ea typeface="ＭＳ Ｐゴシック" charset="-128"/>
              </a:rPr>
              <a:t>Treatment of the medical issues associated with addiction (e.g., HIV, hepatitis B/C, and Tuberculosis)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21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themes for HIV and substance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</a:pPr>
            <a:r>
              <a:rPr lang="en-US" sz="2600" dirty="0" smtClean="0"/>
              <a:t>People who use drugs and are infected with HIV have higher morbidity and mortality than the general population and others with HIV infection</a:t>
            </a:r>
          </a:p>
          <a:p>
            <a:pPr marL="457200" indent="-457200">
              <a:spcAft>
                <a:spcPts val="600"/>
              </a:spcAft>
            </a:pPr>
            <a:r>
              <a:rPr lang="en-US" sz="2600" dirty="0" smtClean="0"/>
              <a:t>Discrimination is still evident among treating people who use drugs for HIV, Hepatitis C and tuberculosis treatments in the US and globally</a:t>
            </a:r>
          </a:p>
          <a:p>
            <a:pPr marL="457200" indent="-457200">
              <a:spcAft>
                <a:spcPts val="600"/>
              </a:spcAft>
            </a:pPr>
            <a:r>
              <a:rPr lang="en-US" sz="2600" dirty="0" smtClean="0"/>
              <a:t>Adherence remains possible, even in the setting of ongoing substance use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043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Past, Bias: PWID without 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769620"/>
            <a:ext cx="8454452" cy="4073910"/>
          </a:xfrm>
        </p:spPr>
        <p:txBody>
          <a:bodyPr/>
          <a:lstStyle/>
          <a:p>
            <a:pPr marL="457200" indent="-457200">
              <a:spcAft>
                <a:spcPts val="1200"/>
              </a:spcAft>
            </a:pPr>
            <a:r>
              <a:rPr lang="en-US" sz="2400" dirty="0" smtClean="0"/>
              <a:t>In the past, people who inject drugs (PWID) were denied HIV therapy until they ceased drug use</a:t>
            </a:r>
          </a:p>
          <a:p>
            <a:pPr marL="457200" indent="-457200">
              <a:spcAft>
                <a:spcPts val="1200"/>
              </a:spcAft>
            </a:pPr>
            <a:r>
              <a:rPr lang="en-US" sz="2400" dirty="0" smtClean="0"/>
              <a:t>While multifactorial, there was a bias against drug users and a failure to recognize addiction as a medical illness</a:t>
            </a:r>
          </a:p>
          <a:p>
            <a:pPr marL="457200" indent="-457200">
              <a:spcAft>
                <a:spcPts val="1200"/>
              </a:spcAft>
            </a:pPr>
            <a:r>
              <a:rPr lang="en-US" sz="2400" dirty="0" smtClean="0"/>
              <a:t>PLWHA with other medical illness were not denied treatment. In some settings (e.g., HIV/HCV; HIV/TB), having another medical illness with HIV makes ART access a priority.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48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Present: The Evidence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830580"/>
            <a:ext cx="8454452" cy="4012950"/>
          </a:xfrm>
        </p:spPr>
        <p:txBody>
          <a:bodyPr/>
          <a:lstStyle/>
          <a:p>
            <a:pPr marL="457200" indent="-457200">
              <a:spcAft>
                <a:spcPts val="1200"/>
              </a:spcAft>
            </a:pPr>
            <a:r>
              <a:rPr lang="en-US" sz="2600" dirty="0" smtClean="0"/>
              <a:t>Work from Evan Woods in British Columbia showed that in a cohort of 1191 ART naïve patients followed from ART initiation, resistance was found in 25% of the cohort during the first 30 months (PI and NNRTI resistance).</a:t>
            </a:r>
          </a:p>
          <a:p>
            <a:pPr marL="457200" indent="-457200">
              <a:spcAft>
                <a:spcPts val="1200"/>
              </a:spcAft>
            </a:pPr>
            <a:r>
              <a:rPr lang="en-US" sz="2600" dirty="0" smtClean="0"/>
              <a:t>No difference in resistance between people who inject drugs and people who do not inject who were started on ART.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can be done anywhere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868680"/>
            <a:ext cx="8454452" cy="3974850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In India, directly observed therapy of DAAs with buprenorphine in the field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In Tanzania, adherence support for HIV and TB medications with methadone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In New Haven, HIV and HCV treatment integrated into the methadone clinic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453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Next Steps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868680"/>
            <a:ext cx="8454452" cy="3974850"/>
          </a:xfrm>
        </p:spPr>
        <p:txBody>
          <a:bodyPr/>
          <a:lstStyle/>
          <a:p>
            <a:pPr marL="342900" indent="-342900">
              <a:spcAft>
                <a:spcPts val="1200"/>
              </a:spcAft>
            </a:pPr>
            <a:r>
              <a:rPr lang="en-US" sz="2600" dirty="0" smtClean="0"/>
              <a:t>Screen patients for substance use disorders using standardized questions:</a:t>
            </a:r>
          </a:p>
          <a:p>
            <a:pPr marL="685800" lvl="1" indent="-342900">
              <a:spcAft>
                <a:spcPts val="1200"/>
              </a:spcAft>
            </a:pPr>
            <a:r>
              <a:rPr lang="en-US" sz="2600" dirty="0" smtClean="0"/>
              <a:t>How many times in the past year have you had 5 or more standard drinks in a day?</a:t>
            </a:r>
          </a:p>
          <a:p>
            <a:pPr marL="685800" lvl="1" indent="-342900">
              <a:spcAft>
                <a:spcPts val="1200"/>
              </a:spcAft>
            </a:pPr>
            <a:r>
              <a:rPr lang="en-US" sz="2600" dirty="0" smtClean="0"/>
              <a:t>How many times in the past year have you used an illegal drug or a prescription medication for nonmedical reasons?</a:t>
            </a:r>
          </a:p>
        </p:txBody>
      </p:sp>
    </p:spTree>
    <p:extLst>
      <p:ext uri="{BB962C8B-B14F-4D97-AF65-F5344CB8AC3E}">
        <p14:creationId xmlns:p14="http://schemas.microsoft.com/office/powerpoint/2010/main" val="7225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Next Steps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877842"/>
            <a:ext cx="8454452" cy="4125708"/>
          </a:xfrm>
        </p:spPr>
        <p:txBody>
          <a:bodyPr/>
          <a:lstStyle/>
          <a:p>
            <a:pPr marL="457200" indent="-457200">
              <a:spcAft>
                <a:spcPts val="1200"/>
              </a:spcAft>
            </a:pPr>
            <a:r>
              <a:rPr lang="en-US" sz="2600" dirty="0"/>
              <a:t>People who use drugs can take medications and should be eligible for HIV, HBV, HCV, and TB </a:t>
            </a:r>
            <a:r>
              <a:rPr lang="en-US" sz="2600" dirty="0" smtClean="0"/>
              <a:t>care</a:t>
            </a:r>
          </a:p>
          <a:p>
            <a:pPr marL="457200" indent="-457200">
              <a:spcAft>
                <a:spcPts val="1200"/>
              </a:spcAft>
            </a:pPr>
            <a:r>
              <a:rPr lang="en-US" sz="2600" dirty="0" smtClean="0"/>
              <a:t>Prescribe naloxone and </a:t>
            </a:r>
            <a:r>
              <a:rPr lang="en-US" sz="2600" dirty="0"/>
              <a:t>c</a:t>
            </a:r>
            <a:r>
              <a:rPr lang="en-US" sz="2600" dirty="0" smtClean="0"/>
              <a:t>onsider </a:t>
            </a:r>
            <a:r>
              <a:rPr lang="en-US" sz="2600" dirty="0"/>
              <a:t>becoming a buprenorphine </a:t>
            </a:r>
            <a:r>
              <a:rPr lang="en-US" sz="2600" dirty="0" smtClean="0"/>
              <a:t>provider</a:t>
            </a:r>
          </a:p>
          <a:p>
            <a:pPr marL="457200" indent="-457200">
              <a:spcAft>
                <a:spcPts val="1200"/>
              </a:spcAft>
            </a:pPr>
            <a:r>
              <a:rPr lang="en-US" sz="2600" dirty="0" smtClean="0"/>
              <a:t>Review guidelines on the treatment of chronic pain and re-evaluate how </a:t>
            </a:r>
            <a:r>
              <a:rPr lang="en-US" sz="2600" dirty="0"/>
              <a:t>you prescribe opioids and review </a:t>
            </a:r>
            <a:endParaRPr lang="en-US" sz="26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websites: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822960"/>
            <a:ext cx="8454452" cy="4020570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defRPr/>
            </a:pPr>
            <a:r>
              <a:rPr lang="en-US" altLang="x-none" sz="2100" dirty="0">
                <a:ea typeface="MS PGothic" charset="-128"/>
              </a:rPr>
              <a:t>American Pain Society has resources available online: </a:t>
            </a:r>
            <a:r>
              <a:rPr lang="en-US" altLang="x-none" sz="2100" dirty="0">
                <a:ea typeface="MS PGothic" charset="-128"/>
                <a:hlinkClick r:id="rId3"/>
              </a:rPr>
              <a:t>http://www.americanpainsociety.org/resources/content/primary-care-practitioner.html</a:t>
            </a:r>
            <a:endParaRPr lang="en-US" altLang="x-none" sz="2100" dirty="0">
              <a:ea typeface="MS PGothic" charset="-128"/>
            </a:endParaRPr>
          </a:p>
          <a:p>
            <a:pPr marL="342900" indent="-342900">
              <a:spcBef>
                <a:spcPts val="1200"/>
              </a:spcBef>
              <a:defRPr/>
            </a:pPr>
            <a:r>
              <a:rPr lang="en-US" altLang="x-none" sz="2100" dirty="0">
                <a:ea typeface="MS PGothic" charset="-128"/>
              </a:rPr>
              <a:t>American Academy of Pain Medicine resources: </a:t>
            </a:r>
            <a:r>
              <a:rPr lang="en-US" altLang="x-none" sz="2100" dirty="0">
                <a:ea typeface="MS PGothic" charset="-128"/>
                <a:hlinkClick r:id="rId4"/>
              </a:rPr>
              <a:t>http://www.painmed.org/library/main.aspx</a:t>
            </a:r>
            <a:endParaRPr lang="en-US" altLang="x-none" sz="2100" dirty="0">
              <a:ea typeface="MS PGothic" charset="-128"/>
            </a:endParaRPr>
          </a:p>
          <a:p>
            <a:pPr marL="342900" indent="-342900">
              <a:spcBef>
                <a:spcPts val="1200"/>
              </a:spcBef>
            </a:pPr>
            <a:r>
              <a:rPr lang="en-US" sz="2100" dirty="0" smtClean="0"/>
              <a:t>Providers </a:t>
            </a:r>
            <a:r>
              <a:rPr lang="en-US" sz="2100" dirty="0"/>
              <a:t>Clinical Support System (PCSS) for MAT at </a:t>
            </a:r>
            <a:r>
              <a:rPr lang="en-US" sz="2100" dirty="0">
                <a:hlinkClick r:id="rId5"/>
              </a:rPr>
              <a:t>https://pcssnow.org/resources/clinical-tools</a:t>
            </a:r>
            <a:r>
              <a:rPr lang="en-US" sz="2100" dirty="0" smtClean="0">
                <a:hlinkClick r:id="rId5"/>
              </a:rPr>
              <a:t>/</a:t>
            </a:r>
            <a:endParaRPr lang="en-US" sz="2100" dirty="0" smtClean="0"/>
          </a:p>
          <a:p>
            <a:pPr marL="342900" indent="-342900">
              <a:spcBef>
                <a:spcPts val="1200"/>
              </a:spcBef>
            </a:pPr>
            <a:r>
              <a:rPr lang="en-US" altLang="x-none" sz="2100" dirty="0">
                <a:ea typeface="MS PGothic" charset="-128"/>
              </a:rPr>
              <a:t>Buprenorphine training: </a:t>
            </a:r>
            <a:r>
              <a:rPr lang="en-US" altLang="x-none" sz="2100" dirty="0">
                <a:ea typeface="MS PGothic" charset="-128"/>
                <a:hlinkClick r:id="rId6"/>
              </a:rPr>
              <a:t>https://www.samhsa.gov/medication-assisted-treatment/training-resources/buprenorphine-physician-training</a:t>
            </a:r>
            <a:endParaRPr lang="en-US" altLang="x-none" sz="2100" dirty="0">
              <a:ea typeface="MS PGothic" charset="-128"/>
            </a:endParaRPr>
          </a:p>
          <a:p>
            <a:endParaRPr lang="en-US" sz="21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HIV, Pain and Addiction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>
              <a:buClrTx/>
              <a:buSzTx/>
              <a:buNone/>
            </a:pPr>
            <a:endParaRPr lang="en-US" sz="2000" smtClean="0"/>
          </a:p>
          <a:p>
            <a:pPr marL="342900" indent="-342900">
              <a:buClrTx/>
              <a:buSzTx/>
            </a:pPr>
            <a:r>
              <a:rPr lang="en-US" sz="200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academic.oup.com</a:t>
            </a:r>
            <a:r>
              <a:rPr lang="en-US" sz="2000" dirty="0"/>
              <a:t>/</a:t>
            </a:r>
            <a:r>
              <a:rPr lang="en-US" sz="2000" dirty="0" err="1"/>
              <a:t>cid</a:t>
            </a:r>
            <a:r>
              <a:rPr lang="en-US" sz="2000" dirty="0"/>
              <a:t>/article/65/10/e1/4157299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34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3200" dirty="0" smtClean="0"/>
              <a:t> Email: robert.bruce@yale.edu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22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Learning Objectives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idx="1"/>
          </p:nvPr>
        </p:nvSpPr>
        <p:spPr>
          <a:xfrm>
            <a:off x="464696" y="777240"/>
            <a:ext cx="8454452" cy="4066290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sz="2600" dirty="0"/>
              <a:t>After attending this presentation, learners will be able to: </a:t>
            </a:r>
            <a:endParaRPr lang="en-US" sz="2600" dirty="0" smtClean="0"/>
          </a:p>
          <a:p>
            <a:pPr marL="457200" indent="-457200">
              <a:spcAft>
                <a:spcPts val="600"/>
              </a:spcAft>
            </a:pPr>
            <a:r>
              <a:rPr lang="en-US" sz="2600" dirty="0"/>
              <a:t>Describe opioid use disorder</a:t>
            </a:r>
          </a:p>
          <a:p>
            <a:pPr marL="457200" indent="-457200">
              <a:spcAft>
                <a:spcPts val="600"/>
              </a:spcAft>
            </a:pPr>
            <a:r>
              <a:rPr lang="en-US" sz="2600" dirty="0"/>
              <a:t>Initiate treatment for opioid use disorders</a:t>
            </a:r>
          </a:p>
          <a:p>
            <a:pPr marL="457200" indent="-457200">
              <a:spcAft>
                <a:spcPts val="600"/>
              </a:spcAft>
            </a:pPr>
            <a:r>
              <a:rPr lang="en-US" sz="2600" dirty="0" smtClean="0"/>
              <a:t>Describe the </a:t>
            </a:r>
            <a:r>
              <a:rPr lang="en-US" sz="2600" dirty="0"/>
              <a:t>implications of opioid use disorders in people living with </a:t>
            </a:r>
            <a:r>
              <a:rPr lang="en-US" sz="2600" dirty="0" smtClean="0"/>
              <a:t>HIV infection</a:t>
            </a:r>
            <a:endParaRPr lang="en-US" sz="2600" dirty="0"/>
          </a:p>
          <a:p>
            <a:pPr marL="457200" indent="-457200"/>
            <a:endParaRPr lang="en-US" sz="2600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69315" y="1200152"/>
            <a:ext cx="6288785" cy="8000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ct val="20000"/>
              </a:spcBef>
              <a:buClr>
                <a:srgbClr val="0099CC"/>
              </a:buClr>
              <a:defRPr/>
            </a:pPr>
            <a:endParaRPr lang="en-US" sz="22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6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1543050"/>
            <a:ext cx="8716780" cy="857250"/>
          </a:xfrm>
        </p:spPr>
        <p:txBody>
          <a:bodyPr>
            <a:normAutofit/>
          </a:bodyPr>
          <a:lstStyle/>
          <a:p>
            <a:r>
              <a:rPr lang="en-US" sz="40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Question-and-Answer</a:t>
            </a:r>
          </a:p>
        </p:txBody>
      </p:sp>
    </p:spTree>
    <p:extLst>
      <p:ext uri="{BB962C8B-B14F-4D97-AF65-F5344CB8AC3E}">
        <p14:creationId xmlns:p14="http://schemas.microsoft.com/office/powerpoint/2010/main" val="14538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altLang="x-none" sz="2500" dirty="0"/>
              <a:t>According to CDC data, </a:t>
            </a:r>
            <a:r>
              <a:rPr lang="en-US" altLang="x-none" sz="2500" dirty="0" smtClean="0"/>
              <a:t>between 1999 and 2016, how </a:t>
            </a:r>
            <a:r>
              <a:rPr lang="en-US" altLang="x-none" sz="2500" dirty="0"/>
              <a:t>many people died of </a:t>
            </a:r>
            <a:r>
              <a:rPr lang="en-US" altLang="x-none" sz="2500" dirty="0" smtClean="0"/>
              <a:t>drug overdose </a:t>
            </a:r>
            <a:r>
              <a:rPr lang="en-US" altLang="x-none" sz="2500" dirty="0"/>
              <a:t>in the United </a:t>
            </a:r>
            <a:r>
              <a:rPr lang="en-US" altLang="x-none" sz="2500" dirty="0" smtClean="0"/>
              <a:t>States?</a:t>
            </a:r>
            <a:endParaRPr lang="en-US" altLang="x-none" sz="2500" dirty="0"/>
          </a:p>
          <a:p>
            <a:pPr marL="514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x-none" sz="2500" dirty="0" smtClean="0">
                <a:latin typeface="+mj-lt"/>
              </a:rPr>
              <a:t>100,000</a:t>
            </a:r>
            <a:endParaRPr lang="en-US" altLang="x-none" sz="2500" dirty="0">
              <a:latin typeface="+mj-lt"/>
            </a:endParaRPr>
          </a:p>
          <a:p>
            <a:pPr marL="514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x-none" sz="2500" dirty="0" smtClean="0">
                <a:latin typeface="+mj-lt"/>
              </a:rPr>
              <a:t>200,000</a:t>
            </a:r>
            <a:endParaRPr lang="en-US" altLang="x-none" sz="2500" dirty="0">
              <a:latin typeface="+mj-lt"/>
            </a:endParaRPr>
          </a:p>
          <a:p>
            <a:pPr marL="514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x-none" sz="2500" dirty="0" smtClean="0">
                <a:latin typeface="+mj-lt"/>
              </a:rPr>
              <a:t>300,000</a:t>
            </a:r>
            <a:endParaRPr lang="en-US" altLang="x-none" sz="2500" dirty="0">
              <a:latin typeface="+mj-lt"/>
            </a:endParaRPr>
          </a:p>
          <a:p>
            <a:pPr marL="514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x-none" sz="2500" dirty="0" smtClean="0">
                <a:latin typeface="+mj-lt"/>
              </a:rPr>
              <a:t>400,000</a:t>
            </a:r>
            <a:endParaRPr lang="en-US" altLang="x-none" sz="2500" dirty="0">
              <a:latin typeface="+mj-lt"/>
            </a:endParaRPr>
          </a:p>
          <a:p>
            <a:pPr marL="514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altLang="x-none" sz="2500" dirty="0" smtClean="0">
                <a:latin typeface="+mj-lt"/>
              </a:rPr>
              <a:t>500,000</a:t>
            </a:r>
          </a:p>
          <a:p>
            <a:pPr marL="5143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500" dirty="0" smtClean="0">
                <a:latin typeface="+mj-lt"/>
              </a:rPr>
              <a:t>600,000+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ARS Question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24" y="0"/>
            <a:ext cx="935092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0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95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376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696" y="762000"/>
            <a:ext cx="8454452" cy="4081530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defRPr/>
            </a:pPr>
            <a:r>
              <a:rPr lang="en-US" sz="2600" dirty="0">
                <a:cs typeface="Times New Roman"/>
              </a:rPr>
              <a:t>A state in which a person engages in compulsive behavior</a:t>
            </a:r>
          </a:p>
          <a:p>
            <a:pPr marL="800100" lvl="1" indent="-342900">
              <a:spcAft>
                <a:spcPts val="600"/>
              </a:spcAft>
              <a:defRPr/>
            </a:pPr>
            <a:r>
              <a:rPr lang="en-US" sz="2600" dirty="0">
                <a:latin typeface="+mj-lt"/>
                <a:ea typeface="ＭＳ Ｐゴシック" pitchFamily="-110" charset="-128"/>
                <a:cs typeface="Times New Roman"/>
              </a:rPr>
              <a:t>The behavior is 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ＭＳ Ｐゴシック" pitchFamily="-110" charset="-128"/>
                <a:cs typeface="Times New Roman"/>
              </a:rPr>
              <a:t>reinforcing </a:t>
            </a:r>
            <a:r>
              <a:rPr lang="en-US" sz="2600" dirty="0">
                <a:latin typeface="+mj-lt"/>
                <a:ea typeface="ＭＳ Ｐゴシック" pitchFamily="-110" charset="-128"/>
                <a:cs typeface="Times New Roman"/>
              </a:rPr>
              <a:t>(that is, pleasurable or rewarding)</a:t>
            </a:r>
          </a:p>
          <a:p>
            <a:pPr marL="800100" lvl="1" indent="-342900">
              <a:spcAft>
                <a:spcPts val="600"/>
              </a:spcAft>
              <a:defRPr/>
            </a:pPr>
            <a:r>
              <a:rPr lang="en-US" sz="2600" dirty="0">
                <a:latin typeface="+mj-lt"/>
                <a:ea typeface="ＭＳ Ｐゴシック" pitchFamily="-110" charset="-128"/>
                <a:cs typeface="Times New Roman"/>
              </a:rPr>
              <a:t>There is a </a:t>
            </a:r>
            <a:r>
              <a:rPr lang="en-US" sz="2600" dirty="0">
                <a:solidFill>
                  <a:srgbClr val="FF0000"/>
                </a:solidFill>
                <a:latin typeface="+mj-lt"/>
                <a:ea typeface="ＭＳ Ｐゴシック" pitchFamily="-110" charset="-128"/>
                <a:cs typeface="Times New Roman"/>
              </a:rPr>
              <a:t>loss of control </a:t>
            </a:r>
            <a:r>
              <a:rPr lang="en-US" sz="2600" dirty="0">
                <a:latin typeface="+mj-lt"/>
                <a:ea typeface="ＭＳ Ｐゴシック" pitchFamily="-110" charset="-128"/>
                <a:cs typeface="Times New Roman"/>
              </a:rPr>
              <a:t>in limiting the intake of the substance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people take drugs? 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9844" y="1166048"/>
            <a:ext cx="210972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x-none" b="1" dirty="0">
                <a:latin typeface="+mj-lt"/>
              </a:rPr>
              <a:t>To feel good</a:t>
            </a:r>
            <a:endParaRPr lang="en-US" altLang="x-none" sz="2400" dirty="0">
              <a:latin typeface="+mj-lt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To have </a:t>
            </a:r>
            <a:r>
              <a:rPr lang="en-US" altLang="x-none" sz="2300" dirty="0" smtClean="0">
                <a:latin typeface="+mj-lt"/>
              </a:rPr>
              <a:t>novel:</a:t>
            </a:r>
            <a:endParaRPr lang="en-US" altLang="x-none" sz="2300" dirty="0">
              <a:latin typeface="+mj-lt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300" dirty="0" smtClean="0">
                <a:latin typeface="+mj-lt"/>
              </a:rPr>
              <a:t>feelings</a:t>
            </a:r>
            <a:endParaRPr lang="en-US" altLang="x-none" sz="2300" dirty="0">
              <a:latin typeface="+mj-lt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300" dirty="0" smtClean="0">
                <a:latin typeface="+mj-lt"/>
              </a:rPr>
              <a:t>sensations</a:t>
            </a:r>
            <a:endParaRPr lang="en-US" altLang="x-none" sz="2300" dirty="0">
              <a:latin typeface="+mj-lt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experiences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AND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to share </a:t>
            </a:r>
            <a:r>
              <a:rPr lang="en-US" altLang="x-none" sz="2300" dirty="0" smtClean="0">
                <a:latin typeface="+mj-lt"/>
              </a:rPr>
              <a:t>them</a:t>
            </a:r>
            <a:endParaRPr lang="en-US" altLang="x-none" sz="23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34277" y="1166048"/>
            <a:ext cx="21558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b="1" dirty="0">
                <a:latin typeface="+mj-lt"/>
              </a:rPr>
              <a:t>To feel better</a:t>
            </a:r>
            <a:endParaRPr lang="en-US" altLang="x-none" sz="24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To lessen: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anxiety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worries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fears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300" dirty="0">
                <a:latin typeface="+mj-lt"/>
              </a:rPr>
              <a:t>depression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2300" dirty="0" smtClean="0">
                <a:latin typeface="+mj-lt"/>
              </a:rPr>
              <a:t>hopelessness</a:t>
            </a:r>
            <a:endParaRPr lang="en-US" altLang="x-none" sz="2300" dirty="0">
              <a:latin typeface="+mj-lt"/>
            </a:endParaRPr>
          </a:p>
        </p:txBody>
      </p:sp>
      <p:pic>
        <p:nvPicPr>
          <p:cNvPr id="6" name="Picture 5" descr="why picture on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64" y="1166048"/>
            <a:ext cx="468471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some people become addicted? 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659438" y="3827463"/>
            <a:ext cx="1841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b="1" smtClean="0">
              <a:solidFill>
                <a:schemeClr val="bg1"/>
              </a:solidFill>
              <a:latin typeface="Times" charset="0"/>
              <a:ea typeface="Osaka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1325" y="2436813"/>
            <a:ext cx="5364163" cy="1697037"/>
          </a:xfrm>
          <a:prstGeom prst="rect">
            <a:avLst/>
          </a:prstGeom>
          <a:solidFill>
            <a:srgbClr val="00CCFF">
              <a:alpha val="50195"/>
            </a:srgbClr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latin typeface="Times New Roman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2638" y="2420938"/>
            <a:ext cx="184150" cy="4556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 smtClean="0">
              <a:solidFill>
                <a:schemeClr val="bg1"/>
              </a:solidFill>
              <a:latin typeface="Arial" charset="0"/>
              <a:ea typeface="Osaka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91038" y="2881313"/>
            <a:ext cx="18415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x-none" altLang="x-none" sz="2000" b="1" smtClean="0">
              <a:solidFill>
                <a:schemeClr val="bg1"/>
              </a:solidFill>
              <a:latin typeface="Times" charset="0"/>
              <a:ea typeface="Osaka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9000" y="2886075"/>
            <a:ext cx="5116513" cy="1693863"/>
          </a:xfrm>
          <a:prstGeom prst="rect">
            <a:avLst/>
          </a:prstGeom>
          <a:solidFill>
            <a:srgbClr val="CC66FF">
              <a:alpha val="50195"/>
            </a:srgbClr>
          </a:soli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CC66FF"/>
            </a:extrusionClr>
            <a:contourClr>
              <a:srgbClr val="CC66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latin typeface="Times New Roman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338513" y="2436813"/>
            <a:ext cx="2651125" cy="1890712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latin typeface="Times New Roman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6575" y="2547938"/>
            <a:ext cx="29543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b="1" dirty="0">
                <a:latin typeface="Arial" charset="0"/>
              </a:rPr>
              <a:t>Biology/genes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842000" y="3697288"/>
            <a:ext cx="26654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b="1">
                <a:latin typeface="Arial" charset="0"/>
              </a:rPr>
              <a:t>Environment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781425" y="2832100"/>
            <a:ext cx="1736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>
                <a:latin typeface="Arial" charset="0"/>
              </a:rPr>
              <a:t>Biology/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>
                <a:latin typeface="Arial" charset="0"/>
              </a:rPr>
              <a:t>Environment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000" b="1">
                <a:latin typeface="Arial" charset="0"/>
              </a:rPr>
              <a:t>Interactions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406650" y="1298575"/>
            <a:ext cx="4597400" cy="1217613"/>
            <a:chOff x="1745" y="406"/>
            <a:chExt cx="2347" cy="767"/>
          </a:xfrm>
        </p:grpSpPr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1756" y="420"/>
              <a:ext cx="2325" cy="7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9 w 21600"/>
                <a:gd name="T19" fmla="*/ 3155 h 21600"/>
                <a:gd name="T20" fmla="*/ 18441 w 21600"/>
                <a:gd name="T21" fmla="*/ 1844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 flipH="1">
              <a:off x="1745" y="406"/>
              <a:ext cx="2347" cy="7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55 h 21600"/>
                <a:gd name="T20" fmla="*/ 18434 w 21600"/>
                <a:gd name="T21" fmla="*/ 18445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69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Opioid Withdrawal, Opioid Substitution, and HIV Infection&amp;quot;&quot;/&gt;&lt;property id=&quot;20307&quot; value=&quot;256&quot;/&gt;&lt;/object&gt;&lt;object type=&quot;3&quot; unique_id=&quot;10009&quot;&gt;&lt;property id=&quot;20148&quot; value=&quot;5&quot;/&gt;&lt;property id=&quot;20300&quot; value=&quot;Slide 2 - &amp;quot;Financial Relationships With Commercial Entities&amp;quot;&quot;/&gt;&lt;property id=&quot;20307&quot; value=&quot;262&quot;/&gt;&lt;/object&gt;&lt;object type=&quot;3&quot; unique_id=&quot;10010&quot;&gt;&lt;property id=&quot;20148&quot; value=&quot;5&quot;/&gt;&lt;property id=&quot;20300&quot; value=&quot;Slide 3 - &amp;quot;Learning Objectives&amp;quot;&quot;/&gt;&lt;property id=&quot;20307&quot; value=&quot;263&quot;/&gt;&lt;/object&gt;&lt;object type=&quot;3&quot; unique_id=&quot;10012&quot;&gt;&lt;property id=&quot;20148&quot; value=&quot;5&quot;/&gt;&lt;property id=&quot;20300&quot; value=&quot;Slide 4 - &amp;quot;Question 1&amp;quot;&quot;/&gt;&lt;property id=&quot;20307&quot; value=&quot;265&quot;/&gt;&lt;/object&gt;&lt;object type=&quot;3&quot; unique_id=&quot;10014&quot;&gt;&lt;property id=&quot;20148&quot; value=&quot;5&quot;/&gt;&lt;property id=&quot;20300&quot; value=&quot;Slide 6 - &amp;quot;Question 2&amp;quot;&quot;/&gt;&lt;property id=&quot;20307&quot; value=&quot;267&quot;/&gt;&lt;/object&gt;&lt;object type=&quot;3&quot; unique_id=&quot;10015&quot;&gt;&lt;property id=&quot;20148&quot; value=&quot;5&quot;/&gt;&lt;property id=&quot;20300&quot; value=&quot;Slide 8 - &amp;quot;Addiction&amp;quot;&quot;/&gt;&lt;property id=&quot;20307&quot; value=&quot;268&quot;/&gt;&lt;/object&gt;&lt;object type=&quot;3&quot; unique_id=&quot;10016&quot;&gt;&lt;property id=&quot;20148&quot; value=&quot;5&quot;/&gt;&lt;property id=&quot;20300&quot; value=&quot;Slide 5&quot;/&gt;&lt;property id=&quot;20307&quot; value=&quot;269&quot;/&gt;&lt;/object&gt;&lt;object type=&quot;3&quot; unique_id=&quot;10017&quot;&gt;&lt;property id=&quot;20148&quot; value=&quot;5&quot;/&gt;&lt;property id=&quot;20300&quot; value=&quot;Slide 7&quot;/&gt;&lt;property id=&quot;20307&quot; value=&quot;270&quot;/&gt;&lt;/object&gt;&lt;object type=&quot;3&quot; unique_id=&quot;10023&quot;&gt;&lt;property id=&quot;20148&quot; value=&quot;5&quot;/&gt;&lt;property id=&quot;20300&quot; value=&quot;Slide 9 - &amp;quot;Why do people take drugs? &amp;quot;&quot;/&gt;&lt;property id=&quot;20307&quot; value=&quot;276&quot;/&gt;&lt;/object&gt;&lt;object type=&quot;3&quot; unique_id=&quot;10024&quot;&gt;&lt;property id=&quot;20148&quot; value=&quot;5&quot;/&gt;&lt;property id=&quot;20300&quot; value=&quot;Slide 10 - &amp;quot;Why do some people become addicted? &amp;quot;&quot;/&gt;&lt;property id=&quot;20307&quot; value=&quot;277&quot;/&gt;&lt;/object&gt;&lt;object type=&quot;3&quot; unique_id=&quot;10025&quot;&gt;&lt;property id=&quot;20148&quot; value=&quot;5&quot;/&gt;&lt;property id=&quot;20300&quot; value=&quot;Slide 11&quot;/&gt;&lt;property id=&quot;20307&quot; value=&quot;278&quot;/&gt;&lt;/object&gt;&lt;object type=&quot;3&quot; unique_id=&quot;10026&quot;&gt;&lt;property id=&quot;20148&quot; value=&quot;5&quot;/&gt;&lt;property id=&quot;20300&quot; value=&quot;Slide 12&quot;/&gt;&lt;property id=&quot;20307&quot; value=&quot;279&quot;/&gt;&lt;/object&gt;&lt;object type=&quot;3&quot; unique_id=&quot;10027&quot;&gt;&lt;property id=&quot;20148&quot; value=&quot;5&quot;/&gt;&lt;property id=&quot;20300&quot; value=&quot;Slide 13 - &amp;quot;People who use drugs still acquire HIV&amp;quot;&quot;/&gt;&lt;property id=&quot;20307&quot; value=&quot;280&quot;/&gt;&lt;/object&gt;&lt;object type=&quot;3&quot; unique_id=&quot;10028&quot;&gt;&lt;property id=&quot;20148&quot; value=&quot;5&quot;/&gt;&lt;property id=&quot;20300&quot; value=&quot;Slide 14 - &amp;quot;What is medication assisted treatment? &amp;quot;&quot;/&gt;&lt;property id=&quot;20307&quot; value=&quot;281&quot;/&gt;&lt;/object&gt;&lt;object type=&quot;3&quot; unique_id=&quot;10029&quot;&gt;&lt;property id=&quot;20148&quot; value=&quot;5&quot;/&gt;&lt;property id=&quot;20300&quot; value=&quot;Slide 15 - &amp;quot;Dose effect on mu-opioid receptor availability &amp;quot;&quot;/&gt;&lt;property id=&quot;20307&quot; value=&quot;282&quot;/&gt;&lt;/object&gt;&lt;object type=&quot;3&quot; unique_id=&quot;10030&quot;&gt;&lt;property id=&quot;20148&quot; value=&quot;5&quot;/&gt;&lt;property id=&quot;20300&quot; value=&quot;Slide 19&quot;/&gt;&lt;property id=&quot;20307&quot; value=&quot;283&quot;/&gt;&lt;/object&gt;&lt;object type=&quot;3&quot; unique_id=&quot;10031&quot;&gt;&lt;property id=&quot;20148&quot; value=&quot;5&quot;/&gt;&lt;property id=&quot;20300&quot; value=&quot;Slide 16 - &amp;quot;Question 3&amp;quot;&quot;/&gt;&lt;property id=&quot;20307&quot; value=&quot;284&quot;/&gt;&lt;/object&gt;&lt;object type=&quot;3&quot; unique_id=&quot;10063&quot;&gt;&lt;property id=&quot;20148&quot; value=&quot;5&quot;/&gt;&lt;property id=&quot;20300&quot; value=&quot;Slide 17&quot;/&gt;&lt;property id=&quot;20307&quot; value=&quot;297&quot;/&gt;&lt;/object&gt;&lt;object type=&quot;3&quot; unique_id=&quot;10064&quot;&gt;&lt;property id=&quot;20148&quot; value=&quot;5&quot;/&gt;&lt;property id=&quot;20300&quot; value=&quot;Slide 18 - &amp;quot;Medications to treat opioid use disorder&amp;quot;&quot;/&gt;&lt;property id=&quot;20307&quot; value=&quot;299&quot;/&gt;&lt;/object&gt;&lt;object type=&quot;3&quot; unique_id=&quot;10065&quot;&gt;&lt;property id=&quot;20148&quot; value=&quot;5&quot;/&gt;&lt;property id=&quot;20300&quot; value=&quot;Slide 20 - &amp;quot;Best Practices in Treatment &amp;quot;&quot;/&gt;&lt;property id=&quot;20307&quot; value=&quot;286&quot;/&gt;&lt;/object&gt;&lt;object type=&quot;3&quot; unique_id=&quot;10066&quot;&gt;&lt;property id=&quot;20148&quot; value=&quot;5&quot;/&gt;&lt;property id=&quot;20300&quot; value=&quot;Slide 21 - &amp;quot;Key themes for HIV and substance use&amp;quot;&quot;/&gt;&lt;property id=&quot;20307&quot; value=&quot;293&quot;/&gt;&lt;/object&gt;&lt;object type=&quot;3&quot; unique_id=&quot;10067&quot;&gt;&lt;property id=&quot;20148&quot; value=&quot;5&quot;/&gt;&lt;property id=&quot;20300&quot; value=&quot;Slide 22 - &amp;quot;In the Past, Bias: PWID without ART&amp;quot;&quot;/&gt;&lt;property id=&quot;20307&quot; value=&quot;294&quot;/&gt;&lt;/object&gt;&lt;object type=&quot;3&quot; unique_id=&quot;10068&quot;&gt;&lt;property id=&quot;20148&quot; value=&quot;5&quot;/&gt;&lt;property id=&quot;20300&quot; value=&quot;Slide 23 - &amp;quot;In the Present: The Evidence&amp;quot;&quot;/&gt;&lt;property id=&quot;20307&quot; value=&quot;295&quot;/&gt;&lt;/object&gt;&lt;object type=&quot;3&quot; unique_id=&quot;10069&quot;&gt;&lt;property id=&quot;20148&quot; value=&quot;5&quot;/&gt;&lt;property id=&quot;20300&quot; value=&quot;Slide 24 - &amp;quot;This can be done anywhere&amp;quot;&quot;/&gt;&lt;property id=&quot;20307&quot; value=&quot;300&quot;/&gt;&lt;/object&gt;&lt;object type=&quot;3&quot; unique_id=&quot;10070&quot;&gt;&lt;property id=&quot;20148&quot; value=&quot;5&quot;/&gt;&lt;property id=&quot;20300&quot; value=&quot;Slide 25 - &amp;quot;Questions?&amp;quot;&quot;/&gt;&lt;property id=&quot;20307&quot; value=&quot;301&quot;/&gt;&lt;/object&gt;&lt;/object&gt;&lt;object type=&quot;8&quot; unique_id=&quot;1006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pptEE11.tmp</Template>
  <TotalTime>847</TotalTime>
  <Words>956</Words>
  <Application>Microsoft Office PowerPoint</Application>
  <PresentationFormat>On-screen Show (16:9)</PresentationFormat>
  <Paragraphs>176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MS PGothic</vt:lpstr>
      <vt:lpstr>MS PGothic</vt:lpstr>
      <vt:lpstr>Arial</vt:lpstr>
      <vt:lpstr>Georgia</vt:lpstr>
      <vt:lpstr>Helvetica</vt:lpstr>
      <vt:lpstr>Helvetica 55 Roman</vt:lpstr>
      <vt:lpstr>Nixie One</vt:lpstr>
      <vt:lpstr>Osaka</vt:lpstr>
      <vt:lpstr>Roboto Slab</vt:lpstr>
      <vt:lpstr>Tahoma</vt:lpstr>
      <vt:lpstr>Times</vt:lpstr>
      <vt:lpstr>Times New Roman</vt:lpstr>
      <vt:lpstr>Verdana</vt:lpstr>
      <vt:lpstr>Wingdings</vt:lpstr>
      <vt:lpstr>Wingdings 2</vt:lpstr>
      <vt:lpstr>Warwick template</vt:lpstr>
      <vt:lpstr>1_Civic</vt:lpstr>
      <vt:lpstr>2_Civic</vt:lpstr>
      <vt:lpstr>3_Civic</vt:lpstr>
      <vt:lpstr>Opioid Withdrawal, Opioid Substitution Treatment, and HIV Infection</vt:lpstr>
      <vt:lpstr>Financial Relationships With Commercial Entities</vt:lpstr>
      <vt:lpstr>Learning Objectives</vt:lpstr>
      <vt:lpstr>ARS Question 1</vt:lpstr>
      <vt:lpstr>PowerPoint Presentation</vt:lpstr>
      <vt:lpstr>PowerPoint Presentation</vt:lpstr>
      <vt:lpstr>Addiction</vt:lpstr>
      <vt:lpstr>Why do people take drugs? </vt:lpstr>
      <vt:lpstr>Why do some people become addicted? </vt:lpstr>
      <vt:lpstr>PowerPoint Presentation</vt:lpstr>
      <vt:lpstr>PowerPoint Presentation</vt:lpstr>
      <vt:lpstr>People who use drugs still acquire HIV</vt:lpstr>
      <vt:lpstr>“But it isn’t really a problem”</vt:lpstr>
      <vt:lpstr>What is medication assisted treatment? </vt:lpstr>
      <vt:lpstr>Dose effect on mu-opioid receptor availability </vt:lpstr>
      <vt:lpstr>ARS Question 2</vt:lpstr>
      <vt:lpstr>PowerPoint Presentation</vt:lpstr>
      <vt:lpstr>Medications to treat opioid use disorder</vt:lpstr>
      <vt:lpstr>PowerPoint Presentation</vt:lpstr>
      <vt:lpstr>Best Practices in Treatment </vt:lpstr>
      <vt:lpstr>Key themes for HIV and substance use</vt:lpstr>
      <vt:lpstr>In the Past, Bias: PWID without ART</vt:lpstr>
      <vt:lpstr>In the Present: The Evidence</vt:lpstr>
      <vt:lpstr>This can be done anywhere</vt:lpstr>
      <vt:lpstr>Practical Next Steps</vt:lpstr>
      <vt:lpstr>Additional Next Steps</vt:lpstr>
      <vt:lpstr>Useful websites:</vt:lpstr>
      <vt:lpstr>HIV, Pain and Addiction</vt:lpstr>
      <vt:lpstr>Questions?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Michelle Valderama</dc:creator>
  <cp:lastModifiedBy>Michelle Valderama</cp:lastModifiedBy>
  <cp:revision>68</cp:revision>
  <cp:lastPrinted>2018-11-19T18:58:31Z</cp:lastPrinted>
  <dcterms:modified xsi:type="dcterms:W3CDTF">2018-12-17T19:25:57Z</dcterms:modified>
</cp:coreProperties>
</file>