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tags/tag2.xml" ContentType="application/vnd.openxmlformats-officedocument.presentationml.tags+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theme/theme21.xml" ContentType="application/vnd.openxmlformats-officedocument.theme+xml"/>
  <Override PartName="/ppt/slideLayouts/slideLayout218.xml" ContentType="application/vnd.openxmlformats-officedocument.presentationml.slideLayout+xml"/>
  <Override PartName="/ppt/theme/theme22.xml" ContentType="application/vnd.openxmlformats-officedocument.theme+xml"/>
  <Override PartName="/ppt/slideLayouts/slideLayout219.xml" ContentType="application/vnd.openxmlformats-officedocument.presentationml.slideLayout+xml"/>
  <Override PartName="/ppt/theme/theme23.xml" ContentType="application/vnd.openxmlformats-officedocument.theme+xml"/>
  <Override PartName="/ppt/slideLayouts/slideLayout220.xml" ContentType="application/vnd.openxmlformats-officedocument.presentationml.slideLayout+xml"/>
  <Override PartName="/ppt/theme/theme24.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9" r:id="rId1"/>
    <p:sldMasterId id="2147483651" r:id="rId2"/>
    <p:sldMasterId id="2147483709" r:id="rId3"/>
    <p:sldMasterId id="2147483813" r:id="rId4"/>
    <p:sldMasterId id="2147484048" r:id="rId5"/>
    <p:sldMasterId id="2147484061" r:id="rId6"/>
    <p:sldMasterId id="2147484074" r:id="rId7"/>
    <p:sldMasterId id="2147484122" r:id="rId8"/>
    <p:sldMasterId id="2147484139" r:id="rId9"/>
    <p:sldMasterId id="2147484181" r:id="rId10"/>
    <p:sldMasterId id="2147484334" r:id="rId11"/>
    <p:sldMasterId id="2147484351" r:id="rId12"/>
    <p:sldMasterId id="2147484393" r:id="rId13"/>
    <p:sldMasterId id="2147484395" r:id="rId14"/>
    <p:sldMasterId id="2147484397" r:id="rId15"/>
    <p:sldMasterId id="2147484399" r:id="rId16"/>
    <p:sldMasterId id="2147484401" r:id="rId17"/>
    <p:sldMasterId id="2147484403" r:id="rId18"/>
    <p:sldMasterId id="2147484421" r:id="rId19"/>
    <p:sldMasterId id="2147484438" r:id="rId20"/>
    <p:sldMasterId id="2147484440" r:id="rId21"/>
    <p:sldMasterId id="2147484442" r:id="rId22"/>
    <p:sldMasterId id="2147484444" r:id="rId23"/>
    <p:sldMasterId id="2147484446" r:id="rId24"/>
    <p:sldMasterId id="2147484448" r:id="rId25"/>
  </p:sldMasterIdLst>
  <p:notesMasterIdLst>
    <p:notesMasterId r:id="rId56"/>
  </p:notesMasterIdLst>
  <p:handoutMasterIdLst>
    <p:handoutMasterId r:id="rId57"/>
  </p:handoutMasterIdLst>
  <p:sldIdLst>
    <p:sldId id="552" r:id="rId26"/>
    <p:sldId id="554" r:id="rId27"/>
    <p:sldId id="551" r:id="rId28"/>
    <p:sldId id="469" r:id="rId29"/>
    <p:sldId id="332" r:id="rId30"/>
    <p:sldId id="544" r:id="rId31"/>
    <p:sldId id="471" r:id="rId32"/>
    <p:sldId id="546" r:id="rId33"/>
    <p:sldId id="333" r:id="rId34"/>
    <p:sldId id="472" r:id="rId35"/>
    <p:sldId id="537" r:id="rId36"/>
    <p:sldId id="545" r:id="rId37"/>
    <p:sldId id="402" r:id="rId38"/>
    <p:sldId id="494" r:id="rId39"/>
    <p:sldId id="548" r:id="rId40"/>
    <p:sldId id="547" r:id="rId41"/>
    <p:sldId id="476" r:id="rId42"/>
    <p:sldId id="550" r:id="rId43"/>
    <p:sldId id="549" r:id="rId44"/>
    <p:sldId id="509" r:id="rId45"/>
    <p:sldId id="335" r:id="rId46"/>
    <p:sldId id="484" r:id="rId47"/>
    <p:sldId id="485" r:id="rId48"/>
    <p:sldId id="539" r:id="rId49"/>
    <p:sldId id="525" r:id="rId50"/>
    <p:sldId id="529" r:id="rId51"/>
    <p:sldId id="542" r:id="rId52"/>
    <p:sldId id="541" r:id="rId53"/>
    <p:sldId id="297" r:id="rId54"/>
    <p:sldId id="543" r:id="rId55"/>
  </p:sldIdLst>
  <p:sldSz cx="11898313" cy="6692900"/>
  <p:notesSz cx="6858000" cy="9296400"/>
  <p:custDataLst>
    <p:tags r:id="rId58"/>
  </p:custDataLst>
  <p:defaultTextStyle>
    <a:defPPr>
      <a:defRPr lang="en-US"/>
    </a:defPPr>
    <a:lvl1pPr algn="l" defTabSz="457200" rtl="0" fontAlgn="base" hangingPunct="0">
      <a:spcBef>
        <a:spcPct val="0"/>
      </a:spcBef>
      <a:spcAft>
        <a:spcPct val="0"/>
      </a:spcAft>
      <a:defRPr sz="1200" kern="1200">
        <a:solidFill>
          <a:srgbClr val="000000"/>
        </a:solidFill>
        <a:latin typeface="Helvetica" charset="0"/>
        <a:ea typeface="ＭＳ Ｐゴシック" charset="0"/>
        <a:cs typeface="ＭＳ Ｐゴシック" charset="0"/>
        <a:sym typeface="Helvetica" charset="0"/>
      </a:defRPr>
    </a:lvl1pPr>
    <a:lvl2pPr marL="228600" indent="228600" algn="l" defTabSz="457200" rtl="0" fontAlgn="base" hangingPunct="0">
      <a:spcBef>
        <a:spcPct val="0"/>
      </a:spcBef>
      <a:spcAft>
        <a:spcPct val="0"/>
      </a:spcAft>
      <a:defRPr sz="1200" kern="1200">
        <a:solidFill>
          <a:srgbClr val="000000"/>
        </a:solidFill>
        <a:latin typeface="Helvetica" charset="0"/>
        <a:ea typeface="ＭＳ Ｐゴシック" charset="0"/>
        <a:cs typeface="ＭＳ Ｐゴシック" charset="0"/>
        <a:sym typeface="Helvetica" charset="0"/>
      </a:defRPr>
    </a:lvl2pPr>
    <a:lvl3pPr marL="457200" indent="457200" algn="l" defTabSz="457200" rtl="0" fontAlgn="base" hangingPunct="0">
      <a:spcBef>
        <a:spcPct val="0"/>
      </a:spcBef>
      <a:spcAft>
        <a:spcPct val="0"/>
      </a:spcAft>
      <a:defRPr sz="1200" kern="1200">
        <a:solidFill>
          <a:srgbClr val="000000"/>
        </a:solidFill>
        <a:latin typeface="Helvetica" charset="0"/>
        <a:ea typeface="ＭＳ Ｐゴシック" charset="0"/>
        <a:cs typeface="ＭＳ Ｐゴシック" charset="0"/>
        <a:sym typeface="Helvetica" charset="0"/>
      </a:defRPr>
    </a:lvl3pPr>
    <a:lvl4pPr marL="685800" indent="685800" algn="l" defTabSz="457200" rtl="0" fontAlgn="base" hangingPunct="0">
      <a:spcBef>
        <a:spcPct val="0"/>
      </a:spcBef>
      <a:spcAft>
        <a:spcPct val="0"/>
      </a:spcAft>
      <a:defRPr sz="1200" kern="1200">
        <a:solidFill>
          <a:srgbClr val="000000"/>
        </a:solidFill>
        <a:latin typeface="Helvetica" charset="0"/>
        <a:ea typeface="ＭＳ Ｐゴシック" charset="0"/>
        <a:cs typeface="ＭＳ Ｐゴシック" charset="0"/>
        <a:sym typeface="Helvetica" charset="0"/>
      </a:defRPr>
    </a:lvl4pPr>
    <a:lvl5pPr marL="914400" indent="914400" algn="l" defTabSz="457200" rtl="0" fontAlgn="base" hangingPunct="0">
      <a:spcBef>
        <a:spcPct val="0"/>
      </a:spcBef>
      <a:spcAft>
        <a:spcPct val="0"/>
      </a:spcAft>
      <a:defRPr sz="1200" kern="1200">
        <a:solidFill>
          <a:srgbClr val="000000"/>
        </a:solidFill>
        <a:latin typeface="Helvetica" charset="0"/>
        <a:ea typeface="ＭＳ Ｐゴシック" charset="0"/>
        <a:cs typeface="ＭＳ Ｐゴシック" charset="0"/>
        <a:sym typeface="Helvetica" charset="0"/>
      </a:defRPr>
    </a:lvl5pPr>
    <a:lvl6pPr marL="2286000" algn="l" defTabSz="457200" rtl="0" eaLnBrk="1" latinLnBrk="0" hangingPunct="1">
      <a:defRPr sz="1200" kern="1200">
        <a:solidFill>
          <a:srgbClr val="000000"/>
        </a:solidFill>
        <a:latin typeface="Helvetica" charset="0"/>
        <a:ea typeface="ＭＳ Ｐゴシック" charset="0"/>
        <a:cs typeface="ＭＳ Ｐゴシック" charset="0"/>
        <a:sym typeface="Helvetica" charset="0"/>
      </a:defRPr>
    </a:lvl6pPr>
    <a:lvl7pPr marL="2743200" algn="l" defTabSz="457200" rtl="0" eaLnBrk="1" latinLnBrk="0" hangingPunct="1">
      <a:defRPr sz="1200" kern="1200">
        <a:solidFill>
          <a:srgbClr val="000000"/>
        </a:solidFill>
        <a:latin typeface="Helvetica" charset="0"/>
        <a:ea typeface="ＭＳ Ｐゴシック" charset="0"/>
        <a:cs typeface="ＭＳ Ｐゴシック" charset="0"/>
        <a:sym typeface="Helvetica" charset="0"/>
      </a:defRPr>
    </a:lvl7pPr>
    <a:lvl8pPr marL="3200400" algn="l" defTabSz="457200" rtl="0" eaLnBrk="1" latinLnBrk="0" hangingPunct="1">
      <a:defRPr sz="1200" kern="1200">
        <a:solidFill>
          <a:srgbClr val="000000"/>
        </a:solidFill>
        <a:latin typeface="Helvetica" charset="0"/>
        <a:ea typeface="ＭＳ Ｐゴシック" charset="0"/>
        <a:cs typeface="ＭＳ Ｐゴシック" charset="0"/>
        <a:sym typeface="Helvetica" charset="0"/>
      </a:defRPr>
    </a:lvl8pPr>
    <a:lvl9pPr marL="3657600" algn="l" defTabSz="457200" rtl="0" eaLnBrk="1" latinLnBrk="0" hangingPunct="1">
      <a:defRPr sz="1200" kern="1200">
        <a:solidFill>
          <a:srgbClr val="000000"/>
        </a:solidFill>
        <a:latin typeface="Helvetica" charset="0"/>
        <a:ea typeface="ＭＳ Ｐゴシック" charset="0"/>
        <a:cs typeface="ＭＳ Ｐゴシック" charset="0"/>
        <a:sym typeface="Helvetica" charset="0"/>
      </a:defRPr>
    </a:lvl9pPr>
  </p:defaultTextStyle>
  <p:extLst>
    <p:ext uri="{EFAFB233-063F-42B5-8137-9DF3F51BA10A}">
      <p15:sldGuideLst xmlns:p15="http://schemas.microsoft.com/office/powerpoint/2012/main">
        <p15:guide id="1" orient="horz" pos="2108" userDrawn="1">
          <p15:clr>
            <a:srgbClr val="A4A3A4"/>
          </p15:clr>
        </p15:guide>
        <p15:guide id="2" pos="37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Lefebvre"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8637B"/>
    <a:srgbClr val="F8F8E8"/>
    <a:srgbClr val="F8D8A8"/>
    <a:srgbClr val="F8E8D9"/>
    <a:srgbClr val="F8E8D7"/>
    <a:srgbClr val="F8F8F8"/>
    <a:srgbClr val="F8D8B8"/>
    <a:srgbClr val="F8C888"/>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9" d="100"/>
          <a:sy n="79" d="100"/>
        </p:scale>
        <p:origin x="96" y="307"/>
      </p:cViewPr>
      <p:guideLst>
        <p:guide orient="horz" pos="2108"/>
        <p:guide pos="3748"/>
      </p:guideLst>
    </p:cSldViewPr>
  </p:slideViewPr>
  <p:notesTextViewPr>
    <p:cViewPr>
      <p:scale>
        <a:sx n="100" d="100"/>
        <a:sy n="100" d="100"/>
      </p:scale>
      <p:origin x="0" y="0"/>
    </p:cViewPr>
  </p:notesTextViewPr>
  <p:sorterViewPr>
    <p:cViewPr varScale="1">
      <p:scale>
        <a:sx n="100" d="100"/>
        <a:sy n="100" d="100"/>
      </p:scale>
      <p:origin x="0" y="-70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0BB9D56C-7175-4D8C-9D05-1EEE3684B3C4}" type="datetimeFigureOut">
              <a:rPr lang="en-US" smtClean="0"/>
              <a:t>9/6/2017</a:t>
            </a:fld>
            <a:endParaRPr lang="en-US"/>
          </a:p>
        </p:txBody>
      </p:sp>
      <p:sp>
        <p:nvSpPr>
          <p:cNvPr id="4" name="Footer Placeholder 3"/>
          <p:cNvSpPr>
            <a:spLocks noGrp="1"/>
          </p:cNvSpPr>
          <p:nvPr>
            <p:ph type="ftr" sz="quarter" idx="2"/>
          </p:nvPr>
        </p:nvSpPr>
        <p:spPr>
          <a:xfrm>
            <a:off x="3"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C1C58B68-4342-4944-9EC9-8E1B498DBBD1}" type="slidenum">
              <a:rPr lang="en-US" smtClean="0"/>
              <a:t>‹#›</a:t>
            </a:fld>
            <a:endParaRPr lang="en-US"/>
          </a:p>
        </p:txBody>
      </p:sp>
    </p:spTree>
    <p:extLst>
      <p:ext uri="{BB962C8B-B14F-4D97-AF65-F5344CB8AC3E}">
        <p14:creationId xmlns:p14="http://schemas.microsoft.com/office/powerpoint/2010/main" val="275048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Rot="1" noChangeAspect="1"/>
          </p:cNvSpPr>
          <p:nvPr>
            <p:ph type="sldImg" idx="2"/>
          </p:nvPr>
        </p:nvSpPr>
        <p:spPr bwMode="auto">
          <a:xfrm>
            <a:off x="331788" y="696913"/>
            <a:ext cx="6194425" cy="348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6146" name="Rectangle 2"/>
          <p:cNvSpPr>
            <a:spLocks noGrp="1"/>
          </p:cNvSpPr>
          <p:nvPr>
            <p:ph type="body" sz="quarter" idx="3"/>
          </p:nvPr>
        </p:nvSpPr>
        <p:spPr bwMode="auto">
          <a:xfrm>
            <a:off x="914401" y="4415790"/>
            <a:ext cx="502920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t" anchorCtr="0" compatLnSpc="1">
            <a:prstTxWarp prst="textNoShape">
              <a:avLst/>
            </a:prstTxWarp>
          </a:bodyPr>
          <a:lstStyle/>
          <a:p>
            <a:pPr lvl="0"/>
            <a:r>
              <a:rPr lang="en-US" noProof="0" smtClean="0">
                <a:sym typeface="Noteworthy Bold" charset="0"/>
              </a:rPr>
              <a:t>Click to edit Master text styles</a:t>
            </a:r>
          </a:p>
          <a:p>
            <a:pPr lvl="1"/>
            <a:r>
              <a:rPr lang="en-US" noProof="0" smtClean="0">
                <a:sym typeface="Noteworthy Bold" charset="0"/>
              </a:rPr>
              <a:t>Second level</a:t>
            </a:r>
          </a:p>
          <a:p>
            <a:pPr lvl="2"/>
            <a:r>
              <a:rPr lang="en-US" noProof="0" smtClean="0">
                <a:sym typeface="Noteworthy Bold" charset="0"/>
              </a:rPr>
              <a:t>Third level</a:t>
            </a:r>
          </a:p>
          <a:p>
            <a:pPr lvl="3"/>
            <a:r>
              <a:rPr lang="en-US" noProof="0" smtClean="0">
                <a:sym typeface="Noteworthy Bold" charset="0"/>
              </a:rPr>
              <a:t>Fourth level</a:t>
            </a:r>
          </a:p>
          <a:p>
            <a:pPr lvl="4"/>
            <a:r>
              <a:rPr lang="en-US" noProof="0" smtClean="0">
                <a:sym typeface="Noteworthy Bold" charset="0"/>
              </a:rPr>
              <a:t>Fifth level</a:t>
            </a:r>
          </a:p>
        </p:txBody>
      </p:sp>
    </p:spTree>
    <p:extLst>
      <p:ext uri="{BB962C8B-B14F-4D97-AF65-F5344CB8AC3E}">
        <p14:creationId xmlns:p14="http://schemas.microsoft.com/office/powerpoint/2010/main" val="4260128450"/>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ＭＳ Ｐゴシック" charset="0"/>
        <a:cs typeface="Noteworthy Bold" charset="0"/>
        <a:sym typeface="Noteworthy Bold" charset="0"/>
      </a:defRPr>
    </a:lvl1pPr>
    <a:lvl2pPr marL="228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4572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9144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3885579" y="8831264"/>
            <a:ext cx="2972421" cy="465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4538" indent="-285750" defTabSz="930275">
              <a:spcBef>
                <a:spcPct val="30000"/>
              </a:spcBef>
              <a:defRPr sz="1200">
                <a:solidFill>
                  <a:schemeClr val="tx1"/>
                </a:solidFill>
                <a:latin typeface="Times New Roman" panose="02020603050405020304" pitchFamily="18" charset="0"/>
              </a:defRPr>
            </a:lvl2pPr>
            <a:lvl3pPr marL="1146175" indent="-228600" defTabSz="930275">
              <a:spcBef>
                <a:spcPct val="30000"/>
              </a:spcBef>
              <a:defRPr sz="1200">
                <a:solidFill>
                  <a:schemeClr val="tx1"/>
                </a:solidFill>
                <a:latin typeface="Times New Roman" panose="02020603050405020304" pitchFamily="18" charset="0"/>
              </a:defRPr>
            </a:lvl3pPr>
            <a:lvl4pPr marL="1604963" indent="-228600" defTabSz="930275">
              <a:spcBef>
                <a:spcPct val="30000"/>
              </a:spcBef>
              <a:defRPr sz="1200">
                <a:solidFill>
                  <a:schemeClr val="tx1"/>
                </a:solidFill>
                <a:latin typeface="Times New Roman" panose="02020603050405020304" pitchFamily="18" charset="0"/>
              </a:defRPr>
            </a:lvl4pPr>
            <a:lvl5pPr marL="2063750" indent="-228600" defTabSz="930275">
              <a:spcBef>
                <a:spcPct val="30000"/>
              </a:spcBef>
              <a:defRPr sz="1200">
                <a:solidFill>
                  <a:schemeClr val="tx1"/>
                </a:solidFill>
                <a:latin typeface="Times New Roman" panose="02020603050405020304" pitchFamily="18" charset="0"/>
              </a:defRPr>
            </a:lvl5pPr>
            <a:lvl6pPr marL="252095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815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535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9255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2409DD-AFB2-4E6D-B5EC-213D2A6B90A2}" type="slidenum">
              <a:rPr lang="en-US" altLang="en-US" sz="1000" smtClean="0">
                <a:solidFill>
                  <a:srgbClr val="000000"/>
                </a:solidFill>
                <a:latin typeface="Arial" panose="020B0604020202020204" pitchFamily="34" charset="0"/>
              </a:rPr>
              <a:pPr>
                <a:spcBef>
                  <a:spcPct val="0"/>
                </a:spcBef>
              </a:pPr>
              <a:t>3</a:t>
            </a:fld>
            <a:endParaRPr lang="en-US" altLang="en-US" sz="1000" smtClean="0">
              <a:solidFill>
                <a:srgbClr val="000000"/>
              </a:solidFill>
              <a:latin typeface="Arial" panose="020B0604020202020204" pitchFamily="34" charset="0"/>
            </a:endParaRPr>
          </a:p>
        </p:txBody>
      </p:sp>
      <p:sp>
        <p:nvSpPr>
          <p:cNvPr id="35843" name="Rectangle 2"/>
          <p:cNvSpPr>
            <a:spLocks noGrp="1" noRot="1" noChangeAspect="1" noChangeArrowheads="1" noTextEdit="1"/>
          </p:cNvSpPr>
          <p:nvPr>
            <p:ph type="sldImg"/>
          </p:nvPr>
        </p:nvSpPr>
        <p:spPr>
          <a:xfrm>
            <a:off x="333375" y="696913"/>
            <a:ext cx="6194425" cy="348615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2949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287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331788" y="696913"/>
            <a:ext cx="6194425" cy="348615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3228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854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326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624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879369" y="8820150"/>
            <a:ext cx="2966209" cy="463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543C88-E498-4563-A7C3-2C2062F0F7F2}" type="slidenum">
              <a:rPr lang="en-US" altLang="en-US" smtClean="0">
                <a:solidFill>
                  <a:srgbClr val="572E2D"/>
                </a:solidFill>
              </a:rPr>
              <a:pPr>
                <a:spcBef>
                  <a:spcPct val="0"/>
                </a:spcBef>
              </a:pPr>
              <a:t>22</a:t>
            </a:fld>
            <a:endParaRPr lang="en-US" altLang="en-US" smtClean="0">
              <a:solidFill>
                <a:srgbClr val="572E2D"/>
              </a:solidFill>
            </a:endParaRPr>
          </a:p>
        </p:txBody>
      </p:sp>
      <p:sp>
        <p:nvSpPr>
          <p:cNvPr id="83971" name="Rectangle 2"/>
          <p:cNvSpPr>
            <a:spLocks noGrp="1" noRot="1" noChangeAspect="1" noChangeArrowheads="1" noTextEdit="1"/>
          </p:cNvSpPr>
          <p:nvPr>
            <p:ph type="sldImg"/>
          </p:nvPr>
        </p:nvSpPr>
        <p:spPr>
          <a:xfrm>
            <a:off x="881063" y="619125"/>
            <a:ext cx="5086350" cy="2862263"/>
          </a:xfrm>
          <a:ln/>
        </p:spPr>
      </p:sp>
      <p:sp>
        <p:nvSpPr>
          <p:cNvPr id="83972" name="Rectangle 3"/>
          <p:cNvSpPr>
            <a:spLocks noGrp="1" noChangeArrowheads="1"/>
          </p:cNvSpPr>
          <p:nvPr>
            <p:ph type="body" idx="1"/>
          </p:nvPr>
        </p:nvSpPr>
        <p:spPr>
          <a:xfrm>
            <a:off x="228292" y="3713168"/>
            <a:ext cx="6388997" cy="510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HIV Entry can be divided into 3 discrete steps: attachment of the viral glycoprotein 120 to the CD4 receptor, followed by subtle conformational changes in gp 120 which expose structural elements on the V3 loop that bind to co- receptor, either CCR5 or CXCR4.  This induces a structural rearrangement in gp41 which inserts a hydrophobic fusion peptide region into the target cell membrane which brings the virus and cell membrane in close apposition to initiate fusion and ultimately entry of the virus into the target cell.</a:t>
            </a:r>
          </a:p>
          <a:p>
            <a:pPr eaLnBrk="1" hangingPunct="1"/>
            <a:endParaRPr lang="en-US" altLang="en-US" smtClean="0"/>
          </a:p>
          <a:p>
            <a:pPr eaLnBrk="1" hangingPunct="1"/>
            <a:r>
              <a:rPr lang="en-US" altLang="en-US" smtClean="0"/>
              <a:t>HIV Entry Inhibitors can be thought of as 3 distict subclasses, each tageting one of the 3 previous steps.  I wanted to highlight those small molecules that are furthest along in development.  BMS has a series of attachment inhibitors which prevents gp120 from binding to CD4.  806 was presented last year but the follow-on 043 has improved in vitro activity and a longer half-life.  Monotherapy data were presented at CROI.  800 mg and 1800 mg twice daily gave a mean VL reduction of 0.7 and 1 log at Day 8, respectively.  The 3 CCR5 antagonists that are furthest along include UK-427, SCH-D and the GW-140.  SCH-C had been in Phase 2 but was shelved due to QTc issues.  SCH-D is now in Phase 2.   Monotherapy data were presented at retrovirus as well, demonstrating a 1-1.5 log reduction at 14 days from doses which ranged from 10-50 mg twice daily and a Phase 2b study in TE patients is being conducted by ACTG. The GSK compound licensed from ONO is reportedly also in Phase 2 of development. </a:t>
            </a:r>
          </a:p>
          <a:p>
            <a:pPr eaLnBrk="1" hangingPunct="1"/>
            <a:endParaRPr lang="en-US" altLang="en-US" smtClean="0"/>
          </a:p>
          <a:p>
            <a:pPr eaLnBrk="1" hangingPunct="1"/>
            <a:r>
              <a:rPr lang="en-US" altLang="en-US" smtClean="0"/>
              <a:t>GSK - compound was also presented at CROI. SD and MD data were presented and the drug was given BID.  Food increased absorption.  Dose limiting toxicity was GI intolerance and there was no QTc prolongation.</a:t>
            </a:r>
          </a:p>
          <a:p>
            <a:pPr eaLnBrk="1" hangingPunct="1"/>
            <a:endParaRPr lang="en-US" altLang="en-US" smtClean="0"/>
          </a:p>
          <a:p>
            <a:pPr eaLnBrk="1" hangingPunct="1"/>
            <a:r>
              <a:rPr lang="en-US" altLang="en-US" smtClean="0"/>
              <a:t>Finally, enfuvirtide which is a twice daily injectable fusion inhibitor from Roche was approved last year.  Its follow-on, T-1249 was discontinued due to issues of production and cost.</a:t>
            </a:r>
          </a:p>
          <a:p>
            <a:pPr eaLnBrk="1" hangingPunct="1"/>
            <a:endParaRPr lang="en-GB" altLang="en-US" smtClean="0"/>
          </a:p>
        </p:txBody>
      </p:sp>
    </p:spTree>
    <p:extLst>
      <p:ext uri="{BB962C8B-B14F-4D97-AF65-F5344CB8AC3E}">
        <p14:creationId xmlns:p14="http://schemas.microsoft.com/office/powerpoint/2010/main" val="10797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00165" y="8685214"/>
            <a:ext cx="2907196" cy="458787"/>
          </a:xfrm>
          <a:prstGeom prst="rect">
            <a:avLst/>
          </a:prstGeom>
        </p:spPr>
        <p:txBody>
          <a:bodyPr/>
          <a:lstStyle/>
          <a:p>
            <a:fld id="{9F4FBC3A-A12C-40F9-BB8D-BC30C790139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745285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070" y="2079684"/>
            <a:ext cx="10114317" cy="1433513"/>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784067" y="3792584"/>
            <a:ext cx="8330323" cy="1709737"/>
          </a:xfrm>
          <a:prstGeom prst="rect">
            <a:avLst/>
          </a:prstGeom>
        </p:spPr>
        <p:txBody>
          <a:bodyPr vert="horz"/>
          <a:lstStyle>
            <a:lvl1pPr marL="0" indent="0" algn="ctr">
              <a:buNone/>
              <a:defRPr/>
            </a:lvl1pPr>
            <a:lvl2pPr marL="457211" indent="0" algn="ctr">
              <a:buNone/>
              <a:defRPr/>
            </a:lvl2pPr>
            <a:lvl3pPr marL="914422" indent="0" algn="ctr">
              <a:buNone/>
              <a:defRPr/>
            </a:lvl3pPr>
            <a:lvl4pPr marL="1371633" indent="0" algn="ctr">
              <a:buNone/>
              <a:defRPr/>
            </a:lvl4pPr>
            <a:lvl5pPr marL="1828844" indent="0" algn="ctr">
              <a:buNone/>
              <a:defRPr/>
            </a:lvl5pPr>
            <a:lvl6pPr marL="2286054" indent="0" algn="ctr">
              <a:buNone/>
              <a:defRPr/>
            </a:lvl6pPr>
            <a:lvl7pPr marL="2743265" indent="0" algn="ctr">
              <a:buNone/>
              <a:defRPr/>
            </a:lvl7pPr>
            <a:lvl8pPr marL="3200476" indent="0" algn="ctr">
              <a:buNone/>
              <a:defRPr/>
            </a:lvl8pPr>
            <a:lvl9pPr marL="365768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5003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95363" y="268288"/>
            <a:ext cx="10707731" cy="1116012"/>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595363" y="1562158"/>
            <a:ext cx="10707731" cy="44164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59870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4916" y="268030"/>
            <a:ext cx="10708482" cy="111548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4916" y="1561680"/>
            <a:ext cx="5255088" cy="44170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48309" y="1561677"/>
            <a:ext cx="5255088" cy="2133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48309" y="3843774"/>
            <a:ext cx="5255088" cy="2134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AAE62D2-8DC0-4E84-A0AA-CD25C071F6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76248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92374" y="594928"/>
            <a:ext cx="10113566" cy="111548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2374" y="1933504"/>
            <a:ext cx="4957630" cy="40157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048309" y="1933504"/>
            <a:ext cx="4957630" cy="4015740"/>
          </a:xfrm>
        </p:spPr>
        <p:txBody>
          <a:bodyPr/>
          <a:lstStyle/>
          <a:p>
            <a:pPr lvl="0"/>
            <a:endParaRPr lang="en-US" noProof="0" smtClean="0"/>
          </a:p>
        </p:txBody>
      </p:sp>
    </p:spTree>
    <p:extLst>
      <p:ext uri="{BB962C8B-B14F-4D97-AF65-F5344CB8AC3E}">
        <p14:creationId xmlns:p14="http://schemas.microsoft.com/office/powerpoint/2010/main" val="11982779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6"/>
          <p:cNvSpPr>
            <a:spLocks noChangeShapeType="1"/>
          </p:cNvSpPr>
          <p:nvPr/>
        </p:nvSpPr>
        <p:spPr bwMode="auto">
          <a:xfrm>
            <a:off x="296710" y="3346450"/>
            <a:ext cx="11308655"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wrap="none" anchor="ctr"/>
          <a:lstStyle/>
          <a:p>
            <a:pPr defTabSz="914422" hangingPunct="1"/>
            <a:endParaRPr lang="en-US" sz="2400" smtClean="0">
              <a:latin typeface="Times New Roman" pitchFamily="18" charset="0"/>
            </a:endParaRPr>
          </a:p>
        </p:txBody>
      </p:sp>
      <p:sp>
        <p:nvSpPr>
          <p:cNvPr id="223234" name="Rectangle 2"/>
          <p:cNvSpPr>
            <a:spLocks noGrp="1" noChangeArrowheads="1"/>
          </p:cNvSpPr>
          <p:nvPr>
            <p:ph type="ctrTitle"/>
          </p:nvPr>
        </p:nvSpPr>
        <p:spPr>
          <a:xfrm>
            <a:off x="892374" y="892387"/>
            <a:ext cx="10113566" cy="1710408"/>
          </a:xfrm>
        </p:spPr>
        <p:txBody>
          <a:bodyPr/>
          <a:lstStyle>
            <a:lvl1pPr algn="ctr">
              <a:defRPr sz="3600"/>
            </a:lvl1pPr>
          </a:lstStyle>
          <a:p>
            <a:pPr lvl="0"/>
            <a:r>
              <a:rPr lang="en-US" noProof="0" smtClean="0"/>
              <a:t>Click to edit Master title style</a:t>
            </a:r>
          </a:p>
        </p:txBody>
      </p:sp>
      <p:sp>
        <p:nvSpPr>
          <p:cNvPr id="223235" name="Rectangle 3"/>
          <p:cNvSpPr>
            <a:spLocks noGrp="1" noChangeArrowheads="1"/>
          </p:cNvSpPr>
          <p:nvPr>
            <p:ph type="subTitle" idx="1"/>
          </p:nvPr>
        </p:nvSpPr>
        <p:spPr>
          <a:xfrm>
            <a:off x="1784747" y="3569547"/>
            <a:ext cx="8328819" cy="1710408"/>
          </a:xfrm>
        </p:spPr>
        <p:txBody>
          <a:bodyPr/>
          <a:lstStyle>
            <a:lvl1pPr marL="0" indent="0" algn="ctr">
              <a:buFont typeface="Symbol" pitchFamily="18" charset="2"/>
              <a:buNone/>
              <a:defRPr sz="2000"/>
            </a:lvl1pPr>
          </a:lstStyle>
          <a:p>
            <a:pPr lvl="0"/>
            <a:r>
              <a:rPr lang="en-US" noProof="0" smtClean="0"/>
              <a:t>Click to edit Master subtitle style</a:t>
            </a:r>
          </a:p>
        </p:txBody>
      </p:sp>
    </p:spTree>
    <p:extLst>
      <p:ext uri="{BB962C8B-B14F-4D97-AF65-F5344CB8AC3E}">
        <p14:creationId xmlns:p14="http://schemas.microsoft.com/office/powerpoint/2010/main" val="3873599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280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84" y="4300808"/>
            <a:ext cx="10113566" cy="13292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84" y="2836756"/>
            <a:ext cx="10113566" cy="1464071"/>
          </a:xfrm>
        </p:spPr>
        <p:txBody>
          <a:bodyPr anchor="b"/>
          <a:lstStyle>
            <a:lvl1pPr marL="0" indent="0">
              <a:buNone/>
              <a:defRPr sz="2000"/>
            </a:lvl1pPr>
            <a:lvl2pPr marL="457211" indent="0">
              <a:buNone/>
              <a:defRPr sz="1800"/>
            </a:lvl2pPr>
            <a:lvl3pPr marL="914422" indent="0">
              <a:buNone/>
              <a:defRPr sz="1600"/>
            </a:lvl3pPr>
            <a:lvl4pPr marL="1371633" indent="0">
              <a:buNone/>
              <a:defRPr sz="1400"/>
            </a:lvl4pPr>
            <a:lvl5pPr marL="1828844" indent="0">
              <a:buNone/>
              <a:defRPr sz="1400"/>
            </a:lvl5pPr>
            <a:lvl6pPr marL="2286054" indent="0">
              <a:buNone/>
              <a:defRPr sz="1400"/>
            </a:lvl6pPr>
            <a:lvl7pPr marL="2743265" indent="0">
              <a:buNone/>
              <a:defRPr sz="1400"/>
            </a:lvl7pPr>
            <a:lvl8pPr marL="3200476" indent="0">
              <a:buNone/>
              <a:defRPr sz="1400"/>
            </a:lvl8pPr>
            <a:lvl9pPr marL="3657687" indent="0">
              <a:buNone/>
              <a:defRPr sz="1400"/>
            </a:lvl9pPr>
          </a:lstStyle>
          <a:p>
            <a:pPr lvl="0"/>
            <a:r>
              <a:rPr lang="en-US" smtClean="0"/>
              <a:t>Click to edit Master text styles</a:t>
            </a:r>
          </a:p>
        </p:txBody>
      </p:sp>
    </p:spTree>
    <p:extLst>
      <p:ext uri="{BB962C8B-B14F-4D97-AF65-F5344CB8AC3E}">
        <p14:creationId xmlns:p14="http://schemas.microsoft.com/office/powerpoint/2010/main" val="2536769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8211" y="1784773"/>
            <a:ext cx="4957630" cy="40157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4147" y="1784773"/>
            <a:ext cx="4957630" cy="40157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23913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916" y="268038"/>
            <a:ext cx="10708482" cy="111548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935" y="1498173"/>
            <a:ext cx="5257155" cy="624360"/>
          </a:xfr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935" y="2122517"/>
            <a:ext cx="5257155" cy="3856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213" y="1498173"/>
            <a:ext cx="5259220" cy="624360"/>
          </a:xfr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44213" y="2122517"/>
            <a:ext cx="5259220" cy="3856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45209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38657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4876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921" y="266496"/>
            <a:ext cx="3914463" cy="11340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51913" y="266490"/>
            <a:ext cx="6651487" cy="57122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921" y="1400560"/>
            <a:ext cx="3914463" cy="4578130"/>
          </a:xfrm>
        </p:spPr>
        <p:txBody>
          <a:bodyPr/>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Tree>
    <p:extLst>
      <p:ext uri="{BB962C8B-B14F-4D97-AF65-F5344CB8AC3E}">
        <p14:creationId xmlns:p14="http://schemas.microsoft.com/office/powerpoint/2010/main" val="115769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7129" y="268322"/>
            <a:ext cx="2675995" cy="571023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5340" y="268322"/>
            <a:ext cx="7851459" cy="57102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7236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153" y="4685049"/>
            <a:ext cx="7138988" cy="55309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2153" y="598023"/>
            <a:ext cx="7138988" cy="4015740"/>
          </a:xfrm>
        </p:spPr>
        <p:txBody>
          <a:bodyPr/>
          <a:lstStyle>
            <a:lvl1pPr marL="0" indent="0">
              <a:buNone/>
              <a:defRPr sz="3200"/>
            </a:lvl1pPr>
            <a:lvl2pPr marL="457211" indent="0">
              <a:buNone/>
              <a:defRPr sz="2800"/>
            </a:lvl2pPr>
            <a:lvl3pPr marL="914422" indent="0">
              <a:buNone/>
              <a:defRPr sz="2400"/>
            </a:lvl3pPr>
            <a:lvl4pPr marL="1371633" indent="0">
              <a:buNone/>
              <a:defRPr sz="2000"/>
            </a:lvl4pPr>
            <a:lvl5pPr marL="1828844" indent="0">
              <a:buNone/>
              <a:defRPr sz="2000"/>
            </a:lvl5pPr>
            <a:lvl6pPr marL="2286054" indent="0">
              <a:buNone/>
              <a:defRPr sz="2000"/>
            </a:lvl6pPr>
            <a:lvl7pPr marL="2743265" indent="0">
              <a:buNone/>
              <a:defRPr sz="2000"/>
            </a:lvl7pPr>
            <a:lvl8pPr marL="3200476" indent="0">
              <a:buNone/>
              <a:defRPr sz="2000"/>
            </a:lvl8pPr>
            <a:lvl9pPr marL="3657687" indent="0">
              <a:buNone/>
              <a:defRPr sz="2000"/>
            </a:lvl9pPr>
          </a:lstStyle>
          <a:p>
            <a:pPr lvl="0"/>
            <a:endParaRPr lang="en-US" noProof="0" smtClean="0"/>
          </a:p>
        </p:txBody>
      </p:sp>
      <p:sp>
        <p:nvSpPr>
          <p:cNvPr id="4" name="Text Placeholder 3"/>
          <p:cNvSpPr>
            <a:spLocks noGrp="1"/>
          </p:cNvSpPr>
          <p:nvPr>
            <p:ph type="body" sz="half" idx="2"/>
          </p:nvPr>
        </p:nvSpPr>
        <p:spPr>
          <a:xfrm>
            <a:off x="2332153" y="5238124"/>
            <a:ext cx="7138988" cy="785486"/>
          </a:xfrm>
        </p:spPr>
        <p:txBody>
          <a:bodyPr/>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Tree>
    <p:extLst>
      <p:ext uri="{BB962C8B-B14F-4D97-AF65-F5344CB8AC3E}">
        <p14:creationId xmlns:p14="http://schemas.microsoft.com/office/powerpoint/2010/main" val="33480247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95981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5075" y="223109"/>
            <a:ext cx="2933265" cy="55774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9076" y="223109"/>
            <a:ext cx="8607685" cy="55774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42289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495463"/>
            <a:ext cx="11898313" cy="74506"/>
          </a:xfrm>
          <a:prstGeom prst="rect">
            <a:avLst/>
          </a:prstGeom>
          <a:solidFill>
            <a:srgbClr val="FFFFCC"/>
          </a:solidFill>
          <a:ln w="9525">
            <a:solidFill>
              <a:srgbClr val="FFFFCC"/>
            </a:solidFill>
            <a:miter lim="800000"/>
            <a:headEnd/>
            <a:tailEnd/>
          </a:ln>
        </p:spPr>
        <p:txBody>
          <a:bodyPr wrap="none" lIns="91350" tIns="45677" rIns="91350" bIns="45677"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22" eaLnBrk="1" hangingPunct="1">
              <a:defRPr/>
            </a:pPr>
            <a:endParaRPr lang="en-GB" altLang="en-US" sz="1600" smtClean="0">
              <a:solidFill>
                <a:srgbClr val="FFFFFF"/>
              </a:solidFill>
              <a:latin typeface="Arial" pitchFamily="34" charset="0"/>
              <a:ea typeface="ＭＳ Ｐゴシック" pitchFamily="34" charset="-128"/>
            </a:endParaRPr>
          </a:p>
        </p:txBody>
      </p:sp>
      <p:sp>
        <p:nvSpPr>
          <p:cNvPr id="5" name="Rectangle 7"/>
          <p:cNvSpPr>
            <a:spLocks noChangeArrowheads="1"/>
          </p:cNvSpPr>
          <p:nvPr/>
        </p:nvSpPr>
        <p:spPr bwMode="auto">
          <a:xfrm>
            <a:off x="6" y="10"/>
            <a:ext cx="3767048" cy="4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22" eaLnBrk="1" hangingPunct="1">
              <a:defRPr/>
            </a:pPr>
            <a:endParaRPr lang="en-GB" altLang="en-US" sz="1000" smtClean="0">
              <a:solidFill>
                <a:srgbClr val="FFFFFF"/>
              </a:solidFill>
              <a:latin typeface="Arial" pitchFamily="34" charset="0"/>
              <a:ea typeface="ＭＳ Ｐゴシック" pitchFamily="34" charset="-128"/>
            </a:endParaRPr>
          </a:p>
        </p:txBody>
      </p:sp>
      <p:sp>
        <p:nvSpPr>
          <p:cNvPr id="470018" name="Rectangle 2"/>
          <p:cNvSpPr>
            <a:spLocks noGrp="1" noChangeArrowheads="1"/>
          </p:cNvSpPr>
          <p:nvPr>
            <p:ph type="ctrTitle"/>
          </p:nvPr>
        </p:nvSpPr>
        <p:spPr>
          <a:xfrm>
            <a:off x="892374" y="2079152"/>
            <a:ext cx="10113566" cy="1434635"/>
          </a:xfrm>
        </p:spPr>
        <p:txBody>
          <a:bodyPr/>
          <a:lstStyle>
            <a:lvl1pPr>
              <a:defRPr smtClean="0"/>
            </a:lvl1pPr>
          </a:lstStyle>
          <a:p>
            <a:r>
              <a:rPr lang="en-US" smtClean="0"/>
              <a:t>Click to edit Master title style</a:t>
            </a:r>
          </a:p>
        </p:txBody>
      </p:sp>
      <p:sp>
        <p:nvSpPr>
          <p:cNvPr id="470019" name="Rectangle 3"/>
          <p:cNvSpPr>
            <a:spLocks noGrp="1" noChangeArrowheads="1"/>
          </p:cNvSpPr>
          <p:nvPr>
            <p:ph type="subTitle" idx="1"/>
          </p:nvPr>
        </p:nvSpPr>
        <p:spPr>
          <a:xfrm>
            <a:off x="1784747" y="3792645"/>
            <a:ext cx="8328819" cy="1710408"/>
          </a:xfrm>
        </p:spPr>
        <p:txBody>
          <a:bodyPr/>
          <a:lstStyle>
            <a:lvl1pPr marL="0" indent="0" algn="ctr">
              <a:buFontTx/>
              <a:buNone/>
              <a:defRPr smtClean="0"/>
            </a:lvl1pPr>
          </a:lstStyle>
          <a:p>
            <a:r>
              <a:rPr lang="en-US" smtClean="0"/>
              <a:t>Click to edit Master subtitle style</a:t>
            </a:r>
          </a:p>
        </p:txBody>
      </p:sp>
    </p:spTree>
    <p:extLst>
      <p:ext uri="{BB962C8B-B14F-4D97-AF65-F5344CB8AC3E}">
        <p14:creationId xmlns:p14="http://schemas.microsoft.com/office/powerpoint/2010/main" val="4238822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10909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84" y="4300818"/>
            <a:ext cx="10113566" cy="13292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84" y="2836752"/>
            <a:ext cx="10113566" cy="1464071"/>
          </a:xfrm>
        </p:spPr>
        <p:txBody>
          <a:bodyPr anchor="b"/>
          <a:lstStyle>
            <a:lvl1pPr marL="0" indent="0">
              <a:buNone/>
              <a:defRPr sz="2000"/>
            </a:lvl1pPr>
            <a:lvl2pPr marL="456783" indent="0">
              <a:buNone/>
              <a:defRPr sz="1800"/>
            </a:lvl2pPr>
            <a:lvl3pPr marL="913570" indent="0">
              <a:buNone/>
              <a:defRPr sz="1600"/>
            </a:lvl3pPr>
            <a:lvl4pPr marL="1370355" indent="0">
              <a:buNone/>
              <a:defRPr sz="1400"/>
            </a:lvl4pPr>
            <a:lvl5pPr marL="1827137" indent="0">
              <a:buNone/>
              <a:defRPr sz="1400"/>
            </a:lvl5pPr>
            <a:lvl6pPr marL="2283922" indent="0">
              <a:buNone/>
              <a:defRPr sz="1400"/>
            </a:lvl6pPr>
            <a:lvl7pPr marL="2740706" indent="0">
              <a:buNone/>
              <a:defRPr sz="1400"/>
            </a:lvl7pPr>
            <a:lvl8pPr marL="3197488" indent="0">
              <a:buNone/>
              <a:defRPr sz="1400"/>
            </a:lvl8pPr>
            <a:lvl9pPr marL="3654274" indent="0">
              <a:buNone/>
              <a:defRPr sz="1400"/>
            </a:lvl9pPr>
          </a:lstStyle>
          <a:p>
            <a:pPr lvl="0"/>
            <a:r>
              <a:rPr lang="en-US" smtClean="0"/>
              <a:t>Click to edit Master text styles</a:t>
            </a:r>
          </a:p>
        </p:txBody>
      </p:sp>
    </p:spTree>
    <p:extLst>
      <p:ext uri="{BB962C8B-B14F-4D97-AF65-F5344CB8AC3E}">
        <p14:creationId xmlns:p14="http://schemas.microsoft.com/office/powerpoint/2010/main" val="39422691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915" y="1636057"/>
            <a:ext cx="5304665" cy="44619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7885" y="1636057"/>
            <a:ext cx="5304665" cy="44619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62884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916" y="268031"/>
            <a:ext cx="10708482" cy="111548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935" y="1498167"/>
            <a:ext cx="5257155" cy="624360"/>
          </a:xfrm>
        </p:spPr>
        <p:txBody>
          <a:bodyPr anchor="b"/>
          <a:lstStyle>
            <a:lvl1pPr marL="0" indent="0">
              <a:buNone/>
              <a:defRPr sz="2400" b="1"/>
            </a:lvl1pPr>
            <a:lvl2pPr marL="456783" indent="0">
              <a:buNone/>
              <a:defRPr sz="2000" b="1"/>
            </a:lvl2pPr>
            <a:lvl3pPr marL="913570" indent="0">
              <a:buNone/>
              <a:defRPr sz="1800" b="1"/>
            </a:lvl3pPr>
            <a:lvl4pPr marL="1370355" indent="0">
              <a:buNone/>
              <a:defRPr sz="1600" b="1"/>
            </a:lvl4pPr>
            <a:lvl5pPr marL="1827137" indent="0">
              <a:buNone/>
              <a:defRPr sz="1600" b="1"/>
            </a:lvl5pPr>
            <a:lvl6pPr marL="2283922" indent="0">
              <a:buNone/>
              <a:defRPr sz="1600" b="1"/>
            </a:lvl6pPr>
            <a:lvl7pPr marL="2740706" indent="0">
              <a:buNone/>
              <a:defRPr sz="1600" b="1"/>
            </a:lvl7pPr>
            <a:lvl8pPr marL="3197488" indent="0">
              <a:buNone/>
              <a:defRPr sz="1600" b="1"/>
            </a:lvl8pPr>
            <a:lvl9pPr marL="3654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935" y="2122517"/>
            <a:ext cx="5257155" cy="3856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199" y="1498167"/>
            <a:ext cx="5259220" cy="624360"/>
          </a:xfrm>
        </p:spPr>
        <p:txBody>
          <a:bodyPr anchor="b"/>
          <a:lstStyle>
            <a:lvl1pPr marL="0" indent="0">
              <a:buNone/>
              <a:defRPr sz="2400" b="1"/>
            </a:lvl1pPr>
            <a:lvl2pPr marL="456783" indent="0">
              <a:buNone/>
              <a:defRPr sz="2000" b="1"/>
            </a:lvl2pPr>
            <a:lvl3pPr marL="913570" indent="0">
              <a:buNone/>
              <a:defRPr sz="1800" b="1"/>
            </a:lvl3pPr>
            <a:lvl4pPr marL="1370355" indent="0">
              <a:buNone/>
              <a:defRPr sz="1600" b="1"/>
            </a:lvl4pPr>
            <a:lvl5pPr marL="1827137" indent="0">
              <a:buNone/>
              <a:defRPr sz="1600" b="1"/>
            </a:lvl5pPr>
            <a:lvl6pPr marL="2283922" indent="0">
              <a:buNone/>
              <a:defRPr sz="1600" b="1"/>
            </a:lvl6pPr>
            <a:lvl7pPr marL="2740706" indent="0">
              <a:buNone/>
              <a:defRPr sz="1600" b="1"/>
            </a:lvl7pPr>
            <a:lvl8pPr marL="3197488" indent="0">
              <a:buNone/>
              <a:defRPr sz="1600" b="1"/>
            </a:lvl8pPr>
            <a:lvl9pPr marL="3654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44199" y="2122517"/>
            <a:ext cx="5259220" cy="3856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23429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18096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46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070" y="2079684"/>
            <a:ext cx="10114317" cy="1433513"/>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784067" y="3792584"/>
            <a:ext cx="8330323" cy="1709737"/>
          </a:xfrm>
          <a:prstGeom prst="rect">
            <a:avLst/>
          </a:prstGeom>
        </p:spPr>
        <p:txBody>
          <a:bodyPr vert="horz"/>
          <a:lstStyle>
            <a:lvl1pPr marL="0" indent="0" algn="ctr">
              <a:buNone/>
              <a:defRPr/>
            </a:lvl1pPr>
            <a:lvl2pPr marL="457211" indent="0" algn="ctr">
              <a:buNone/>
              <a:defRPr/>
            </a:lvl2pPr>
            <a:lvl3pPr marL="914422" indent="0" algn="ctr">
              <a:buNone/>
              <a:defRPr/>
            </a:lvl3pPr>
            <a:lvl4pPr marL="1371633" indent="0" algn="ctr">
              <a:buNone/>
              <a:defRPr/>
            </a:lvl4pPr>
            <a:lvl5pPr marL="1828844" indent="0" algn="ctr">
              <a:buNone/>
              <a:defRPr/>
            </a:lvl5pPr>
            <a:lvl6pPr marL="2286054" indent="0" algn="ctr">
              <a:buNone/>
              <a:defRPr/>
            </a:lvl6pPr>
            <a:lvl7pPr marL="2743265" indent="0" algn="ctr">
              <a:buNone/>
              <a:defRPr/>
            </a:lvl7pPr>
            <a:lvl8pPr marL="3200476" indent="0" algn="ctr">
              <a:buNone/>
              <a:defRPr/>
            </a:lvl8pPr>
            <a:lvl9pPr marL="365768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92948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920" y="266488"/>
            <a:ext cx="3914463" cy="11340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51917" y="266496"/>
            <a:ext cx="6651487" cy="57122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920" y="1400557"/>
            <a:ext cx="3914463" cy="4578130"/>
          </a:xfrm>
        </p:spPr>
        <p:txBody>
          <a:bodyPr/>
          <a:lstStyle>
            <a:lvl1pPr marL="0" indent="0">
              <a:buNone/>
              <a:defRPr sz="1400"/>
            </a:lvl1pPr>
            <a:lvl2pPr marL="456783" indent="0">
              <a:buNone/>
              <a:defRPr sz="1200"/>
            </a:lvl2pPr>
            <a:lvl3pPr marL="913570" indent="0">
              <a:buNone/>
              <a:defRPr sz="1000"/>
            </a:lvl3pPr>
            <a:lvl4pPr marL="1370355" indent="0">
              <a:buNone/>
              <a:defRPr sz="900"/>
            </a:lvl4pPr>
            <a:lvl5pPr marL="1827137" indent="0">
              <a:buNone/>
              <a:defRPr sz="900"/>
            </a:lvl5pPr>
            <a:lvl6pPr marL="2283922" indent="0">
              <a:buNone/>
              <a:defRPr sz="900"/>
            </a:lvl6pPr>
            <a:lvl7pPr marL="2740706" indent="0">
              <a:buNone/>
              <a:defRPr sz="900"/>
            </a:lvl7pPr>
            <a:lvl8pPr marL="3197488" indent="0">
              <a:buNone/>
              <a:defRPr sz="900"/>
            </a:lvl8pPr>
            <a:lvl9pPr marL="3654274" indent="0">
              <a:buNone/>
              <a:defRPr sz="900"/>
            </a:lvl9pPr>
          </a:lstStyle>
          <a:p>
            <a:pPr lvl="0"/>
            <a:r>
              <a:rPr lang="en-US" smtClean="0"/>
              <a:t>Click to edit Master text styles</a:t>
            </a:r>
          </a:p>
        </p:txBody>
      </p:sp>
    </p:spTree>
    <p:extLst>
      <p:ext uri="{BB962C8B-B14F-4D97-AF65-F5344CB8AC3E}">
        <p14:creationId xmlns:p14="http://schemas.microsoft.com/office/powerpoint/2010/main" val="28285276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153" y="4685039"/>
            <a:ext cx="7138988" cy="55309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2153" y="598023"/>
            <a:ext cx="7138988" cy="4015740"/>
          </a:xfrm>
        </p:spPr>
        <p:txBody>
          <a:bodyPr/>
          <a:lstStyle>
            <a:lvl1pPr marL="0" indent="0">
              <a:buNone/>
              <a:defRPr sz="3200"/>
            </a:lvl1pPr>
            <a:lvl2pPr marL="456783" indent="0">
              <a:buNone/>
              <a:defRPr sz="2800"/>
            </a:lvl2pPr>
            <a:lvl3pPr marL="913570" indent="0">
              <a:buNone/>
              <a:defRPr sz="2400"/>
            </a:lvl3pPr>
            <a:lvl4pPr marL="1370355" indent="0">
              <a:buNone/>
              <a:defRPr sz="2000"/>
            </a:lvl4pPr>
            <a:lvl5pPr marL="1827137" indent="0">
              <a:buNone/>
              <a:defRPr sz="2000"/>
            </a:lvl5pPr>
            <a:lvl6pPr marL="2283922" indent="0">
              <a:buNone/>
              <a:defRPr sz="2000"/>
            </a:lvl6pPr>
            <a:lvl7pPr marL="2740706" indent="0">
              <a:buNone/>
              <a:defRPr sz="2000"/>
            </a:lvl7pPr>
            <a:lvl8pPr marL="3197488" indent="0">
              <a:buNone/>
              <a:defRPr sz="2000"/>
            </a:lvl8pPr>
            <a:lvl9pPr marL="3654274" indent="0">
              <a:buNone/>
              <a:defRPr sz="2000"/>
            </a:lvl9pPr>
          </a:lstStyle>
          <a:p>
            <a:pPr lvl="0"/>
            <a:endParaRPr lang="en-US" noProof="0" smtClean="0"/>
          </a:p>
        </p:txBody>
      </p:sp>
      <p:sp>
        <p:nvSpPr>
          <p:cNvPr id="4" name="Text Placeholder 3"/>
          <p:cNvSpPr>
            <a:spLocks noGrp="1"/>
          </p:cNvSpPr>
          <p:nvPr>
            <p:ph type="body" sz="half" idx="2"/>
          </p:nvPr>
        </p:nvSpPr>
        <p:spPr>
          <a:xfrm>
            <a:off x="2332153" y="5238124"/>
            <a:ext cx="7138988" cy="785486"/>
          </a:xfrm>
        </p:spPr>
        <p:txBody>
          <a:bodyPr/>
          <a:lstStyle>
            <a:lvl1pPr marL="0" indent="0">
              <a:buNone/>
              <a:defRPr sz="1400"/>
            </a:lvl1pPr>
            <a:lvl2pPr marL="456783" indent="0">
              <a:buNone/>
              <a:defRPr sz="1200"/>
            </a:lvl2pPr>
            <a:lvl3pPr marL="913570" indent="0">
              <a:buNone/>
              <a:defRPr sz="1000"/>
            </a:lvl3pPr>
            <a:lvl4pPr marL="1370355" indent="0">
              <a:buNone/>
              <a:defRPr sz="900"/>
            </a:lvl4pPr>
            <a:lvl5pPr marL="1827137" indent="0">
              <a:buNone/>
              <a:defRPr sz="900"/>
            </a:lvl5pPr>
            <a:lvl6pPr marL="2283922" indent="0">
              <a:buNone/>
              <a:defRPr sz="900"/>
            </a:lvl6pPr>
            <a:lvl7pPr marL="2740706" indent="0">
              <a:buNone/>
              <a:defRPr sz="900"/>
            </a:lvl7pPr>
            <a:lvl8pPr marL="3197488" indent="0">
              <a:buNone/>
              <a:defRPr sz="900"/>
            </a:lvl8pPr>
            <a:lvl9pPr marL="3654274" indent="0">
              <a:buNone/>
              <a:defRPr sz="900"/>
            </a:lvl9pPr>
          </a:lstStyle>
          <a:p>
            <a:pPr lvl="0"/>
            <a:r>
              <a:rPr lang="en-US" smtClean="0"/>
              <a:t>Click to edit Master text styles</a:t>
            </a:r>
          </a:p>
        </p:txBody>
      </p:sp>
    </p:spTree>
    <p:extLst>
      <p:ext uri="{BB962C8B-B14F-4D97-AF65-F5344CB8AC3E}">
        <p14:creationId xmlns:p14="http://schemas.microsoft.com/office/powerpoint/2010/main" val="27659319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99083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431" y="148742"/>
            <a:ext cx="2776273" cy="59492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6612" y="148742"/>
            <a:ext cx="8130514" cy="5949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7569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6611" y="148736"/>
            <a:ext cx="11105092" cy="111548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94916" y="1636057"/>
            <a:ext cx="10807634" cy="4461933"/>
          </a:xfrm>
        </p:spPr>
        <p:txBody>
          <a:bodyPr/>
          <a:lstStyle/>
          <a:p>
            <a:pPr lvl="0"/>
            <a:endParaRPr lang="en-US" noProof="0"/>
          </a:p>
        </p:txBody>
      </p:sp>
    </p:spTree>
    <p:extLst>
      <p:ext uri="{BB962C8B-B14F-4D97-AF65-F5344CB8AC3E}">
        <p14:creationId xmlns:p14="http://schemas.microsoft.com/office/powerpoint/2010/main" val="24578319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6611" y="148736"/>
            <a:ext cx="11105092" cy="111548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94916" y="1636057"/>
            <a:ext cx="10807634" cy="4461933"/>
          </a:xfrm>
        </p:spPr>
        <p:txBody>
          <a:bodyPr/>
          <a:lstStyle/>
          <a:p>
            <a:pPr lvl="0"/>
            <a:endParaRPr lang="en-US" noProof="0"/>
          </a:p>
        </p:txBody>
      </p:sp>
    </p:spTree>
    <p:extLst>
      <p:ext uri="{BB962C8B-B14F-4D97-AF65-F5344CB8AC3E}">
        <p14:creationId xmlns:p14="http://schemas.microsoft.com/office/powerpoint/2010/main" val="35209828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067" y="2079840"/>
            <a:ext cx="10114317" cy="1434646"/>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4064" y="3791955"/>
            <a:ext cx="8330323" cy="1710479"/>
          </a:xfrm>
        </p:spPr>
        <p:txBody>
          <a:bodyPr/>
          <a:lstStyle>
            <a:lvl1pPr marL="0" indent="0" algn="ctr">
              <a:buNone/>
              <a:defRPr/>
            </a:lvl1pPr>
            <a:lvl2pPr marL="457211" indent="0" algn="ctr">
              <a:buNone/>
              <a:defRPr/>
            </a:lvl2pPr>
            <a:lvl3pPr marL="914422" indent="0" algn="ctr">
              <a:buNone/>
              <a:defRPr/>
            </a:lvl3pPr>
            <a:lvl4pPr marL="1371633" indent="0" algn="ctr">
              <a:buNone/>
              <a:defRPr/>
            </a:lvl4pPr>
            <a:lvl5pPr marL="1828844" indent="0" algn="ctr">
              <a:buNone/>
              <a:defRPr/>
            </a:lvl5pPr>
            <a:lvl6pPr marL="2286054" indent="0" algn="ctr">
              <a:buNone/>
              <a:defRPr/>
            </a:lvl6pPr>
            <a:lvl7pPr marL="2743265" indent="0" algn="ctr">
              <a:buNone/>
              <a:defRPr/>
            </a:lvl7pPr>
            <a:lvl8pPr marL="3200476" indent="0" algn="ctr">
              <a:buNone/>
              <a:defRPr/>
            </a:lvl8pPr>
            <a:lvl9pPr marL="365768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1E4847-1853-4228-960C-F480FAC1A6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7835170"/>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2C26CE-419B-48DE-94D4-AD3E1E0A43C3}" type="slidenum">
              <a:rPr lang="en-US">
                <a:solidFill>
                  <a:srgbClr val="FFFFFF"/>
                </a:solidFill>
              </a:rPr>
              <a:pPr>
                <a:defRPr/>
              </a:pPr>
              <a:t>‹#›</a:t>
            </a:fld>
            <a:endParaRPr lang="en-US">
              <a:solidFill>
                <a:srgbClr val="FFFFFF"/>
              </a:solidFill>
            </a:endParaRPr>
          </a:p>
        </p:txBody>
      </p:sp>
      <p:sp>
        <p:nvSpPr>
          <p:cNvPr id="7" name="TextBox 5"/>
          <p:cNvSpPr txBox="1"/>
          <p:nvPr userDrawn="1"/>
        </p:nvSpPr>
        <p:spPr>
          <a:xfrm>
            <a:off x="204209" y="634605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latin typeface="Arial" panose="020B0604020202020204" pitchFamily="34" charset="0"/>
                <a:ea typeface="+mn-ea"/>
                <a:cs typeface="Arial" panose="020B0604020202020204" pitchFamily="34" charset="0"/>
              </a:rPr>
              <a:t>From </a:t>
            </a:r>
            <a:r>
              <a:rPr lang="en-US" sz="1200" dirty="0" smtClean="0">
                <a:latin typeface="Arial" panose="020B0604020202020204" pitchFamily="34" charset="0"/>
                <a:ea typeface="+mn-ea"/>
                <a:cs typeface="Arial" panose="020B0604020202020204" pitchFamily="34" charset="0"/>
              </a:rPr>
              <a:t>RM </a:t>
            </a:r>
            <a:r>
              <a:rPr lang="en-US" sz="1200" dirty="0" err="1" smtClean="0">
                <a:latin typeface="Arial" panose="020B0604020202020204" pitchFamily="34" charset="0"/>
                <a:ea typeface="+mn-ea"/>
                <a:cs typeface="Arial" panose="020B0604020202020204" pitchFamily="34" charset="0"/>
              </a:rPr>
              <a:t>Gulick</a:t>
            </a:r>
            <a:r>
              <a:rPr lang="en-US" sz="1200" dirty="0" smtClean="0">
                <a:latin typeface="Arial" panose="020B0604020202020204" pitchFamily="34" charset="0"/>
                <a:ea typeface="+mn-ea"/>
                <a:cs typeface="Arial" panose="020B0604020202020204" pitchFamily="34" charset="0"/>
              </a:rPr>
              <a:t>, MD, MPH </a:t>
            </a:r>
            <a:r>
              <a:rPr lang="en-US" sz="1200" dirty="0">
                <a:latin typeface="Arial" panose="020B0604020202020204" pitchFamily="34" charset="0"/>
                <a:ea typeface="+mn-ea"/>
                <a:cs typeface="Arial" panose="020B0604020202020204" pitchFamily="34" charset="0"/>
              </a:rPr>
              <a:t>at </a:t>
            </a:r>
            <a:r>
              <a:rPr lang="en-US" sz="1200" dirty="0" smtClean="0">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latin typeface="Arial" panose="020B0604020202020204" pitchFamily="34" charset="0"/>
                <a:ea typeface="+mn-ea"/>
                <a:cs typeface="Arial" panose="020B0604020202020204" pitchFamily="34" charset="0"/>
              </a:rPr>
              <a:t>USA. </a:t>
            </a:r>
            <a:endParaRPr lang="en-US" sz="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91409"/>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0831" y="4300770"/>
            <a:ext cx="10112439" cy="133001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40831" y="2836015"/>
            <a:ext cx="10112439" cy="1464765"/>
          </a:xfrm>
        </p:spPr>
        <p:txBody>
          <a:bodyPr anchor="b"/>
          <a:lstStyle>
            <a:lvl1pPr marL="0" indent="0">
              <a:buNone/>
              <a:defRPr sz="2000"/>
            </a:lvl1pPr>
            <a:lvl2pPr marL="457211" indent="0">
              <a:buNone/>
              <a:defRPr sz="1800"/>
            </a:lvl2pPr>
            <a:lvl3pPr marL="914422" indent="0">
              <a:buNone/>
              <a:defRPr sz="1600"/>
            </a:lvl3pPr>
            <a:lvl4pPr marL="1371633" indent="0">
              <a:buNone/>
              <a:defRPr sz="1400"/>
            </a:lvl4pPr>
            <a:lvl5pPr marL="1828844" indent="0">
              <a:buNone/>
              <a:defRPr sz="1400"/>
            </a:lvl5pPr>
            <a:lvl6pPr marL="2286054" indent="0">
              <a:buNone/>
              <a:defRPr sz="1400"/>
            </a:lvl6pPr>
            <a:lvl7pPr marL="2743265" indent="0">
              <a:buNone/>
              <a:defRPr sz="1400"/>
            </a:lvl7pPr>
            <a:lvl8pPr marL="3200476" indent="0">
              <a:buNone/>
              <a:defRPr sz="1400"/>
            </a:lvl8pPr>
            <a:lvl9pPr marL="365768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9B4240-D3E2-47A0-AAA2-859B90F9F3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9783540"/>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876" y="1934012"/>
            <a:ext cx="4965142" cy="4015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39298" y="1934012"/>
            <a:ext cx="4965142" cy="4015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291880-AD4A-4ECA-BFF5-884905131D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071507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363" y="1562158"/>
            <a:ext cx="10707731" cy="44164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a:xfrm>
            <a:off x="595322" y="268288"/>
            <a:ext cx="10707731" cy="1116012"/>
          </a:xfrm>
          <a:prstGeom prst="rect">
            <a:avLst/>
          </a:prstGeom>
        </p:spPr>
        <p:txBody>
          <a:bodyPr/>
          <a:lstStyle/>
          <a:p>
            <a:r>
              <a:rPr lang="en-US" smtClean="0"/>
              <a:t>Click to edit Master title style</a:t>
            </a:r>
            <a:endParaRPr lang="en-US"/>
          </a:p>
        </p:txBody>
      </p:sp>
      <p:sp>
        <p:nvSpPr>
          <p:cNvPr id="5" name="TextBox 5"/>
          <p:cNvSpPr txBox="1"/>
          <p:nvPr userDrawn="1"/>
        </p:nvSpPr>
        <p:spPr>
          <a:xfrm>
            <a:off x="204209" y="634605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solidFill>
                  <a:srgbClr val="FFFFFF"/>
                </a:solidFill>
                <a:latin typeface="Arial" panose="020B0604020202020204" pitchFamily="34" charset="0"/>
                <a:ea typeface="+mn-ea"/>
                <a:cs typeface="Arial" panose="020B0604020202020204" pitchFamily="34" charset="0"/>
              </a:rPr>
              <a:t>From </a:t>
            </a:r>
            <a:r>
              <a:rPr lang="en-US" sz="1200" dirty="0" smtClean="0">
                <a:solidFill>
                  <a:srgbClr val="FFFFFF"/>
                </a:solidFill>
                <a:latin typeface="Arial" panose="020B0604020202020204" pitchFamily="34" charset="0"/>
                <a:ea typeface="+mn-ea"/>
                <a:cs typeface="Arial" panose="020B0604020202020204" pitchFamily="34" charset="0"/>
              </a:rPr>
              <a:t>RM </a:t>
            </a:r>
            <a:r>
              <a:rPr lang="en-US" sz="1200" dirty="0" err="1" smtClean="0">
                <a:solidFill>
                  <a:srgbClr val="FFFFFF"/>
                </a:solidFill>
                <a:latin typeface="Arial" panose="020B0604020202020204" pitchFamily="34" charset="0"/>
                <a:ea typeface="+mn-ea"/>
                <a:cs typeface="Arial" panose="020B0604020202020204" pitchFamily="34" charset="0"/>
              </a:rPr>
              <a:t>Gulick</a:t>
            </a:r>
            <a:r>
              <a:rPr lang="en-US" sz="1200" dirty="0" smtClean="0">
                <a:solidFill>
                  <a:srgbClr val="FFFFFF"/>
                </a:solidFill>
                <a:latin typeface="Arial" panose="020B0604020202020204" pitchFamily="34" charset="0"/>
                <a:ea typeface="+mn-ea"/>
                <a:cs typeface="Arial" panose="020B0604020202020204" pitchFamily="34" charset="0"/>
              </a:rPr>
              <a:t>, MD, MPH </a:t>
            </a:r>
            <a:r>
              <a:rPr lang="en-US" sz="1200" dirty="0">
                <a:solidFill>
                  <a:srgbClr val="FFFFFF"/>
                </a:solidFill>
                <a:latin typeface="Arial" panose="020B0604020202020204" pitchFamily="34" charset="0"/>
                <a:ea typeface="+mn-ea"/>
                <a:cs typeface="Arial" panose="020B0604020202020204" pitchFamily="34" charset="0"/>
              </a:rPr>
              <a:t>at </a:t>
            </a:r>
            <a:r>
              <a:rPr lang="en-US" sz="1200" dirty="0" smtClean="0">
                <a:solidFill>
                  <a:srgbClr val="FFFFFF"/>
                </a:solidFill>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solidFill>
                  <a:srgbClr val="FFFFFF"/>
                </a:solidFill>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solidFill>
                  <a:srgbClr val="FFFFFF"/>
                </a:solidFill>
                <a:latin typeface="Arial" panose="020B0604020202020204" pitchFamily="34" charset="0"/>
                <a:ea typeface="+mn-ea"/>
                <a:cs typeface="Arial" panose="020B0604020202020204" pitchFamily="34" charset="0"/>
              </a:rPr>
              <a:t>USA. </a:t>
            </a:r>
            <a:endParaRPr lang="en-US" sz="1200" dirty="0">
              <a:solidFill>
                <a:srgbClr val="FFFFF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092112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360" y="267922"/>
            <a:ext cx="10707731" cy="111601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5292" y="1498094"/>
            <a:ext cx="5256214" cy="624586"/>
          </a:xfr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5292" y="2122645"/>
            <a:ext cx="5256214" cy="3855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934" y="1498094"/>
            <a:ext cx="5258093" cy="624586"/>
          </a:xfr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44934" y="2122645"/>
            <a:ext cx="5258093" cy="3855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C3D8E0-3A4A-4C6B-AECC-E1B975BEFD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6861976"/>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3D295D-5CB1-41AA-9B64-9F50FE773FCD}" type="slidenum">
              <a:rPr lang="en-US">
                <a:solidFill>
                  <a:srgbClr val="FFFFFF"/>
                </a:solidFill>
              </a:rPr>
              <a:pPr>
                <a:defRPr/>
              </a:pPr>
              <a:t>‹#›</a:t>
            </a:fld>
            <a:endParaRPr lang="en-US">
              <a:solidFill>
                <a:srgbClr val="FFFFFF"/>
              </a:solidFill>
            </a:endParaRPr>
          </a:p>
        </p:txBody>
      </p:sp>
      <p:sp>
        <p:nvSpPr>
          <p:cNvPr id="6" name="TextBox 5"/>
          <p:cNvSpPr txBox="1"/>
          <p:nvPr userDrawn="1"/>
        </p:nvSpPr>
        <p:spPr>
          <a:xfrm>
            <a:off x="204209" y="634605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latin typeface="Arial" panose="020B0604020202020204" pitchFamily="34" charset="0"/>
                <a:ea typeface="+mn-ea"/>
                <a:cs typeface="Arial" panose="020B0604020202020204" pitchFamily="34" charset="0"/>
              </a:rPr>
              <a:t>From </a:t>
            </a:r>
            <a:r>
              <a:rPr lang="en-US" sz="1200" dirty="0" smtClean="0">
                <a:latin typeface="Arial" panose="020B0604020202020204" pitchFamily="34" charset="0"/>
                <a:ea typeface="+mn-ea"/>
                <a:cs typeface="Arial" panose="020B0604020202020204" pitchFamily="34" charset="0"/>
              </a:rPr>
              <a:t>RM </a:t>
            </a:r>
            <a:r>
              <a:rPr lang="en-US" sz="1200" dirty="0" err="1" smtClean="0">
                <a:latin typeface="Arial" panose="020B0604020202020204" pitchFamily="34" charset="0"/>
                <a:ea typeface="+mn-ea"/>
                <a:cs typeface="Arial" panose="020B0604020202020204" pitchFamily="34" charset="0"/>
              </a:rPr>
              <a:t>Gulick</a:t>
            </a:r>
            <a:r>
              <a:rPr lang="en-US" sz="1200" dirty="0" smtClean="0">
                <a:latin typeface="Arial" panose="020B0604020202020204" pitchFamily="34" charset="0"/>
                <a:ea typeface="+mn-ea"/>
                <a:cs typeface="Arial" panose="020B0604020202020204" pitchFamily="34" charset="0"/>
              </a:rPr>
              <a:t>, MD, MPH </a:t>
            </a:r>
            <a:r>
              <a:rPr lang="en-US" sz="1200" dirty="0">
                <a:latin typeface="Arial" panose="020B0604020202020204" pitchFamily="34" charset="0"/>
                <a:ea typeface="+mn-ea"/>
                <a:cs typeface="Arial" panose="020B0604020202020204" pitchFamily="34" charset="0"/>
              </a:rPr>
              <a:t>at </a:t>
            </a:r>
            <a:r>
              <a:rPr lang="en-US" sz="1200" dirty="0" smtClean="0">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latin typeface="Arial" panose="020B0604020202020204" pitchFamily="34" charset="0"/>
                <a:ea typeface="+mn-ea"/>
                <a:cs typeface="Arial" panose="020B0604020202020204" pitchFamily="34" charset="0"/>
              </a:rPr>
              <a:t>USA. </a:t>
            </a:r>
            <a:endParaRPr lang="en-US" sz="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017182"/>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9C43FB-B518-4B0D-9165-BAE189F031E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812609"/>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300" y="266322"/>
            <a:ext cx="3913523" cy="11334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51548" y="266359"/>
            <a:ext cx="6651487" cy="57116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5300" y="1399786"/>
            <a:ext cx="3913523" cy="4578185"/>
          </a:xfrm>
        </p:spPr>
        <p:txBody>
          <a:bodyPr/>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E44597-F675-439C-AB1A-2CC4A2576A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7353937"/>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408" y="4684434"/>
            <a:ext cx="7139739" cy="55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2408" y="597673"/>
            <a:ext cx="7139739" cy="4015422"/>
          </a:xfrm>
        </p:spPr>
        <p:txBody>
          <a:bodyPr/>
          <a:lstStyle>
            <a:lvl1pPr marL="0" indent="0">
              <a:buNone/>
              <a:defRPr sz="3200"/>
            </a:lvl1pPr>
            <a:lvl2pPr marL="457211" indent="0">
              <a:buNone/>
              <a:defRPr sz="2800"/>
            </a:lvl2pPr>
            <a:lvl3pPr marL="914422" indent="0">
              <a:buNone/>
              <a:defRPr sz="2400"/>
            </a:lvl3pPr>
            <a:lvl4pPr marL="1371633" indent="0">
              <a:buNone/>
              <a:defRPr sz="2000"/>
            </a:lvl4pPr>
            <a:lvl5pPr marL="1828844" indent="0">
              <a:buNone/>
              <a:defRPr sz="2000"/>
            </a:lvl5pPr>
            <a:lvl6pPr marL="2286054" indent="0">
              <a:buNone/>
              <a:defRPr sz="2000"/>
            </a:lvl6pPr>
            <a:lvl7pPr marL="2743265" indent="0">
              <a:buNone/>
              <a:defRPr sz="2000"/>
            </a:lvl7pPr>
            <a:lvl8pPr marL="3200476" indent="0">
              <a:buNone/>
              <a:defRPr sz="2000"/>
            </a:lvl8pPr>
            <a:lvl9pPr marL="3657687" indent="0">
              <a:buNone/>
              <a:defRPr sz="2000"/>
            </a:lvl9pPr>
          </a:lstStyle>
          <a:p>
            <a:pPr lvl="0"/>
            <a:endParaRPr lang="en-US" noProof="0" smtClean="0"/>
          </a:p>
        </p:txBody>
      </p:sp>
      <p:sp>
        <p:nvSpPr>
          <p:cNvPr id="4" name="Text Placeholder 3"/>
          <p:cNvSpPr>
            <a:spLocks noGrp="1"/>
          </p:cNvSpPr>
          <p:nvPr>
            <p:ph type="body" sz="half" idx="2"/>
          </p:nvPr>
        </p:nvSpPr>
        <p:spPr>
          <a:xfrm>
            <a:off x="2332408" y="5237664"/>
            <a:ext cx="7139739" cy="786281"/>
          </a:xfrm>
        </p:spPr>
        <p:txBody>
          <a:bodyPr/>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F61366-F30D-49ED-B64E-6E3CA1B585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0189780"/>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0F2A71-9C9A-4964-89FD-B4708A7C0E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7765607"/>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6864" y="594486"/>
            <a:ext cx="2527640" cy="53549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942" y="594486"/>
            <a:ext cx="7402644" cy="53549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554F60-B980-4FFD-9977-B86A517226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5720225"/>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93877" y="594486"/>
            <a:ext cx="10110561" cy="53549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B94F47-236F-442A-AF91-83C8D48685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2077041"/>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877" y="594467"/>
            <a:ext cx="10110561"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3876" y="1934012"/>
            <a:ext cx="4965142" cy="4015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39298" y="1934012"/>
            <a:ext cx="4965142" cy="4015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9F0FAB-4444-4F49-B9C1-876EF12231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8962659"/>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93877" y="594467"/>
            <a:ext cx="10110561" cy="111601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93877" y="1934012"/>
            <a:ext cx="10110561" cy="401542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05F763-89CF-43DA-9F73-1571747492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823822"/>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0831" y="4300597"/>
            <a:ext cx="10112439" cy="133032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40831" y="2836921"/>
            <a:ext cx="10112439" cy="1463675"/>
          </a:xfrm>
          <a:prstGeom prst="rect">
            <a:avLst/>
          </a:prstGeom>
        </p:spPr>
        <p:txBody>
          <a:bodyPr vert="horz" anchor="b"/>
          <a:lstStyle>
            <a:lvl1pPr marL="0" indent="0">
              <a:buNone/>
              <a:defRPr sz="2000"/>
            </a:lvl1pPr>
            <a:lvl2pPr marL="457211" indent="0">
              <a:buNone/>
              <a:defRPr sz="1800"/>
            </a:lvl2pPr>
            <a:lvl3pPr marL="914422" indent="0">
              <a:buNone/>
              <a:defRPr sz="1600"/>
            </a:lvl3pPr>
            <a:lvl4pPr marL="1371633" indent="0">
              <a:buNone/>
              <a:defRPr sz="1400"/>
            </a:lvl4pPr>
            <a:lvl5pPr marL="1828844" indent="0">
              <a:buNone/>
              <a:defRPr sz="1400"/>
            </a:lvl5pPr>
            <a:lvl6pPr marL="2286054" indent="0">
              <a:buNone/>
              <a:defRPr sz="1400"/>
            </a:lvl6pPr>
            <a:lvl7pPr marL="2743265" indent="0">
              <a:buNone/>
              <a:defRPr sz="1400"/>
            </a:lvl7pPr>
            <a:lvl8pPr marL="3200476" indent="0">
              <a:buNone/>
              <a:defRPr sz="1400"/>
            </a:lvl8pPr>
            <a:lvl9pPr marL="3657687" indent="0">
              <a:buNone/>
              <a:defRPr sz="1400"/>
            </a:lvl9pPr>
          </a:lstStyle>
          <a:p>
            <a:pPr lvl="0"/>
            <a:r>
              <a:rPr lang="en-US" smtClean="0"/>
              <a:t>Click to edit Master text styles</a:t>
            </a:r>
          </a:p>
        </p:txBody>
      </p:sp>
    </p:spTree>
    <p:extLst>
      <p:ext uri="{BB962C8B-B14F-4D97-AF65-F5344CB8AC3E}">
        <p14:creationId xmlns:p14="http://schemas.microsoft.com/office/powerpoint/2010/main" val="33052646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3877" y="594467"/>
            <a:ext cx="10110561"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3876" y="1934012"/>
            <a:ext cx="4965142" cy="4015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39298" y="1934049"/>
            <a:ext cx="4965142" cy="19308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39298" y="4017027"/>
            <a:ext cx="4965142" cy="19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04CD114-A42B-49E2-8B1F-9663ED69A5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9914731"/>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337389"/>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WHITE TITLE PAGE">
    <p:spTree>
      <p:nvGrpSpPr>
        <p:cNvPr id="1" name=""/>
        <p:cNvGrpSpPr/>
        <p:nvPr/>
      </p:nvGrpSpPr>
      <p:grpSpPr>
        <a:xfrm>
          <a:off x="0" y="0"/>
          <a:ext cx="0" cy="0"/>
          <a:chOff x="0" y="0"/>
          <a:chExt cx="0" cy="0"/>
        </a:xfrm>
      </p:grpSpPr>
      <p:pic>
        <p:nvPicPr>
          <p:cNvPr id="23" name="Picture 22" descr="hptn_ppt_gradient-mediumblue_v1.png"/>
          <p:cNvPicPr>
            <a:picLocks noChangeAspect="1"/>
          </p:cNvPicPr>
          <p:nvPr userDrawn="1"/>
        </p:nvPicPr>
        <p:blipFill>
          <a:blip r:embed="rId2"/>
          <a:stretch>
            <a:fillRect/>
          </a:stretch>
        </p:blipFill>
        <p:spPr>
          <a:xfrm>
            <a:off x="0" y="1338580"/>
            <a:ext cx="11898313" cy="4015740"/>
          </a:xfrm>
          <a:prstGeom prst="rect">
            <a:avLst/>
          </a:prstGeom>
        </p:spPr>
      </p:pic>
      <p:sp>
        <p:nvSpPr>
          <p:cNvPr id="21" name="Rectangle 20"/>
          <p:cNvSpPr/>
          <p:nvPr userDrawn="1"/>
        </p:nvSpPr>
        <p:spPr>
          <a:xfrm>
            <a:off x="0" y="0"/>
            <a:ext cx="11898313" cy="13385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sp>
        <p:nvSpPr>
          <p:cNvPr id="11" name="Title 1"/>
          <p:cNvSpPr>
            <a:spLocks noGrp="1"/>
          </p:cNvSpPr>
          <p:nvPr>
            <p:ph type="title" hasCustomPrompt="1"/>
          </p:nvPr>
        </p:nvSpPr>
        <p:spPr>
          <a:xfrm>
            <a:off x="594916" y="2082236"/>
            <a:ext cx="10708482" cy="1636042"/>
          </a:xfrm>
          <a:prstGeom prst="rect">
            <a:avLst/>
          </a:prstGeom>
        </p:spPr>
        <p:txBody>
          <a:bodyPr>
            <a:noAutofit/>
          </a:bodyPr>
          <a:lstStyle>
            <a:lvl1pPr algn="ctr">
              <a:defRPr sz="4392" b="1" i="0" baseline="0">
                <a:solidFill>
                  <a:schemeClr val="bg1"/>
                </a:solidFill>
                <a:latin typeface="Arial"/>
                <a:cs typeface="Arial"/>
              </a:defRPr>
            </a:lvl1pPr>
          </a:lstStyle>
          <a:p>
            <a:r>
              <a:rPr lang="en-US" dirty="0" smtClean="0"/>
              <a:t>Slideshow Title Goes in </a:t>
            </a:r>
            <a:br>
              <a:rPr lang="en-US" dirty="0" smtClean="0"/>
            </a:br>
            <a:r>
              <a:rPr lang="en-US" dirty="0" smtClean="0"/>
              <a:t>This Area Right Here</a:t>
            </a:r>
            <a:endParaRPr lang="en-US" dirty="0"/>
          </a:p>
        </p:txBody>
      </p:sp>
      <p:sp>
        <p:nvSpPr>
          <p:cNvPr id="12" name="Content Placeholder 2"/>
          <p:cNvSpPr>
            <a:spLocks noGrp="1"/>
          </p:cNvSpPr>
          <p:nvPr>
            <p:ph idx="1" hasCustomPrompt="1"/>
          </p:nvPr>
        </p:nvSpPr>
        <p:spPr>
          <a:xfrm>
            <a:off x="594916" y="4090108"/>
            <a:ext cx="10708482" cy="892387"/>
          </a:xfrm>
          <a:prstGeom prst="rect">
            <a:avLst/>
          </a:prstGeom>
        </p:spPr>
        <p:txBody>
          <a:bodyPr/>
          <a:lstStyle>
            <a:lvl1pPr algn="ctr">
              <a:buNone/>
              <a:defRPr sz="1952" b="1" i="0" cap="all" baseline="0">
                <a:solidFill>
                  <a:schemeClr val="tx2">
                    <a:lumMod val="50000"/>
                  </a:schemeClr>
                </a:solidFill>
                <a:latin typeface="Arial"/>
                <a:cs typeface="Arial"/>
              </a:defRPr>
            </a:lvl1pPr>
          </a:lstStyle>
          <a:p>
            <a:pPr lvl="0"/>
            <a:r>
              <a:rPr lang="en-US" dirty="0" smtClean="0"/>
              <a:t>Subtitle can go right below</a:t>
            </a:r>
          </a:p>
        </p:txBody>
      </p:sp>
      <p:pic>
        <p:nvPicPr>
          <p:cNvPr id="19" name="Picture 18" descr="hptn_ppt_logo_v1.png"/>
          <p:cNvPicPr>
            <a:picLocks noChangeAspect="1"/>
          </p:cNvPicPr>
          <p:nvPr userDrawn="1"/>
        </p:nvPicPr>
        <p:blipFill>
          <a:blip r:embed="rId3"/>
          <a:stretch>
            <a:fillRect/>
          </a:stretch>
        </p:blipFill>
        <p:spPr>
          <a:xfrm>
            <a:off x="594916" y="273266"/>
            <a:ext cx="5527758" cy="1064722"/>
          </a:xfrm>
          <a:prstGeom prst="rect">
            <a:avLst/>
          </a:prstGeom>
        </p:spPr>
      </p:pic>
      <p:pic>
        <p:nvPicPr>
          <p:cNvPr id="14" name="Picture 13" descr="DHHS.jpg"/>
          <p:cNvPicPr>
            <a:picLocks noChangeAspect="1"/>
          </p:cNvPicPr>
          <p:nvPr userDrawn="1"/>
        </p:nvPicPr>
        <p:blipFill>
          <a:blip r:embed="rId4" cstate="print"/>
          <a:stretch>
            <a:fillRect/>
          </a:stretch>
        </p:blipFill>
        <p:spPr>
          <a:xfrm>
            <a:off x="6763101" y="5678059"/>
            <a:ext cx="793763" cy="615742"/>
          </a:xfrm>
          <a:prstGeom prst="rect">
            <a:avLst/>
          </a:prstGeom>
        </p:spPr>
      </p:pic>
      <p:pic>
        <p:nvPicPr>
          <p:cNvPr id="15" name="Picture 14" descr="NIAID.jpg"/>
          <p:cNvPicPr>
            <a:picLocks noChangeAspect="1"/>
          </p:cNvPicPr>
          <p:nvPr userDrawn="1"/>
        </p:nvPicPr>
        <p:blipFill>
          <a:blip r:embed="rId5" cstate="print"/>
          <a:stretch>
            <a:fillRect/>
          </a:stretch>
        </p:blipFill>
        <p:spPr>
          <a:xfrm>
            <a:off x="2467420" y="5656880"/>
            <a:ext cx="1090679" cy="658107"/>
          </a:xfrm>
          <a:prstGeom prst="rect">
            <a:avLst/>
          </a:prstGeom>
        </p:spPr>
      </p:pic>
      <p:pic>
        <p:nvPicPr>
          <p:cNvPr id="16" name="Picture 15" descr="NIMH.jpg"/>
          <p:cNvPicPr>
            <a:picLocks noChangeAspect="1"/>
          </p:cNvPicPr>
          <p:nvPr userDrawn="1"/>
        </p:nvPicPr>
        <p:blipFill>
          <a:blip r:embed="rId6" cstate="print"/>
          <a:stretch>
            <a:fillRect/>
          </a:stretch>
        </p:blipFill>
        <p:spPr>
          <a:xfrm>
            <a:off x="4053862" y="5750842"/>
            <a:ext cx="856119" cy="470183"/>
          </a:xfrm>
          <a:prstGeom prst="rect">
            <a:avLst/>
          </a:prstGeom>
        </p:spPr>
      </p:pic>
      <p:pic>
        <p:nvPicPr>
          <p:cNvPr id="17" name="Picture 16" descr="NIDA.jpg"/>
          <p:cNvPicPr>
            <a:picLocks noChangeAspect="1"/>
          </p:cNvPicPr>
          <p:nvPr userDrawn="1"/>
        </p:nvPicPr>
        <p:blipFill>
          <a:blip r:embed="rId7" cstate="print"/>
          <a:stretch>
            <a:fillRect/>
          </a:stretch>
        </p:blipFill>
        <p:spPr>
          <a:xfrm>
            <a:off x="8019966" y="5725653"/>
            <a:ext cx="1612031" cy="520559"/>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355241" y="5701093"/>
            <a:ext cx="863452" cy="569679"/>
          </a:xfrm>
          <a:prstGeom prst="rect">
            <a:avLst/>
          </a:prstGeom>
        </p:spPr>
      </p:pic>
    </p:spTree>
    <p:extLst>
      <p:ext uri="{BB962C8B-B14F-4D97-AF65-F5344CB8AC3E}">
        <p14:creationId xmlns:p14="http://schemas.microsoft.com/office/powerpoint/2010/main" val="18236380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9_WHITE TITLE PAGE">
    <p:spTree>
      <p:nvGrpSpPr>
        <p:cNvPr id="1" name=""/>
        <p:cNvGrpSpPr/>
        <p:nvPr/>
      </p:nvGrpSpPr>
      <p:grpSpPr>
        <a:xfrm>
          <a:off x="0" y="0"/>
          <a:ext cx="0" cy="0"/>
          <a:chOff x="0" y="0"/>
          <a:chExt cx="0" cy="0"/>
        </a:xfrm>
      </p:grpSpPr>
      <p:pic>
        <p:nvPicPr>
          <p:cNvPr id="18" name="Picture 17" descr="hptn_ppt_gradient-lightblue_v1.png"/>
          <p:cNvPicPr>
            <a:picLocks noChangeAspect="1"/>
          </p:cNvPicPr>
          <p:nvPr userDrawn="1"/>
        </p:nvPicPr>
        <p:blipFill>
          <a:blip r:embed="rId2"/>
          <a:stretch>
            <a:fillRect/>
          </a:stretch>
        </p:blipFill>
        <p:spPr>
          <a:xfrm>
            <a:off x="0" y="3"/>
            <a:ext cx="11898313" cy="5912063"/>
          </a:xfrm>
          <a:prstGeom prst="rect">
            <a:avLst/>
          </a:prstGeom>
        </p:spPr>
      </p:pic>
      <p:sp>
        <p:nvSpPr>
          <p:cNvPr id="9" name="Title 3"/>
          <p:cNvSpPr>
            <a:spLocks noGrp="1"/>
          </p:cNvSpPr>
          <p:nvPr userDrawn="1">
            <p:ph type="title" hasCustomPrompt="1"/>
          </p:nvPr>
        </p:nvSpPr>
        <p:spPr>
          <a:xfrm>
            <a:off x="1090679" y="446193"/>
            <a:ext cx="9716956" cy="921823"/>
          </a:xfrm>
        </p:spPr>
        <p:txBody>
          <a:bodyPr>
            <a:normAutofit/>
          </a:bodyPr>
          <a:lstStyle>
            <a:lvl1pPr algn="ctr">
              <a:defRPr sz="2440" cap="all"/>
            </a:lvl1pPr>
          </a:lstStyle>
          <a:p>
            <a:r>
              <a:rPr lang="en-US" dirty="0" smtClean="0"/>
              <a:t>Acknowledgements</a:t>
            </a:r>
            <a:endParaRPr lang="en-US" dirty="0"/>
          </a:p>
        </p:txBody>
      </p:sp>
      <p:sp>
        <p:nvSpPr>
          <p:cNvPr id="10" name="Content Placeholder 2"/>
          <p:cNvSpPr txBox="1">
            <a:spLocks/>
          </p:cNvSpPr>
          <p:nvPr userDrawn="1"/>
        </p:nvSpPr>
        <p:spPr>
          <a:xfrm>
            <a:off x="1607099" y="1546188"/>
            <a:ext cx="8886553" cy="3380533"/>
          </a:xfrm>
          <a:prstGeom prst="rect">
            <a:avLst/>
          </a:prstGeom>
        </p:spPr>
        <p:txBody>
          <a:bodyPr/>
          <a:lstStyle/>
          <a:p>
            <a:pPr marL="334644" indent="-334644" defTabSz="892384" fontAlgn="auto" hangingPunct="1">
              <a:spcBef>
                <a:spcPct val="20000"/>
              </a:spcBef>
              <a:spcAft>
                <a:spcPts val="0"/>
              </a:spcAft>
              <a:buFont typeface="Arial" pitchFamily="34" charset="0"/>
              <a:buNone/>
              <a:defRPr/>
            </a:pPr>
            <a:endParaRPr lang="en-US" sz="2342" dirty="0">
              <a:solidFill>
                <a:prstClr val="black"/>
              </a:solidFill>
              <a:latin typeface="Arial"/>
              <a:ea typeface="+mn-ea"/>
              <a:cs typeface="Arial"/>
            </a:endParaRPr>
          </a:p>
        </p:txBody>
      </p:sp>
      <p:pic>
        <p:nvPicPr>
          <p:cNvPr id="19" name="Picture 18" descr="hptn_ppt_logo_v5.png"/>
          <p:cNvPicPr>
            <a:picLocks noChangeAspect="1"/>
          </p:cNvPicPr>
          <p:nvPr userDrawn="1"/>
        </p:nvPicPr>
        <p:blipFill>
          <a:blip r:embed="rId3"/>
          <a:stretch>
            <a:fillRect/>
          </a:stretch>
        </p:blipFill>
        <p:spPr>
          <a:xfrm>
            <a:off x="8315720" y="5319166"/>
            <a:ext cx="3095725" cy="597507"/>
          </a:xfrm>
          <a:prstGeom prst="rect">
            <a:avLst/>
          </a:prstGeom>
        </p:spPr>
      </p:pic>
      <p:pic>
        <p:nvPicPr>
          <p:cNvPr id="11" name="Picture 10" descr="DHHS.jpg"/>
          <p:cNvPicPr>
            <a:picLocks noChangeAspect="1"/>
          </p:cNvPicPr>
          <p:nvPr userDrawn="1"/>
        </p:nvPicPr>
        <p:blipFill>
          <a:blip r:embed="rId4" cstate="print"/>
          <a:stretch>
            <a:fillRect/>
          </a:stretch>
        </p:blipFill>
        <p:spPr>
          <a:xfrm>
            <a:off x="5003473" y="5351267"/>
            <a:ext cx="793763" cy="615742"/>
          </a:xfrm>
          <a:prstGeom prst="rect">
            <a:avLst/>
          </a:prstGeom>
        </p:spPr>
      </p:pic>
      <p:pic>
        <p:nvPicPr>
          <p:cNvPr id="12" name="Picture 11" descr="NIAID.jpg"/>
          <p:cNvPicPr>
            <a:picLocks noChangeAspect="1"/>
          </p:cNvPicPr>
          <p:nvPr userDrawn="1"/>
        </p:nvPicPr>
        <p:blipFill>
          <a:blip r:embed="rId5" cstate="print"/>
          <a:stretch>
            <a:fillRect/>
          </a:stretch>
        </p:blipFill>
        <p:spPr>
          <a:xfrm>
            <a:off x="707792" y="5330087"/>
            <a:ext cx="1090679" cy="658107"/>
          </a:xfrm>
          <a:prstGeom prst="rect">
            <a:avLst/>
          </a:prstGeom>
        </p:spPr>
      </p:pic>
      <p:pic>
        <p:nvPicPr>
          <p:cNvPr id="20" name="Picture 19" descr="NIMH.jpg"/>
          <p:cNvPicPr>
            <a:picLocks noChangeAspect="1"/>
          </p:cNvPicPr>
          <p:nvPr userDrawn="1"/>
        </p:nvPicPr>
        <p:blipFill>
          <a:blip r:embed="rId6" cstate="print"/>
          <a:stretch>
            <a:fillRect/>
          </a:stretch>
        </p:blipFill>
        <p:spPr>
          <a:xfrm>
            <a:off x="2294234" y="5424049"/>
            <a:ext cx="856119" cy="470183"/>
          </a:xfrm>
          <a:prstGeom prst="rect">
            <a:avLst/>
          </a:prstGeom>
        </p:spPr>
      </p:pic>
      <p:pic>
        <p:nvPicPr>
          <p:cNvPr id="21" name="Picture 20" descr="NIDA.jpg"/>
          <p:cNvPicPr>
            <a:picLocks noChangeAspect="1"/>
          </p:cNvPicPr>
          <p:nvPr userDrawn="1"/>
        </p:nvPicPr>
        <p:blipFill>
          <a:blip r:embed="rId7" cstate="print"/>
          <a:stretch>
            <a:fillRect/>
          </a:stretch>
        </p:blipFill>
        <p:spPr>
          <a:xfrm>
            <a:off x="6260338" y="5398860"/>
            <a:ext cx="1612031" cy="520559"/>
          </a:xfrm>
          <a:prstGeom prst="rect">
            <a:avLst/>
          </a:prstGeom>
        </p:spPr>
      </p:pic>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95616" y="5374300"/>
            <a:ext cx="863452" cy="569679"/>
          </a:xfrm>
          <a:prstGeom prst="rect">
            <a:avLst/>
          </a:prstGeom>
        </p:spPr>
      </p:pic>
    </p:spTree>
    <p:extLst>
      <p:ext uri="{BB962C8B-B14F-4D97-AF65-F5344CB8AC3E}">
        <p14:creationId xmlns:p14="http://schemas.microsoft.com/office/powerpoint/2010/main" val="17891955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WHITE TITLE PAGE">
    <p:spTree>
      <p:nvGrpSpPr>
        <p:cNvPr id="1" name=""/>
        <p:cNvGrpSpPr/>
        <p:nvPr/>
      </p:nvGrpSpPr>
      <p:grpSpPr>
        <a:xfrm>
          <a:off x="0" y="0"/>
          <a:ext cx="0" cy="0"/>
          <a:chOff x="0" y="0"/>
          <a:chExt cx="0" cy="0"/>
        </a:xfrm>
      </p:grpSpPr>
      <p:sp>
        <p:nvSpPr>
          <p:cNvPr id="9" name="Title 3"/>
          <p:cNvSpPr>
            <a:spLocks noGrp="1"/>
          </p:cNvSpPr>
          <p:nvPr userDrawn="1">
            <p:ph type="title" hasCustomPrompt="1"/>
          </p:nvPr>
        </p:nvSpPr>
        <p:spPr>
          <a:xfrm>
            <a:off x="1090679" y="446193"/>
            <a:ext cx="9716956" cy="921823"/>
          </a:xfrm>
        </p:spPr>
        <p:txBody>
          <a:bodyPr>
            <a:normAutofit/>
          </a:bodyPr>
          <a:lstStyle>
            <a:lvl1pPr algn="ctr">
              <a:defRPr sz="2440" cap="all"/>
            </a:lvl1pPr>
          </a:lstStyle>
          <a:p>
            <a:r>
              <a:rPr lang="en-US" dirty="0" smtClean="0"/>
              <a:t>Acknowledgements</a:t>
            </a:r>
            <a:endParaRPr lang="en-US" dirty="0"/>
          </a:p>
        </p:txBody>
      </p:sp>
      <p:sp>
        <p:nvSpPr>
          <p:cNvPr id="10" name="Content Placeholder 2"/>
          <p:cNvSpPr txBox="1">
            <a:spLocks/>
          </p:cNvSpPr>
          <p:nvPr userDrawn="1"/>
        </p:nvSpPr>
        <p:spPr>
          <a:xfrm>
            <a:off x="1607099" y="1546188"/>
            <a:ext cx="8886553" cy="3380533"/>
          </a:xfrm>
          <a:prstGeom prst="rect">
            <a:avLst/>
          </a:prstGeom>
        </p:spPr>
        <p:txBody>
          <a:bodyPr/>
          <a:lstStyle/>
          <a:p>
            <a:pPr marL="334644" indent="-334644" defTabSz="892384" fontAlgn="auto" hangingPunct="1">
              <a:spcBef>
                <a:spcPct val="20000"/>
              </a:spcBef>
              <a:spcAft>
                <a:spcPts val="0"/>
              </a:spcAft>
              <a:buFont typeface="Arial" pitchFamily="34" charset="0"/>
              <a:buNone/>
              <a:defRPr/>
            </a:pPr>
            <a:endParaRPr lang="en-US" sz="2342" dirty="0">
              <a:solidFill>
                <a:prstClr val="black"/>
              </a:solidFill>
              <a:latin typeface="Arial"/>
              <a:ea typeface="+mn-ea"/>
              <a:cs typeface="Arial"/>
            </a:endParaRPr>
          </a:p>
        </p:txBody>
      </p:sp>
      <p:pic>
        <p:nvPicPr>
          <p:cNvPr id="22" name="Picture 21" descr="hptn_ppt_logo_v5.png"/>
          <p:cNvPicPr>
            <a:picLocks noChangeAspect="1"/>
          </p:cNvPicPr>
          <p:nvPr userDrawn="1"/>
        </p:nvPicPr>
        <p:blipFill>
          <a:blip r:embed="rId2"/>
          <a:stretch>
            <a:fillRect/>
          </a:stretch>
        </p:blipFill>
        <p:spPr>
          <a:xfrm>
            <a:off x="8315720" y="5319166"/>
            <a:ext cx="3095725" cy="597507"/>
          </a:xfrm>
          <a:prstGeom prst="rect">
            <a:avLst/>
          </a:prstGeom>
        </p:spPr>
      </p:pic>
      <p:pic>
        <p:nvPicPr>
          <p:cNvPr id="12" name="Picture 11" descr="DHHS.jpg"/>
          <p:cNvPicPr>
            <a:picLocks noChangeAspect="1"/>
          </p:cNvPicPr>
          <p:nvPr userDrawn="1"/>
        </p:nvPicPr>
        <p:blipFill>
          <a:blip r:embed="rId3" cstate="print"/>
          <a:stretch>
            <a:fillRect/>
          </a:stretch>
        </p:blipFill>
        <p:spPr>
          <a:xfrm>
            <a:off x="5020233" y="5376405"/>
            <a:ext cx="793763" cy="615742"/>
          </a:xfrm>
          <a:prstGeom prst="rect">
            <a:avLst/>
          </a:prstGeom>
        </p:spPr>
      </p:pic>
      <p:pic>
        <p:nvPicPr>
          <p:cNvPr id="13" name="Picture 12" descr="NIAID.jpg"/>
          <p:cNvPicPr>
            <a:picLocks noChangeAspect="1"/>
          </p:cNvPicPr>
          <p:nvPr userDrawn="1"/>
        </p:nvPicPr>
        <p:blipFill>
          <a:blip r:embed="rId4" cstate="print"/>
          <a:stretch>
            <a:fillRect/>
          </a:stretch>
        </p:blipFill>
        <p:spPr>
          <a:xfrm>
            <a:off x="724552" y="5355225"/>
            <a:ext cx="1090679" cy="658107"/>
          </a:xfrm>
          <a:prstGeom prst="rect">
            <a:avLst/>
          </a:prstGeom>
        </p:spPr>
      </p:pic>
      <p:pic>
        <p:nvPicPr>
          <p:cNvPr id="14" name="Picture 13" descr="NIMH.jpg"/>
          <p:cNvPicPr>
            <a:picLocks noChangeAspect="1"/>
          </p:cNvPicPr>
          <p:nvPr userDrawn="1"/>
        </p:nvPicPr>
        <p:blipFill>
          <a:blip r:embed="rId5" cstate="print"/>
          <a:stretch>
            <a:fillRect/>
          </a:stretch>
        </p:blipFill>
        <p:spPr>
          <a:xfrm>
            <a:off x="2310994" y="5449187"/>
            <a:ext cx="856119" cy="470183"/>
          </a:xfrm>
          <a:prstGeom prst="rect">
            <a:avLst/>
          </a:prstGeom>
        </p:spPr>
      </p:pic>
      <p:pic>
        <p:nvPicPr>
          <p:cNvPr id="15" name="Picture 14" descr="NIDA.jpg"/>
          <p:cNvPicPr>
            <a:picLocks noChangeAspect="1"/>
          </p:cNvPicPr>
          <p:nvPr userDrawn="1"/>
        </p:nvPicPr>
        <p:blipFill>
          <a:blip r:embed="rId6" cstate="print"/>
          <a:stretch>
            <a:fillRect/>
          </a:stretch>
        </p:blipFill>
        <p:spPr>
          <a:xfrm>
            <a:off x="6277097" y="5423998"/>
            <a:ext cx="1612031" cy="520559"/>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12373" y="5399438"/>
            <a:ext cx="863452" cy="569679"/>
          </a:xfrm>
          <a:prstGeom prst="rect">
            <a:avLst/>
          </a:prstGeom>
        </p:spPr>
      </p:pic>
    </p:spTree>
    <p:extLst>
      <p:ext uri="{BB962C8B-B14F-4D97-AF65-F5344CB8AC3E}">
        <p14:creationId xmlns:p14="http://schemas.microsoft.com/office/powerpoint/2010/main" val="19201259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8_WHITE TITLE PAGE">
    <p:spTree>
      <p:nvGrpSpPr>
        <p:cNvPr id="1" name=""/>
        <p:cNvGrpSpPr/>
        <p:nvPr/>
      </p:nvGrpSpPr>
      <p:grpSpPr>
        <a:xfrm>
          <a:off x="0" y="0"/>
          <a:ext cx="0" cy="0"/>
          <a:chOff x="0" y="0"/>
          <a:chExt cx="0" cy="0"/>
        </a:xfrm>
      </p:grpSpPr>
      <p:sp>
        <p:nvSpPr>
          <p:cNvPr id="11" name="Rectangle 10"/>
          <p:cNvSpPr/>
          <p:nvPr userDrawn="1"/>
        </p:nvSpPr>
        <p:spPr>
          <a:xfrm>
            <a:off x="0" y="3"/>
            <a:ext cx="11898313" cy="5010513"/>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sp>
        <p:nvSpPr>
          <p:cNvPr id="9" name="Title 3"/>
          <p:cNvSpPr>
            <a:spLocks noGrp="1"/>
          </p:cNvSpPr>
          <p:nvPr userDrawn="1">
            <p:ph type="title" hasCustomPrompt="1"/>
          </p:nvPr>
        </p:nvSpPr>
        <p:spPr>
          <a:xfrm>
            <a:off x="1090679" y="446193"/>
            <a:ext cx="9716956" cy="921823"/>
          </a:xfrm>
        </p:spPr>
        <p:txBody>
          <a:bodyPr>
            <a:normAutofit/>
          </a:bodyPr>
          <a:lstStyle>
            <a:lvl1pPr algn="ctr">
              <a:defRPr sz="2440" cap="all"/>
            </a:lvl1pPr>
          </a:lstStyle>
          <a:p>
            <a:r>
              <a:rPr lang="en-US" dirty="0" smtClean="0"/>
              <a:t>Acknowledgements</a:t>
            </a:r>
            <a:endParaRPr lang="en-US" dirty="0"/>
          </a:p>
        </p:txBody>
      </p:sp>
      <p:sp>
        <p:nvSpPr>
          <p:cNvPr id="10" name="Content Placeholder 2"/>
          <p:cNvSpPr txBox="1">
            <a:spLocks/>
          </p:cNvSpPr>
          <p:nvPr userDrawn="1"/>
        </p:nvSpPr>
        <p:spPr>
          <a:xfrm>
            <a:off x="1607099" y="1546188"/>
            <a:ext cx="8886553" cy="3380533"/>
          </a:xfrm>
          <a:prstGeom prst="rect">
            <a:avLst/>
          </a:prstGeom>
        </p:spPr>
        <p:txBody>
          <a:bodyPr/>
          <a:lstStyle/>
          <a:p>
            <a:pPr marL="334644" indent="-334644" defTabSz="892384" fontAlgn="auto" hangingPunct="1">
              <a:spcBef>
                <a:spcPct val="20000"/>
              </a:spcBef>
              <a:spcAft>
                <a:spcPts val="0"/>
              </a:spcAft>
              <a:buFont typeface="Arial" pitchFamily="34" charset="0"/>
              <a:buNone/>
              <a:defRPr/>
            </a:pPr>
            <a:endParaRPr lang="en-US" sz="2342" dirty="0">
              <a:solidFill>
                <a:prstClr val="black"/>
              </a:solidFill>
              <a:latin typeface="Arial"/>
              <a:ea typeface="+mn-ea"/>
              <a:cs typeface="Arial"/>
            </a:endParaRPr>
          </a:p>
        </p:txBody>
      </p:sp>
      <p:pic>
        <p:nvPicPr>
          <p:cNvPr id="23" name="Picture 22" descr="hptn_ppt_logo_v5.png"/>
          <p:cNvPicPr>
            <a:picLocks noChangeAspect="1"/>
          </p:cNvPicPr>
          <p:nvPr userDrawn="1"/>
        </p:nvPicPr>
        <p:blipFill>
          <a:blip r:embed="rId2"/>
          <a:stretch>
            <a:fillRect/>
          </a:stretch>
        </p:blipFill>
        <p:spPr>
          <a:xfrm>
            <a:off x="8315720" y="5319166"/>
            <a:ext cx="3095725" cy="597507"/>
          </a:xfrm>
          <a:prstGeom prst="rect">
            <a:avLst/>
          </a:prstGeom>
        </p:spPr>
      </p:pic>
      <p:pic>
        <p:nvPicPr>
          <p:cNvPr id="12" name="Picture 11" descr="DHHS.jpg"/>
          <p:cNvPicPr>
            <a:picLocks noChangeAspect="1"/>
          </p:cNvPicPr>
          <p:nvPr userDrawn="1"/>
        </p:nvPicPr>
        <p:blipFill>
          <a:blip r:embed="rId3" cstate="print"/>
          <a:stretch>
            <a:fillRect/>
          </a:stretch>
        </p:blipFill>
        <p:spPr>
          <a:xfrm>
            <a:off x="5020233" y="5376405"/>
            <a:ext cx="793763" cy="615742"/>
          </a:xfrm>
          <a:prstGeom prst="rect">
            <a:avLst/>
          </a:prstGeom>
        </p:spPr>
      </p:pic>
      <p:pic>
        <p:nvPicPr>
          <p:cNvPr id="13" name="Picture 12" descr="NIAID.jpg"/>
          <p:cNvPicPr>
            <a:picLocks noChangeAspect="1"/>
          </p:cNvPicPr>
          <p:nvPr userDrawn="1"/>
        </p:nvPicPr>
        <p:blipFill>
          <a:blip r:embed="rId4" cstate="print"/>
          <a:stretch>
            <a:fillRect/>
          </a:stretch>
        </p:blipFill>
        <p:spPr>
          <a:xfrm>
            <a:off x="724552" y="5355225"/>
            <a:ext cx="1090679" cy="658107"/>
          </a:xfrm>
          <a:prstGeom prst="rect">
            <a:avLst/>
          </a:prstGeom>
        </p:spPr>
      </p:pic>
      <p:pic>
        <p:nvPicPr>
          <p:cNvPr id="14" name="Picture 13" descr="NIMH.jpg"/>
          <p:cNvPicPr>
            <a:picLocks noChangeAspect="1"/>
          </p:cNvPicPr>
          <p:nvPr userDrawn="1"/>
        </p:nvPicPr>
        <p:blipFill>
          <a:blip r:embed="rId5" cstate="print"/>
          <a:stretch>
            <a:fillRect/>
          </a:stretch>
        </p:blipFill>
        <p:spPr>
          <a:xfrm>
            <a:off x="2310994" y="5449187"/>
            <a:ext cx="856119" cy="470183"/>
          </a:xfrm>
          <a:prstGeom prst="rect">
            <a:avLst/>
          </a:prstGeom>
        </p:spPr>
      </p:pic>
      <p:pic>
        <p:nvPicPr>
          <p:cNvPr id="15" name="Picture 14" descr="NIDA.jpg"/>
          <p:cNvPicPr>
            <a:picLocks noChangeAspect="1"/>
          </p:cNvPicPr>
          <p:nvPr userDrawn="1"/>
        </p:nvPicPr>
        <p:blipFill>
          <a:blip r:embed="rId6" cstate="print"/>
          <a:stretch>
            <a:fillRect/>
          </a:stretch>
        </p:blipFill>
        <p:spPr>
          <a:xfrm>
            <a:off x="6277097" y="5423998"/>
            <a:ext cx="1612031" cy="520559"/>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612373" y="5399438"/>
            <a:ext cx="863452" cy="569679"/>
          </a:xfrm>
          <a:prstGeom prst="rect">
            <a:avLst/>
          </a:prstGeom>
        </p:spPr>
      </p:pic>
    </p:spTree>
    <p:extLst>
      <p:ext uri="{BB962C8B-B14F-4D97-AF65-F5344CB8AC3E}">
        <p14:creationId xmlns:p14="http://schemas.microsoft.com/office/powerpoint/2010/main" val="37764285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 TITLE PAGE">
    <p:spTree>
      <p:nvGrpSpPr>
        <p:cNvPr id="1" name=""/>
        <p:cNvGrpSpPr/>
        <p:nvPr/>
      </p:nvGrpSpPr>
      <p:grpSpPr>
        <a:xfrm>
          <a:off x="0" y="0"/>
          <a:ext cx="0" cy="0"/>
          <a:chOff x="0" y="0"/>
          <a:chExt cx="0" cy="0"/>
        </a:xfrm>
      </p:grpSpPr>
      <p:pic>
        <p:nvPicPr>
          <p:cNvPr id="6" name="Picture 5" descr="hptn_ppt_gradient-lightblue_v1.png"/>
          <p:cNvPicPr>
            <a:picLocks noChangeAspect="1"/>
          </p:cNvPicPr>
          <p:nvPr userDrawn="1"/>
        </p:nvPicPr>
        <p:blipFill>
          <a:blip r:embed="rId2"/>
          <a:stretch>
            <a:fillRect/>
          </a:stretch>
        </p:blipFill>
        <p:spPr>
          <a:xfrm>
            <a:off x="0" y="706472"/>
            <a:ext cx="11898313" cy="5912063"/>
          </a:xfrm>
          <a:prstGeom prst="rect">
            <a:avLst/>
          </a:prstGeom>
        </p:spPr>
      </p:pic>
      <p:sp>
        <p:nvSpPr>
          <p:cNvPr id="7" name="Rectangle 6"/>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8" name="Picture 7" descr="hptn_ppt_logo_v1.png"/>
          <p:cNvPicPr>
            <a:picLocks noChangeAspect="1"/>
          </p:cNvPicPr>
          <p:nvPr userDrawn="1"/>
        </p:nvPicPr>
        <p:blipFill>
          <a:blip r:embed="rId3"/>
          <a:stretch>
            <a:fillRect/>
          </a:stretch>
        </p:blipFill>
        <p:spPr>
          <a:xfrm>
            <a:off x="594917" y="133023"/>
            <a:ext cx="2690852" cy="518296"/>
          </a:xfrm>
          <a:prstGeom prst="rect">
            <a:avLst/>
          </a:prstGeom>
        </p:spPr>
      </p:pic>
      <p:sp>
        <p:nvSpPr>
          <p:cNvPr id="3" name="Text Placeholder 2"/>
          <p:cNvSpPr>
            <a:spLocks noGrp="1"/>
          </p:cNvSpPr>
          <p:nvPr>
            <p:ph type="body" sz="quarter" idx="10"/>
          </p:nvPr>
        </p:nvSpPr>
        <p:spPr>
          <a:xfrm>
            <a:off x="5155935" y="1338580"/>
            <a:ext cx="6147462" cy="46106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07865" indent="-223096">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495763" y="1338583"/>
            <a:ext cx="3569494" cy="3495181"/>
          </a:xfrm>
        </p:spPr>
        <p:txBody>
          <a:bodyPr anchor="t"/>
          <a:lstStyle>
            <a:lvl1pPr algn="r">
              <a:defRPr>
                <a:solidFill>
                  <a:srgbClr val="0E99C0"/>
                </a:solidFill>
              </a:defRPr>
            </a:lvl1pPr>
          </a:lstStyle>
          <a:p>
            <a:r>
              <a:rPr lang="en-US" dirty="0" smtClean="0"/>
              <a:t>Click to edit Master title style</a:t>
            </a:r>
            <a:endParaRPr lang="en-US" dirty="0"/>
          </a:p>
        </p:txBody>
      </p:sp>
      <p:cxnSp>
        <p:nvCxnSpPr>
          <p:cNvPr id="11" name="Straight Connector 10"/>
          <p:cNvCxnSpPr/>
          <p:nvPr userDrawn="1"/>
        </p:nvCxnSpPr>
        <p:spPr>
          <a:xfrm rot="5400000">
            <a:off x="2294938" y="3605699"/>
            <a:ext cx="4536299" cy="206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419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WHITE TITLE PAGE">
    <p:spTree>
      <p:nvGrpSpPr>
        <p:cNvPr id="1" name=""/>
        <p:cNvGrpSpPr/>
        <p:nvPr/>
      </p:nvGrpSpPr>
      <p:grpSpPr>
        <a:xfrm>
          <a:off x="0" y="0"/>
          <a:ext cx="0" cy="0"/>
          <a:chOff x="0" y="0"/>
          <a:chExt cx="0" cy="0"/>
        </a:xfrm>
      </p:grpSpPr>
      <p:sp>
        <p:nvSpPr>
          <p:cNvPr id="7" name="Rectangle 6"/>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sp>
        <p:nvSpPr>
          <p:cNvPr id="3" name="Text Placeholder 2"/>
          <p:cNvSpPr>
            <a:spLocks noGrp="1"/>
          </p:cNvSpPr>
          <p:nvPr>
            <p:ph type="body" sz="quarter" idx="10"/>
          </p:nvPr>
        </p:nvSpPr>
        <p:spPr>
          <a:xfrm>
            <a:off x="5155935" y="1338580"/>
            <a:ext cx="6147462" cy="46106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07865" indent="-223096">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495763" y="1338583"/>
            <a:ext cx="3569494" cy="3495181"/>
          </a:xfrm>
        </p:spPr>
        <p:txBody>
          <a:bodyPr anchor="t"/>
          <a:lstStyle>
            <a:lvl1pPr algn="r">
              <a:defRPr>
                <a:solidFill>
                  <a:srgbClr val="0E99C0"/>
                </a:solidFill>
              </a:defRPr>
            </a:lvl1pPr>
          </a:lstStyle>
          <a:p>
            <a:r>
              <a:rPr lang="en-US" dirty="0" smtClean="0"/>
              <a:t>Click to edit Master title style</a:t>
            </a:r>
            <a:endParaRPr lang="en-US" dirty="0"/>
          </a:p>
        </p:txBody>
      </p:sp>
      <p:cxnSp>
        <p:nvCxnSpPr>
          <p:cNvPr id="11" name="Straight Connector 10"/>
          <p:cNvCxnSpPr/>
          <p:nvPr userDrawn="1"/>
        </p:nvCxnSpPr>
        <p:spPr>
          <a:xfrm rot="5400000">
            <a:off x="2294938" y="3605699"/>
            <a:ext cx="4536299" cy="206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hptn_ppt_logo_v1.png"/>
          <p:cNvPicPr>
            <a:picLocks noChangeAspect="1"/>
          </p:cNvPicPr>
          <p:nvPr userDrawn="1"/>
        </p:nvPicPr>
        <p:blipFill>
          <a:blip r:embed="rId2"/>
          <a:stretch>
            <a:fillRect/>
          </a:stretch>
        </p:blipFill>
        <p:spPr>
          <a:xfrm>
            <a:off x="594917" y="133023"/>
            <a:ext cx="2690852" cy="518296"/>
          </a:xfrm>
          <a:prstGeom prst="rect">
            <a:avLst/>
          </a:prstGeom>
        </p:spPr>
      </p:pic>
    </p:spTree>
    <p:extLst>
      <p:ext uri="{BB962C8B-B14F-4D97-AF65-F5344CB8AC3E}">
        <p14:creationId xmlns:p14="http://schemas.microsoft.com/office/powerpoint/2010/main" val="1033110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8_WHITE TITLE PAGE">
    <p:spTree>
      <p:nvGrpSpPr>
        <p:cNvPr id="1" name=""/>
        <p:cNvGrpSpPr/>
        <p:nvPr/>
      </p:nvGrpSpPr>
      <p:grpSpPr>
        <a:xfrm>
          <a:off x="0" y="0"/>
          <a:ext cx="0" cy="0"/>
          <a:chOff x="0" y="0"/>
          <a:chExt cx="0" cy="0"/>
        </a:xfrm>
      </p:grpSpPr>
      <p:pic>
        <p:nvPicPr>
          <p:cNvPr id="6" name="Picture 5" descr="hptn_ppt_subpage_bg_darkblue_v2.png"/>
          <p:cNvPicPr>
            <a:picLocks noChangeAspect="1"/>
          </p:cNvPicPr>
          <p:nvPr userDrawn="1"/>
        </p:nvPicPr>
        <p:blipFill>
          <a:blip r:embed="rId2"/>
          <a:stretch>
            <a:fillRect/>
          </a:stretch>
        </p:blipFill>
        <p:spPr>
          <a:xfrm>
            <a:off x="0" y="161125"/>
            <a:ext cx="11898313" cy="6531776"/>
          </a:xfrm>
          <a:prstGeom prst="rect">
            <a:avLst/>
          </a:prstGeom>
        </p:spPr>
      </p:pic>
      <p:sp>
        <p:nvSpPr>
          <p:cNvPr id="3" name="Text Placeholder 2"/>
          <p:cNvSpPr>
            <a:spLocks noGrp="1"/>
          </p:cNvSpPr>
          <p:nvPr>
            <p:ph type="body" sz="quarter" idx="10"/>
          </p:nvPr>
        </p:nvSpPr>
        <p:spPr>
          <a:xfrm>
            <a:off x="5155935" y="1338580"/>
            <a:ext cx="6147462" cy="461066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marL="2007865" indent="-223096">
              <a:buFont typeface="Arial" pitchFamily="34" charset="0"/>
              <a:buChar cha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495763" y="1338583"/>
            <a:ext cx="3569494" cy="3495181"/>
          </a:xfrm>
        </p:spPr>
        <p:txBody>
          <a:bodyPr anchor="t"/>
          <a:lstStyle>
            <a:lvl1pPr algn="r">
              <a:defRPr>
                <a:solidFill>
                  <a:srgbClr val="0E99C0"/>
                </a:solidFill>
              </a:defRPr>
            </a:lvl1pPr>
          </a:lstStyle>
          <a:p>
            <a:r>
              <a:rPr lang="en-US" dirty="0" smtClean="0"/>
              <a:t>Click to edit Master title style</a:t>
            </a:r>
            <a:endParaRPr lang="en-US" dirty="0"/>
          </a:p>
        </p:txBody>
      </p:sp>
      <p:cxnSp>
        <p:nvCxnSpPr>
          <p:cNvPr id="11" name="Straight Connector 10"/>
          <p:cNvCxnSpPr/>
          <p:nvPr userDrawn="1"/>
        </p:nvCxnSpPr>
        <p:spPr>
          <a:xfrm rot="5400000">
            <a:off x="2294938" y="3605699"/>
            <a:ext cx="4536299" cy="206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2985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OBJECT RIGHT COLUMN">
    <p:spTree>
      <p:nvGrpSpPr>
        <p:cNvPr id="1" name=""/>
        <p:cNvGrpSpPr/>
        <p:nvPr/>
      </p:nvGrpSpPr>
      <p:grpSpPr>
        <a:xfrm>
          <a:off x="0" y="0"/>
          <a:ext cx="0" cy="0"/>
          <a:chOff x="0" y="0"/>
          <a:chExt cx="0" cy="0"/>
        </a:xfrm>
      </p:grpSpPr>
      <p:pic>
        <p:nvPicPr>
          <p:cNvPr id="7" name="Picture 6" descr="hptn_ppt_gradient-lightblue_v1.png"/>
          <p:cNvPicPr>
            <a:picLocks noChangeAspect="1"/>
          </p:cNvPicPr>
          <p:nvPr userDrawn="1"/>
        </p:nvPicPr>
        <p:blipFill>
          <a:blip r:embed="rId2"/>
          <a:stretch>
            <a:fillRect/>
          </a:stretch>
        </p:blipFill>
        <p:spPr>
          <a:xfrm>
            <a:off x="0" y="706472"/>
            <a:ext cx="11898313" cy="5912063"/>
          </a:xfrm>
          <a:prstGeom prst="rect">
            <a:avLst/>
          </a:prstGeom>
        </p:spPr>
      </p:pic>
      <p:sp>
        <p:nvSpPr>
          <p:cNvPr id="8" name="Rectangle 7"/>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9" name="Picture 8" descr="hptn_ppt_logo_v1.png"/>
          <p:cNvPicPr>
            <a:picLocks noChangeAspect="1"/>
          </p:cNvPicPr>
          <p:nvPr userDrawn="1"/>
        </p:nvPicPr>
        <p:blipFill>
          <a:blip r:embed="rId3"/>
          <a:stretch>
            <a:fillRect/>
          </a:stretch>
        </p:blipFill>
        <p:spPr>
          <a:xfrm>
            <a:off x="594917" y="133023"/>
            <a:ext cx="2690852" cy="518296"/>
          </a:xfrm>
          <a:prstGeom prst="rect">
            <a:avLst/>
          </a:prstGeom>
        </p:spPr>
      </p:pic>
      <p:cxnSp>
        <p:nvCxnSpPr>
          <p:cNvPr id="10" name="Straight Connector 9"/>
          <p:cNvCxnSpPr/>
          <p:nvPr userDrawn="1"/>
        </p:nvCxnSpPr>
        <p:spPr>
          <a:xfrm rot="5400000">
            <a:off x="4848040" y="3605699"/>
            <a:ext cx="4536299" cy="206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1"/>
          </p:nvPr>
        </p:nvSpPr>
        <p:spPr>
          <a:xfrm>
            <a:off x="485570" y="1331449"/>
            <a:ext cx="6147462" cy="455429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2007865" indent="-223096">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5"/>
          <p:cNvSpPr>
            <a:spLocks noGrp="1"/>
          </p:cNvSpPr>
          <p:nvPr>
            <p:ph sz="quarter" idx="4"/>
          </p:nvPr>
        </p:nvSpPr>
        <p:spPr>
          <a:xfrm>
            <a:off x="7732150" y="1327380"/>
            <a:ext cx="3618015" cy="4530919"/>
          </a:xfrm>
        </p:spPr>
        <p:txBody>
          <a:bodyPr/>
          <a:lstStyle>
            <a:lvl1pPr>
              <a:defRPr sz="2342"/>
            </a:lvl1pPr>
            <a:lvl2pPr>
              <a:defRPr sz="1952"/>
            </a:lvl2pPr>
            <a:lvl3pPr>
              <a:defRPr sz="1757"/>
            </a:lvl3pPr>
            <a:lvl4pPr marL="0" indent="0" algn="ctr">
              <a:buFontTx/>
              <a:buNone/>
              <a:defRPr sz="1561"/>
            </a:lvl4pPr>
            <a:lvl5pPr>
              <a:defRPr sz="1561"/>
            </a:lvl5pPr>
            <a:lvl6pPr>
              <a:defRPr sz="1561"/>
            </a:lvl6pPr>
            <a:lvl7pPr>
              <a:defRPr sz="1561"/>
            </a:lvl7pPr>
            <a:lvl8pPr>
              <a:defRPr sz="1561"/>
            </a:lvl8pPr>
            <a:lvl9pPr>
              <a:defRPr sz="1561"/>
            </a:lvl9pPr>
          </a:lstStyle>
          <a:p>
            <a:pPr lvl="3"/>
            <a:endParaRPr lang="en-US" dirty="0"/>
          </a:p>
        </p:txBody>
      </p:sp>
    </p:spTree>
    <p:extLst>
      <p:ext uri="{BB962C8B-B14F-4D97-AF65-F5344CB8AC3E}">
        <p14:creationId xmlns:p14="http://schemas.microsoft.com/office/powerpoint/2010/main" val="1413723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5363" y="268288"/>
            <a:ext cx="10707731" cy="1116012"/>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95292" y="1562158"/>
            <a:ext cx="5263726" cy="44164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39388" y="1562158"/>
            <a:ext cx="5263727" cy="44164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4745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_OBJECT RIGHT COLUMN">
    <p:spTree>
      <p:nvGrpSpPr>
        <p:cNvPr id="1" name=""/>
        <p:cNvGrpSpPr/>
        <p:nvPr/>
      </p:nvGrpSpPr>
      <p:grpSpPr>
        <a:xfrm>
          <a:off x="0" y="0"/>
          <a:ext cx="0" cy="0"/>
          <a:chOff x="0" y="0"/>
          <a:chExt cx="0" cy="0"/>
        </a:xfrm>
      </p:grpSpPr>
      <p:sp>
        <p:nvSpPr>
          <p:cNvPr id="3" name="Rectangle 2"/>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4" name="Picture 3" descr="hptn_ppt_logo_v1.png"/>
          <p:cNvPicPr>
            <a:picLocks noChangeAspect="1"/>
          </p:cNvPicPr>
          <p:nvPr userDrawn="1"/>
        </p:nvPicPr>
        <p:blipFill>
          <a:blip r:embed="rId2"/>
          <a:stretch>
            <a:fillRect/>
          </a:stretch>
        </p:blipFill>
        <p:spPr>
          <a:xfrm>
            <a:off x="594917" y="133023"/>
            <a:ext cx="2690852" cy="518296"/>
          </a:xfrm>
          <a:prstGeom prst="rect">
            <a:avLst/>
          </a:prstGeom>
        </p:spPr>
      </p:pic>
      <p:cxnSp>
        <p:nvCxnSpPr>
          <p:cNvPr id="5" name="Straight Connector 4"/>
          <p:cNvCxnSpPr/>
          <p:nvPr userDrawn="1"/>
        </p:nvCxnSpPr>
        <p:spPr>
          <a:xfrm rot="5400000">
            <a:off x="4848040" y="3605699"/>
            <a:ext cx="4536299" cy="206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a:spLocks noGrp="1"/>
          </p:cNvSpPr>
          <p:nvPr>
            <p:ph type="body" sz="quarter" idx="11"/>
          </p:nvPr>
        </p:nvSpPr>
        <p:spPr>
          <a:xfrm>
            <a:off x="485570" y="1331449"/>
            <a:ext cx="6147462" cy="455429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2007865" indent="-223096">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4"/>
          </p:nvPr>
        </p:nvSpPr>
        <p:spPr>
          <a:xfrm>
            <a:off x="7732150" y="1327380"/>
            <a:ext cx="3618015" cy="4530919"/>
          </a:xfrm>
        </p:spPr>
        <p:txBody>
          <a:bodyPr/>
          <a:lstStyle>
            <a:lvl1pPr>
              <a:defRPr sz="2342"/>
            </a:lvl1pPr>
            <a:lvl2pPr>
              <a:defRPr sz="1952"/>
            </a:lvl2pPr>
            <a:lvl3pPr>
              <a:defRPr sz="1757"/>
            </a:lvl3pPr>
            <a:lvl4pPr marL="0" indent="0" algn="ctr">
              <a:buFontTx/>
              <a:buNone/>
              <a:defRPr sz="1561"/>
            </a:lvl4pPr>
            <a:lvl5pPr>
              <a:defRPr sz="1561"/>
            </a:lvl5pPr>
            <a:lvl6pPr>
              <a:defRPr sz="1561"/>
            </a:lvl6pPr>
            <a:lvl7pPr>
              <a:defRPr sz="1561"/>
            </a:lvl7pPr>
            <a:lvl8pPr>
              <a:defRPr sz="1561"/>
            </a:lvl8pPr>
            <a:lvl9pPr>
              <a:defRPr sz="1561"/>
            </a:lvl9pPr>
          </a:lstStyle>
          <a:p>
            <a:pPr lvl="3"/>
            <a:endParaRPr lang="en-US" dirty="0"/>
          </a:p>
        </p:txBody>
      </p:sp>
    </p:spTree>
    <p:extLst>
      <p:ext uri="{BB962C8B-B14F-4D97-AF65-F5344CB8AC3E}">
        <p14:creationId xmlns:p14="http://schemas.microsoft.com/office/powerpoint/2010/main" val="38310410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ARK_OBJECT RIGHT COLUMN">
    <p:spTree>
      <p:nvGrpSpPr>
        <p:cNvPr id="1" name=""/>
        <p:cNvGrpSpPr/>
        <p:nvPr/>
      </p:nvGrpSpPr>
      <p:grpSpPr>
        <a:xfrm>
          <a:off x="0" y="0"/>
          <a:ext cx="0" cy="0"/>
          <a:chOff x="0" y="0"/>
          <a:chExt cx="0" cy="0"/>
        </a:xfrm>
      </p:grpSpPr>
      <p:pic>
        <p:nvPicPr>
          <p:cNvPr id="7" name="Picture 6" descr="hptn_ppt_subpage_bg_darkblue_v2.png"/>
          <p:cNvPicPr>
            <a:picLocks noChangeAspect="1"/>
          </p:cNvPicPr>
          <p:nvPr userDrawn="1"/>
        </p:nvPicPr>
        <p:blipFill>
          <a:blip r:embed="rId2"/>
          <a:stretch>
            <a:fillRect/>
          </a:stretch>
        </p:blipFill>
        <p:spPr>
          <a:xfrm>
            <a:off x="0" y="161125"/>
            <a:ext cx="11898313" cy="6531776"/>
          </a:xfrm>
          <a:prstGeom prst="rect">
            <a:avLst/>
          </a:prstGeom>
        </p:spPr>
      </p:pic>
      <p:cxnSp>
        <p:nvCxnSpPr>
          <p:cNvPr id="8" name="Straight Connector 7"/>
          <p:cNvCxnSpPr/>
          <p:nvPr userDrawn="1"/>
        </p:nvCxnSpPr>
        <p:spPr>
          <a:xfrm rot="5400000">
            <a:off x="4848040" y="3605699"/>
            <a:ext cx="4536299" cy="206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1"/>
          </p:nvPr>
        </p:nvSpPr>
        <p:spPr>
          <a:xfrm>
            <a:off x="485570" y="1331449"/>
            <a:ext cx="6147462" cy="455429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marL="2007865" indent="-223096">
              <a:buFont typeface="Arial" pitchFamily="34" charset="0"/>
              <a:buChar cha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2"/>
          </p:nvPr>
        </p:nvSpPr>
        <p:spPr>
          <a:xfrm>
            <a:off x="7728522" y="1328560"/>
            <a:ext cx="3602027" cy="4542340"/>
          </a:xfrm>
        </p:spPr>
        <p:txBody>
          <a:bodyPr/>
          <a:lstStyle>
            <a:lvl1pPr>
              <a:defRPr sz="2342">
                <a:solidFill>
                  <a:srgbClr val="FFFFFF"/>
                </a:solidFill>
              </a:defRPr>
            </a:lvl1pPr>
            <a:lvl2pPr>
              <a:defRPr sz="1952">
                <a:solidFill>
                  <a:srgbClr val="FFFFFF"/>
                </a:solidFill>
              </a:defRPr>
            </a:lvl2pPr>
            <a:lvl3pPr marL="892384" indent="0">
              <a:buNone/>
              <a:defRPr sz="1757">
                <a:solidFill>
                  <a:srgbClr val="FFFFFF"/>
                </a:solidFill>
              </a:defRPr>
            </a:lvl3pPr>
            <a:lvl4pPr>
              <a:defRPr sz="1561">
                <a:solidFill>
                  <a:srgbClr val="FFFFFF"/>
                </a:solidFill>
              </a:defRPr>
            </a:lvl4pPr>
            <a:lvl5pPr>
              <a:defRPr sz="1561">
                <a:solidFill>
                  <a:srgbClr val="FFFFFF"/>
                </a:solidFill>
              </a:defRPr>
            </a:lvl5pPr>
            <a:lvl6pPr>
              <a:defRPr sz="1561"/>
            </a:lvl6pPr>
            <a:lvl7pPr>
              <a:defRPr sz="1561"/>
            </a:lvl7pPr>
            <a:lvl8pPr>
              <a:defRPr sz="1561"/>
            </a:lvl8pPr>
            <a:lvl9pPr>
              <a:defRPr sz="1561"/>
            </a:lvl9pPr>
          </a:lstStyle>
          <a:p>
            <a:pPr lvl="2"/>
            <a:endParaRPr lang="en-US" dirty="0"/>
          </a:p>
        </p:txBody>
      </p:sp>
    </p:spTree>
    <p:extLst>
      <p:ext uri="{BB962C8B-B14F-4D97-AF65-F5344CB8AC3E}">
        <p14:creationId xmlns:p14="http://schemas.microsoft.com/office/powerpoint/2010/main" val="12618237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WHITE TITLE PAGE">
    <p:spTree>
      <p:nvGrpSpPr>
        <p:cNvPr id="1" name=""/>
        <p:cNvGrpSpPr/>
        <p:nvPr/>
      </p:nvGrpSpPr>
      <p:grpSpPr>
        <a:xfrm>
          <a:off x="0" y="0"/>
          <a:ext cx="0" cy="0"/>
          <a:chOff x="0" y="0"/>
          <a:chExt cx="0" cy="0"/>
        </a:xfrm>
      </p:grpSpPr>
      <p:pic>
        <p:nvPicPr>
          <p:cNvPr id="6" name="Picture 5" descr="hptn_ppt_gradient-lightblue_v1.png"/>
          <p:cNvPicPr>
            <a:picLocks noChangeAspect="1"/>
          </p:cNvPicPr>
          <p:nvPr userDrawn="1"/>
        </p:nvPicPr>
        <p:blipFill>
          <a:blip r:embed="rId2"/>
          <a:stretch>
            <a:fillRect/>
          </a:stretch>
        </p:blipFill>
        <p:spPr>
          <a:xfrm>
            <a:off x="0" y="706472"/>
            <a:ext cx="11898313" cy="5912063"/>
          </a:xfrm>
          <a:prstGeom prst="rect">
            <a:avLst/>
          </a:prstGeom>
        </p:spPr>
      </p:pic>
      <p:sp>
        <p:nvSpPr>
          <p:cNvPr id="7" name="Rectangle 6"/>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sp>
        <p:nvSpPr>
          <p:cNvPr id="3" name="Text Placeholder 2"/>
          <p:cNvSpPr>
            <a:spLocks noGrp="1"/>
          </p:cNvSpPr>
          <p:nvPr>
            <p:ph type="body" sz="quarter" idx="10"/>
          </p:nvPr>
        </p:nvSpPr>
        <p:spPr>
          <a:xfrm>
            <a:off x="1189831" y="2082236"/>
            <a:ext cx="9617803" cy="38670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07865" indent="-223096">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1090679" y="937319"/>
            <a:ext cx="9716956" cy="921823"/>
          </a:xfrm>
        </p:spPr>
        <p:txBody>
          <a:bodyPr/>
          <a:lstStyle>
            <a:lvl1pPr>
              <a:defRPr>
                <a:solidFill>
                  <a:srgbClr val="0E99C0"/>
                </a:solidFill>
              </a:defRPr>
            </a:lvl1pPr>
          </a:lstStyle>
          <a:p>
            <a:r>
              <a:rPr lang="en-US" dirty="0" smtClean="0"/>
              <a:t>Click to edit Master title style</a:t>
            </a:r>
            <a:endParaRPr lang="en-US" dirty="0"/>
          </a:p>
        </p:txBody>
      </p:sp>
      <p:pic>
        <p:nvPicPr>
          <p:cNvPr id="9" name="Picture 8" descr="hptn_ppt_logo_v1.png"/>
          <p:cNvPicPr>
            <a:picLocks noChangeAspect="1"/>
          </p:cNvPicPr>
          <p:nvPr userDrawn="1"/>
        </p:nvPicPr>
        <p:blipFill>
          <a:blip r:embed="rId3"/>
          <a:stretch>
            <a:fillRect/>
          </a:stretch>
        </p:blipFill>
        <p:spPr>
          <a:xfrm>
            <a:off x="594917" y="133023"/>
            <a:ext cx="2690852" cy="518296"/>
          </a:xfrm>
          <a:prstGeom prst="rect">
            <a:avLst/>
          </a:prstGeom>
        </p:spPr>
      </p:pic>
    </p:spTree>
    <p:extLst>
      <p:ext uri="{BB962C8B-B14F-4D97-AF65-F5344CB8AC3E}">
        <p14:creationId xmlns:p14="http://schemas.microsoft.com/office/powerpoint/2010/main" val="31465034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WHITE TITLE PAGE">
    <p:spTree>
      <p:nvGrpSpPr>
        <p:cNvPr id="1" name=""/>
        <p:cNvGrpSpPr/>
        <p:nvPr/>
      </p:nvGrpSpPr>
      <p:grpSpPr>
        <a:xfrm>
          <a:off x="0" y="0"/>
          <a:ext cx="0" cy="0"/>
          <a:chOff x="0" y="0"/>
          <a:chExt cx="0" cy="0"/>
        </a:xfrm>
      </p:grpSpPr>
      <p:sp>
        <p:nvSpPr>
          <p:cNvPr id="7" name="Rectangle 6"/>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sp>
        <p:nvSpPr>
          <p:cNvPr id="3" name="Text Placeholder 2"/>
          <p:cNvSpPr>
            <a:spLocks noGrp="1"/>
          </p:cNvSpPr>
          <p:nvPr>
            <p:ph type="body" sz="quarter" idx="10"/>
          </p:nvPr>
        </p:nvSpPr>
        <p:spPr>
          <a:xfrm>
            <a:off x="1189831" y="2082236"/>
            <a:ext cx="9617803" cy="38670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07865" indent="-223096">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1090679" y="937319"/>
            <a:ext cx="9716956" cy="921823"/>
          </a:xfrm>
        </p:spPr>
        <p:txBody>
          <a:bodyPr/>
          <a:lstStyle>
            <a:lvl1pPr>
              <a:defRPr>
                <a:solidFill>
                  <a:srgbClr val="0E99C0"/>
                </a:solidFill>
              </a:defRPr>
            </a:lvl1pPr>
          </a:lstStyle>
          <a:p>
            <a:r>
              <a:rPr lang="en-US" dirty="0" smtClean="0"/>
              <a:t>Click to edit Master title style</a:t>
            </a:r>
            <a:endParaRPr lang="en-US" dirty="0"/>
          </a:p>
        </p:txBody>
      </p:sp>
      <p:pic>
        <p:nvPicPr>
          <p:cNvPr id="9" name="Picture 8" descr="hptn_ppt_logo_v1.png"/>
          <p:cNvPicPr>
            <a:picLocks noChangeAspect="1"/>
          </p:cNvPicPr>
          <p:nvPr userDrawn="1"/>
        </p:nvPicPr>
        <p:blipFill>
          <a:blip r:embed="rId2"/>
          <a:stretch>
            <a:fillRect/>
          </a:stretch>
        </p:blipFill>
        <p:spPr>
          <a:xfrm>
            <a:off x="594917" y="133023"/>
            <a:ext cx="2690852" cy="518296"/>
          </a:xfrm>
          <a:prstGeom prst="rect">
            <a:avLst/>
          </a:prstGeom>
        </p:spPr>
      </p:pic>
    </p:spTree>
    <p:extLst>
      <p:ext uri="{BB962C8B-B14F-4D97-AF65-F5344CB8AC3E}">
        <p14:creationId xmlns:p14="http://schemas.microsoft.com/office/powerpoint/2010/main" val="34598773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0_WHITE TITLE PAGE">
    <p:spTree>
      <p:nvGrpSpPr>
        <p:cNvPr id="1" name=""/>
        <p:cNvGrpSpPr/>
        <p:nvPr/>
      </p:nvGrpSpPr>
      <p:grpSpPr>
        <a:xfrm>
          <a:off x="0" y="0"/>
          <a:ext cx="0" cy="0"/>
          <a:chOff x="0" y="0"/>
          <a:chExt cx="0" cy="0"/>
        </a:xfrm>
      </p:grpSpPr>
      <p:pic>
        <p:nvPicPr>
          <p:cNvPr id="5" name="Picture 4" descr="hptn_ppt_subpage_bg_darkblue_v2.png"/>
          <p:cNvPicPr>
            <a:picLocks noChangeAspect="1"/>
          </p:cNvPicPr>
          <p:nvPr userDrawn="1"/>
        </p:nvPicPr>
        <p:blipFill>
          <a:blip r:embed="rId2"/>
          <a:stretch>
            <a:fillRect/>
          </a:stretch>
        </p:blipFill>
        <p:spPr>
          <a:xfrm>
            <a:off x="0" y="161125"/>
            <a:ext cx="11898313" cy="6531776"/>
          </a:xfrm>
          <a:prstGeom prst="rect">
            <a:avLst/>
          </a:prstGeom>
        </p:spPr>
      </p:pic>
      <p:sp>
        <p:nvSpPr>
          <p:cNvPr id="3" name="Text Placeholder 2"/>
          <p:cNvSpPr>
            <a:spLocks noGrp="1"/>
          </p:cNvSpPr>
          <p:nvPr>
            <p:ph type="body" sz="quarter" idx="10"/>
          </p:nvPr>
        </p:nvSpPr>
        <p:spPr>
          <a:xfrm>
            <a:off x="1189831" y="2082236"/>
            <a:ext cx="9617803" cy="386700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marL="2007865" indent="-223096">
              <a:buFont typeface="Arial" pitchFamily="34" charset="0"/>
              <a:buChar cha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1090679" y="937319"/>
            <a:ext cx="9716956" cy="921823"/>
          </a:xfrm>
        </p:spPr>
        <p:txBody>
          <a:bodyPr/>
          <a:lstStyle>
            <a:lvl1pPr>
              <a:defRPr>
                <a:solidFill>
                  <a:srgbClr val="0E99C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71538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6_WHITE TITLE PAGE">
    <p:spTree>
      <p:nvGrpSpPr>
        <p:cNvPr id="1" name=""/>
        <p:cNvGrpSpPr/>
        <p:nvPr/>
      </p:nvGrpSpPr>
      <p:grpSpPr>
        <a:xfrm>
          <a:off x="0" y="0"/>
          <a:ext cx="0" cy="0"/>
          <a:chOff x="0" y="0"/>
          <a:chExt cx="0" cy="0"/>
        </a:xfrm>
      </p:grpSpPr>
      <p:pic>
        <p:nvPicPr>
          <p:cNvPr id="3" name="Picture 2" descr="hptn_ppt_gradient-lightblue_v1.png"/>
          <p:cNvPicPr>
            <a:picLocks noChangeAspect="1"/>
          </p:cNvPicPr>
          <p:nvPr userDrawn="1"/>
        </p:nvPicPr>
        <p:blipFill>
          <a:blip r:embed="rId2"/>
          <a:stretch>
            <a:fillRect/>
          </a:stretch>
        </p:blipFill>
        <p:spPr>
          <a:xfrm>
            <a:off x="0" y="3"/>
            <a:ext cx="11898313" cy="5912063"/>
          </a:xfrm>
          <a:prstGeom prst="rect">
            <a:avLst/>
          </a:prstGeom>
        </p:spPr>
      </p:pic>
      <p:sp>
        <p:nvSpPr>
          <p:cNvPr id="4" name="Title 3"/>
          <p:cNvSpPr>
            <a:spLocks noGrp="1"/>
          </p:cNvSpPr>
          <p:nvPr>
            <p:ph type="title"/>
          </p:nvPr>
        </p:nvSpPr>
        <p:spPr>
          <a:xfrm>
            <a:off x="1090679" y="446193"/>
            <a:ext cx="9716956" cy="921823"/>
          </a:xfrm>
        </p:spPr>
        <p:txBody>
          <a:bodyPr>
            <a:normAutofit/>
          </a:bodyPr>
          <a:lstStyle>
            <a:lvl1pPr algn="ctr">
              <a:defRPr sz="2440" cap="all">
                <a:solidFill>
                  <a:srgbClr val="0E99C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233098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7_WHITE TITLE PAGE">
    <p:spTree>
      <p:nvGrpSpPr>
        <p:cNvPr id="1" name=""/>
        <p:cNvGrpSpPr/>
        <p:nvPr/>
      </p:nvGrpSpPr>
      <p:grpSpPr>
        <a:xfrm>
          <a:off x="0" y="0"/>
          <a:ext cx="0" cy="0"/>
          <a:chOff x="0" y="0"/>
          <a:chExt cx="0" cy="0"/>
        </a:xfrm>
      </p:grpSpPr>
      <p:sp>
        <p:nvSpPr>
          <p:cNvPr id="4" name="Title 3"/>
          <p:cNvSpPr>
            <a:spLocks noGrp="1"/>
          </p:cNvSpPr>
          <p:nvPr>
            <p:ph type="title"/>
          </p:nvPr>
        </p:nvSpPr>
        <p:spPr>
          <a:xfrm>
            <a:off x="1090679" y="446193"/>
            <a:ext cx="9716956" cy="921823"/>
          </a:xfrm>
        </p:spPr>
        <p:txBody>
          <a:bodyPr>
            <a:normAutofit/>
          </a:bodyPr>
          <a:lstStyle>
            <a:lvl1pPr algn="ctr">
              <a:defRPr sz="2440" cap="all">
                <a:solidFill>
                  <a:srgbClr val="0E99C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857992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_WHITE TITLE PAGE">
    <p:spTree>
      <p:nvGrpSpPr>
        <p:cNvPr id="1" name=""/>
        <p:cNvGrpSpPr/>
        <p:nvPr/>
      </p:nvGrpSpPr>
      <p:grpSpPr>
        <a:xfrm>
          <a:off x="0" y="0"/>
          <a:ext cx="0" cy="0"/>
          <a:chOff x="0" y="0"/>
          <a:chExt cx="0" cy="0"/>
        </a:xfrm>
      </p:grpSpPr>
      <p:sp>
        <p:nvSpPr>
          <p:cNvPr id="7" name="Rectangle 6"/>
          <p:cNvSpPr/>
          <p:nvPr userDrawn="1"/>
        </p:nvSpPr>
        <p:spPr>
          <a:xfrm>
            <a:off x="0" y="0"/>
            <a:ext cx="11898313" cy="669290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sp>
        <p:nvSpPr>
          <p:cNvPr id="4" name="Title 3"/>
          <p:cNvSpPr>
            <a:spLocks noGrp="1"/>
          </p:cNvSpPr>
          <p:nvPr>
            <p:ph type="title"/>
          </p:nvPr>
        </p:nvSpPr>
        <p:spPr>
          <a:xfrm>
            <a:off x="1090679" y="446193"/>
            <a:ext cx="9716956" cy="921823"/>
          </a:xfrm>
        </p:spPr>
        <p:txBody>
          <a:bodyPr>
            <a:normAutofit/>
          </a:bodyPr>
          <a:lstStyle>
            <a:lvl1pPr algn="ctr">
              <a:defRPr sz="2440" cap="all">
                <a:solidFill>
                  <a:srgbClr val="0E99C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592430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OBJECT">
    <p:spTree>
      <p:nvGrpSpPr>
        <p:cNvPr id="1" name=""/>
        <p:cNvGrpSpPr/>
        <p:nvPr/>
      </p:nvGrpSpPr>
      <p:grpSpPr>
        <a:xfrm>
          <a:off x="0" y="0"/>
          <a:ext cx="0" cy="0"/>
          <a:chOff x="0" y="0"/>
          <a:chExt cx="0" cy="0"/>
        </a:xfrm>
      </p:grpSpPr>
      <p:pic>
        <p:nvPicPr>
          <p:cNvPr id="3" name="Picture 2" descr="hptn_ppt_gradient-lightblue_v1.png"/>
          <p:cNvPicPr>
            <a:picLocks noChangeAspect="1"/>
          </p:cNvPicPr>
          <p:nvPr userDrawn="1"/>
        </p:nvPicPr>
        <p:blipFill>
          <a:blip r:embed="rId2"/>
          <a:stretch>
            <a:fillRect/>
          </a:stretch>
        </p:blipFill>
        <p:spPr>
          <a:xfrm>
            <a:off x="0" y="706472"/>
            <a:ext cx="11898313" cy="5912063"/>
          </a:xfrm>
          <a:prstGeom prst="rect">
            <a:avLst/>
          </a:prstGeom>
        </p:spPr>
      </p:pic>
      <p:sp>
        <p:nvSpPr>
          <p:cNvPr id="4" name="Rectangle 3"/>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5" name="Picture 4" descr="hptn_ppt_logo_v1.png"/>
          <p:cNvPicPr>
            <a:picLocks noChangeAspect="1"/>
          </p:cNvPicPr>
          <p:nvPr userDrawn="1"/>
        </p:nvPicPr>
        <p:blipFill>
          <a:blip r:embed="rId3"/>
          <a:stretch>
            <a:fillRect/>
          </a:stretch>
        </p:blipFill>
        <p:spPr>
          <a:xfrm>
            <a:off x="594917" y="133023"/>
            <a:ext cx="2690852" cy="518296"/>
          </a:xfrm>
          <a:prstGeom prst="rect">
            <a:avLst/>
          </a:prstGeom>
        </p:spPr>
      </p:pic>
      <p:sp>
        <p:nvSpPr>
          <p:cNvPr id="6" name="Content Placeholder 2"/>
          <p:cNvSpPr>
            <a:spLocks noGrp="1"/>
          </p:cNvSpPr>
          <p:nvPr>
            <p:ph idx="1"/>
          </p:nvPr>
        </p:nvSpPr>
        <p:spPr>
          <a:xfrm>
            <a:off x="1091233" y="935459"/>
            <a:ext cx="9711955" cy="563612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66146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OBJECT">
    <p:spTree>
      <p:nvGrpSpPr>
        <p:cNvPr id="1" name=""/>
        <p:cNvGrpSpPr/>
        <p:nvPr/>
      </p:nvGrpSpPr>
      <p:grpSpPr>
        <a:xfrm>
          <a:off x="0" y="0"/>
          <a:ext cx="0" cy="0"/>
          <a:chOff x="0" y="0"/>
          <a:chExt cx="0" cy="0"/>
        </a:xfrm>
      </p:grpSpPr>
      <p:sp>
        <p:nvSpPr>
          <p:cNvPr id="3" name="Rectangle 2"/>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4" name="Picture 3" descr="hptn_ppt_logo_v1.png"/>
          <p:cNvPicPr>
            <a:picLocks noChangeAspect="1"/>
          </p:cNvPicPr>
          <p:nvPr userDrawn="1"/>
        </p:nvPicPr>
        <p:blipFill>
          <a:blip r:embed="rId2"/>
          <a:stretch>
            <a:fillRect/>
          </a:stretch>
        </p:blipFill>
        <p:spPr>
          <a:xfrm>
            <a:off x="594917" y="133023"/>
            <a:ext cx="2690852" cy="518296"/>
          </a:xfrm>
          <a:prstGeom prst="rect">
            <a:avLst/>
          </a:prstGeom>
        </p:spPr>
      </p:pic>
      <p:sp>
        <p:nvSpPr>
          <p:cNvPr id="5" name="Content Placeholder 2"/>
          <p:cNvSpPr>
            <a:spLocks noGrp="1"/>
          </p:cNvSpPr>
          <p:nvPr>
            <p:ph idx="1"/>
          </p:nvPr>
        </p:nvSpPr>
        <p:spPr>
          <a:xfrm>
            <a:off x="1085958" y="932521"/>
            <a:ext cx="9717229" cy="563906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5250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363" y="268288"/>
            <a:ext cx="10707731" cy="1116012"/>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5292" y="1498600"/>
            <a:ext cx="5256214" cy="623888"/>
          </a:xfrm>
          <a:prstGeom prst="rect">
            <a:avLst/>
          </a:prstGeom>
        </p:spPr>
        <p:txBody>
          <a:bodyPr vert="horz"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5292" y="2122530"/>
            <a:ext cx="5256214" cy="385603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934" y="1498600"/>
            <a:ext cx="5258093" cy="623888"/>
          </a:xfrm>
          <a:prstGeom prst="rect">
            <a:avLst/>
          </a:prstGeom>
        </p:spPr>
        <p:txBody>
          <a:bodyPr vert="horz"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44934" y="2122530"/>
            <a:ext cx="5258093" cy="385603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21452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OBJECT">
    <p:spTree>
      <p:nvGrpSpPr>
        <p:cNvPr id="1" name=""/>
        <p:cNvGrpSpPr/>
        <p:nvPr/>
      </p:nvGrpSpPr>
      <p:grpSpPr>
        <a:xfrm>
          <a:off x="0" y="0"/>
          <a:ext cx="0" cy="0"/>
          <a:chOff x="0" y="0"/>
          <a:chExt cx="0" cy="0"/>
        </a:xfrm>
      </p:grpSpPr>
      <p:pic>
        <p:nvPicPr>
          <p:cNvPr id="3" name="Picture 2" descr="hptn_ppt_subpage_bg_darkblue_v2.png"/>
          <p:cNvPicPr>
            <a:picLocks noChangeAspect="1"/>
          </p:cNvPicPr>
          <p:nvPr userDrawn="1"/>
        </p:nvPicPr>
        <p:blipFill>
          <a:blip r:embed="rId2"/>
          <a:stretch>
            <a:fillRect/>
          </a:stretch>
        </p:blipFill>
        <p:spPr>
          <a:xfrm>
            <a:off x="0" y="161125"/>
            <a:ext cx="11898313" cy="6531776"/>
          </a:xfrm>
          <a:prstGeom prst="rect">
            <a:avLst/>
          </a:prstGeom>
        </p:spPr>
      </p:pic>
      <p:sp>
        <p:nvSpPr>
          <p:cNvPr id="4" name="Content Placeholder 2"/>
          <p:cNvSpPr>
            <a:spLocks noGrp="1"/>
          </p:cNvSpPr>
          <p:nvPr>
            <p:ph idx="1"/>
          </p:nvPr>
        </p:nvSpPr>
        <p:spPr>
          <a:xfrm>
            <a:off x="771863" y="1387937"/>
            <a:ext cx="10598269" cy="5039622"/>
          </a:xfrm>
        </p:spPr>
        <p:txBody>
          <a:bodyPr/>
          <a:lstStyle>
            <a:lvl1pPr>
              <a:defRPr sz="3123">
                <a:solidFill>
                  <a:schemeClr val="bg1"/>
                </a:solidFill>
              </a:defRPr>
            </a:lvl1pPr>
            <a:lvl2pPr>
              <a:defRPr sz="2733">
                <a:solidFill>
                  <a:schemeClr val="bg1"/>
                </a:solidFill>
              </a:defRPr>
            </a:lvl2pPr>
            <a:lvl3pPr>
              <a:defRPr sz="2342">
                <a:solidFill>
                  <a:schemeClr val="bg1"/>
                </a:solidFill>
              </a:defRPr>
            </a:lvl3pPr>
            <a:lvl4pPr>
              <a:defRPr sz="1952">
                <a:solidFill>
                  <a:schemeClr val="bg1"/>
                </a:solidFill>
              </a:defRPr>
            </a:lvl4pPr>
            <a:lvl5pPr>
              <a:defRPr sz="1952">
                <a:solidFill>
                  <a:schemeClr val="bg1"/>
                </a:solidFill>
              </a:defRPr>
            </a:lvl5pPr>
            <a:lvl6pPr>
              <a:defRPr sz="1952"/>
            </a:lvl6pPr>
            <a:lvl7pPr>
              <a:defRPr sz="1952"/>
            </a:lvl7pPr>
            <a:lvl8pPr>
              <a:defRPr sz="1952"/>
            </a:lvl8pPr>
            <a:lvl9pPr>
              <a:defRPr sz="195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09550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AND OBJECT">
    <p:spTree>
      <p:nvGrpSpPr>
        <p:cNvPr id="1" name=""/>
        <p:cNvGrpSpPr/>
        <p:nvPr/>
      </p:nvGrpSpPr>
      <p:grpSpPr>
        <a:xfrm>
          <a:off x="0" y="0"/>
          <a:ext cx="0" cy="0"/>
          <a:chOff x="0" y="0"/>
          <a:chExt cx="0" cy="0"/>
        </a:xfrm>
      </p:grpSpPr>
      <p:pic>
        <p:nvPicPr>
          <p:cNvPr id="3" name="Picture 2" descr="hptn_ppt_gradient-lightblue_v1.png"/>
          <p:cNvPicPr>
            <a:picLocks noChangeAspect="1"/>
          </p:cNvPicPr>
          <p:nvPr userDrawn="1"/>
        </p:nvPicPr>
        <p:blipFill>
          <a:blip r:embed="rId2"/>
          <a:stretch>
            <a:fillRect/>
          </a:stretch>
        </p:blipFill>
        <p:spPr>
          <a:xfrm>
            <a:off x="0" y="706472"/>
            <a:ext cx="11898313" cy="5912063"/>
          </a:xfrm>
          <a:prstGeom prst="rect">
            <a:avLst/>
          </a:prstGeom>
        </p:spPr>
      </p:pic>
      <p:sp>
        <p:nvSpPr>
          <p:cNvPr id="4" name="Rectangle 3"/>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sp>
        <p:nvSpPr>
          <p:cNvPr id="5" name="Title 3"/>
          <p:cNvSpPr>
            <a:spLocks noGrp="1"/>
          </p:cNvSpPr>
          <p:nvPr>
            <p:ph type="title"/>
          </p:nvPr>
        </p:nvSpPr>
        <p:spPr>
          <a:xfrm>
            <a:off x="1090679" y="937319"/>
            <a:ext cx="9716956" cy="921823"/>
          </a:xfrm>
        </p:spPr>
        <p:txBody>
          <a:bodyPr/>
          <a:lstStyle>
            <a:lvl1pPr>
              <a:defRPr>
                <a:solidFill>
                  <a:srgbClr val="0E99C0"/>
                </a:solidFill>
              </a:defRPr>
            </a:lvl1pPr>
          </a:lstStyle>
          <a:p>
            <a:r>
              <a:rPr lang="en-US" dirty="0" smtClean="0"/>
              <a:t>Click to edit Master title style</a:t>
            </a:r>
            <a:endParaRPr lang="en-US" dirty="0"/>
          </a:p>
        </p:txBody>
      </p:sp>
      <p:pic>
        <p:nvPicPr>
          <p:cNvPr id="6" name="Picture 5" descr="hptn_ppt_logo_v1.png"/>
          <p:cNvPicPr>
            <a:picLocks noChangeAspect="1"/>
          </p:cNvPicPr>
          <p:nvPr userDrawn="1"/>
        </p:nvPicPr>
        <p:blipFill>
          <a:blip r:embed="rId3"/>
          <a:stretch>
            <a:fillRect/>
          </a:stretch>
        </p:blipFill>
        <p:spPr>
          <a:xfrm>
            <a:off x="594917" y="133023"/>
            <a:ext cx="2690852" cy="518296"/>
          </a:xfrm>
          <a:prstGeom prst="rect">
            <a:avLst/>
          </a:prstGeom>
        </p:spPr>
      </p:pic>
      <p:sp>
        <p:nvSpPr>
          <p:cNvPr id="7" name="Content Placeholder 2"/>
          <p:cNvSpPr>
            <a:spLocks noGrp="1"/>
          </p:cNvSpPr>
          <p:nvPr>
            <p:ph idx="1"/>
          </p:nvPr>
        </p:nvSpPr>
        <p:spPr>
          <a:xfrm>
            <a:off x="1060056" y="2069700"/>
            <a:ext cx="9743133" cy="450188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872431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TITLE AND OBJECT">
    <p:spTree>
      <p:nvGrpSpPr>
        <p:cNvPr id="1" name=""/>
        <p:cNvGrpSpPr/>
        <p:nvPr/>
      </p:nvGrpSpPr>
      <p:grpSpPr>
        <a:xfrm>
          <a:off x="0" y="0"/>
          <a:ext cx="0" cy="0"/>
          <a:chOff x="0" y="0"/>
          <a:chExt cx="0" cy="0"/>
        </a:xfrm>
      </p:grpSpPr>
      <p:sp>
        <p:nvSpPr>
          <p:cNvPr id="3" name="Rectangle 2"/>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4" name="Picture 3" descr="hptn_ppt_logo_v1.png"/>
          <p:cNvPicPr>
            <a:picLocks noChangeAspect="1"/>
          </p:cNvPicPr>
          <p:nvPr userDrawn="1"/>
        </p:nvPicPr>
        <p:blipFill>
          <a:blip r:embed="rId2"/>
          <a:stretch>
            <a:fillRect/>
          </a:stretch>
        </p:blipFill>
        <p:spPr>
          <a:xfrm>
            <a:off x="594917" y="133023"/>
            <a:ext cx="2690852" cy="518296"/>
          </a:xfrm>
          <a:prstGeom prst="rect">
            <a:avLst/>
          </a:prstGeom>
        </p:spPr>
      </p:pic>
      <p:sp>
        <p:nvSpPr>
          <p:cNvPr id="5" name="Title 3"/>
          <p:cNvSpPr>
            <a:spLocks noGrp="1"/>
          </p:cNvSpPr>
          <p:nvPr>
            <p:ph type="title"/>
          </p:nvPr>
        </p:nvSpPr>
        <p:spPr>
          <a:xfrm>
            <a:off x="1090679" y="937319"/>
            <a:ext cx="9716956" cy="921823"/>
          </a:xfrm>
        </p:spPr>
        <p:txBody>
          <a:bodyPr/>
          <a:lstStyle>
            <a:lvl1pPr>
              <a:defRPr>
                <a:solidFill>
                  <a:srgbClr val="0E99C0"/>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1060056" y="2069700"/>
            <a:ext cx="9743133" cy="450188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23523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TITLE AND OBJECT">
    <p:spTree>
      <p:nvGrpSpPr>
        <p:cNvPr id="1" name=""/>
        <p:cNvGrpSpPr/>
        <p:nvPr/>
      </p:nvGrpSpPr>
      <p:grpSpPr>
        <a:xfrm>
          <a:off x="0" y="0"/>
          <a:ext cx="0" cy="0"/>
          <a:chOff x="0" y="0"/>
          <a:chExt cx="0" cy="0"/>
        </a:xfrm>
      </p:grpSpPr>
      <p:pic>
        <p:nvPicPr>
          <p:cNvPr id="3" name="Picture 2" descr="hptn_ppt_subpage_bg_darkblue_v2.png"/>
          <p:cNvPicPr>
            <a:picLocks noChangeAspect="1"/>
          </p:cNvPicPr>
          <p:nvPr userDrawn="1"/>
        </p:nvPicPr>
        <p:blipFill>
          <a:blip r:embed="rId2"/>
          <a:stretch>
            <a:fillRect/>
          </a:stretch>
        </p:blipFill>
        <p:spPr>
          <a:xfrm>
            <a:off x="0" y="161125"/>
            <a:ext cx="11898313" cy="6531776"/>
          </a:xfrm>
          <a:prstGeom prst="rect">
            <a:avLst/>
          </a:prstGeom>
        </p:spPr>
      </p:pic>
      <p:sp>
        <p:nvSpPr>
          <p:cNvPr id="4" name="Title 3"/>
          <p:cNvSpPr>
            <a:spLocks noGrp="1"/>
          </p:cNvSpPr>
          <p:nvPr>
            <p:ph type="title"/>
          </p:nvPr>
        </p:nvSpPr>
        <p:spPr>
          <a:xfrm>
            <a:off x="1090679" y="937319"/>
            <a:ext cx="9716956" cy="921823"/>
          </a:xfrm>
        </p:spPr>
        <p:txBody>
          <a:bodyPr/>
          <a:lstStyle>
            <a:lvl1pPr>
              <a:defRPr>
                <a:solidFill>
                  <a:srgbClr val="0E99C0"/>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1060056" y="2069700"/>
            <a:ext cx="9743133" cy="4501885"/>
          </a:xfrm>
        </p:spPr>
        <p:txBody>
          <a:bodyPr/>
          <a:lstStyle>
            <a:lvl1pPr>
              <a:defRPr>
                <a:solidFill>
                  <a:schemeClr val="bg1"/>
                </a:solidFill>
              </a:defRPr>
            </a:lvl1pPr>
            <a:lvl2pPr>
              <a:defRPr>
                <a:solidFill>
                  <a:schemeClr val="bg1"/>
                </a:solidFill>
              </a:defRPr>
            </a:lvl2pPr>
            <a:lvl3pPr>
              <a:defRPr sz="2342">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r>
              <a:rPr lang="en-US" sz="2537" b="0" i="0" dirty="0" smtClean="0">
                <a:solidFill>
                  <a:srgbClr val="000000"/>
                </a:solidFill>
                <a:latin typeface="Lucida Grande"/>
                <a:ea typeface="Lucida Grande"/>
                <a:cs typeface="Lucida Grande"/>
              </a:rPr>
              <a:t>8_Custom Layout</a:t>
            </a:r>
            <a:endParaRPr lang="en-US" dirty="0" smtClean="0"/>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889158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3" name="Rectangle 2"/>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4" name="Picture 3" descr="hptn_ppt_logo_v1.png"/>
          <p:cNvPicPr>
            <a:picLocks noChangeAspect="1"/>
          </p:cNvPicPr>
          <p:nvPr userDrawn="1"/>
        </p:nvPicPr>
        <p:blipFill>
          <a:blip r:embed="rId2"/>
          <a:stretch>
            <a:fillRect/>
          </a:stretch>
        </p:blipFill>
        <p:spPr>
          <a:xfrm>
            <a:off x="594917" y="133023"/>
            <a:ext cx="2690852" cy="518296"/>
          </a:xfrm>
          <a:prstGeom prst="rect">
            <a:avLst/>
          </a:prstGeom>
        </p:spPr>
      </p:pic>
      <p:sp>
        <p:nvSpPr>
          <p:cNvPr id="5" name="Title 3"/>
          <p:cNvSpPr>
            <a:spLocks noGrp="1"/>
          </p:cNvSpPr>
          <p:nvPr>
            <p:ph type="title"/>
          </p:nvPr>
        </p:nvSpPr>
        <p:spPr>
          <a:xfrm>
            <a:off x="1090679" y="937319"/>
            <a:ext cx="9716956" cy="921823"/>
          </a:xfrm>
        </p:spPr>
        <p:txBody>
          <a:bodyPr/>
          <a:lstStyle>
            <a:lvl1pPr>
              <a:defRPr>
                <a:solidFill>
                  <a:srgbClr val="0E99C0"/>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1075643" y="2082780"/>
            <a:ext cx="4442868" cy="624360"/>
          </a:xfrm>
        </p:spPr>
        <p:txBody>
          <a:bodyPr anchor="b"/>
          <a:lstStyle>
            <a:lvl1pPr marL="0" indent="0">
              <a:buNone/>
              <a:defRPr sz="2342" b="1">
                <a:solidFill>
                  <a:srgbClr val="000000"/>
                </a:solidFill>
              </a:defRPr>
            </a:lvl1pPr>
            <a:lvl2pPr marL="446192" indent="0">
              <a:buNone/>
              <a:defRPr sz="1952" b="1"/>
            </a:lvl2pPr>
            <a:lvl3pPr marL="892384" indent="0">
              <a:buNone/>
              <a:defRPr sz="1757" b="1"/>
            </a:lvl3pPr>
            <a:lvl4pPr marL="1338576" indent="0">
              <a:buNone/>
              <a:defRPr sz="1561" b="1"/>
            </a:lvl4pPr>
            <a:lvl5pPr marL="1784768" indent="0">
              <a:buNone/>
              <a:defRPr sz="1561" b="1"/>
            </a:lvl5pPr>
            <a:lvl6pPr marL="2230960" indent="0">
              <a:buNone/>
              <a:defRPr sz="1561" b="1"/>
            </a:lvl6pPr>
            <a:lvl7pPr marL="2677153" indent="0">
              <a:buNone/>
              <a:defRPr sz="1561" b="1"/>
            </a:lvl7pPr>
            <a:lvl8pPr marL="3123344" indent="0">
              <a:buNone/>
              <a:defRPr sz="1561" b="1"/>
            </a:lvl8pPr>
            <a:lvl9pPr marL="3569537" indent="0">
              <a:buNone/>
              <a:defRPr sz="1561" b="1"/>
            </a:lvl9pPr>
          </a:lstStyle>
          <a:p>
            <a:pPr lvl="0"/>
            <a:r>
              <a:rPr lang="en-US" dirty="0" smtClean="0"/>
              <a:t>Click to edit Master text styles</a:t>
            </a:r>
          </a:p>
        </p:txBody>
      </p:sp>
      <p:sp>
        <p:nvSpPr>
          <p:cNvPr id="7" name="Content Placeholder 3"/>
          <p:cNvSpPr>
            <a:spLocks noGrp="1"/>
          </p:cNvSpPr>
          <p:nvPr>
            <p:ph sz="half" idx="2"/>
          </p:nvPr>
        </p:nvSpPr>
        <p:spPr>
          <a:xfrm>
            <a:off x="1060053" y="2707141"/>
            <a:ext cx="4458458" cy="3856164"/>
          </a:xfrm>
        </p:spPr>
        <p:txBody>
          <a:bodyPr/>
          <a:lstStyle>
            <a:lvl1pPr>
              <a:defRPr sz="2342">
                <a:solidFill>
                  <a:srgbClr val="000000"/>
                </a:solidFill>
              </a:defRPr>
            </a:lvl1pPr>
            <a:lvl2pPr>
              <a:defRPr sz="1952">
                <a:solidFill>
                  <a:srgbClr val="000000"/>
                </a:solidFill>
              </a:defRPr>
            </a:lvl2pPr>
            <a:lvl3pPr>
              <a:defRPr sz="1757">
                <a:solidFill>
                  <a:srgbClr val="000000"/>
                </a:solidFill>
              </a:defRPr>
            </a:lvl3pPr>
            <a:lvl4pPr>
              <a:defRPr sz="1561">
                <a:solidFill>
                  <a:srgbClr val="000000"/>
                </a:solidFill>
              </a:defRPr>
            </a:lvl4pPr>
            <a:lvl5pPr>
              <a:defRPr sz="1561">
                <a:solidFill>
                  <a:srgbClr val="000000"/>
                </a:solidFill>
              </a:defRPr>
            </a:lvl5pPr>
            <a:lvl6pPr>
              <a:defRPr sz="1561"/>
            </a:lvl6pPr>
            <a:lvl7pPr>
              <a:defRPr sz="1561"/>
            </a:lvl7pPr>
            <a:lvl8pPr>
              <a:defRPr sz="1561"/>
            </a:lvl8pPr>
            <a:lvl9pPr>
              <a:defRPr sz="1561"/>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1"/>
          </p:nvPr>
        </p:nvSpPr>
        <p:spPr>
          <a:xfrm>
            <a:off x="6371554" y="2067807"/>
            <a:ext cx="4442868" cy="624360"/>
          </a:xfrm>
        </p:spPr>
        <p:txBody>
          <a:bodyPr anchor="b"/>
          <a:lstStyle>
            <a:lvl1pPr marL="0" indent="0">
              <a:buNone/>
              <a:defRPr sz="2342" b="1">
                <a:solidFill>
                  <a:srgbClr val="000000"/>
                </a:solidFill>
              </a:defRPr>
            </a:lvl1pPr>
            <a:lvl2pPr marL="446192" indent="0">
              <a:buNone/>
              <a:defRPr sz="1952" b="1"/>
            </a:lvl2pPr>
            <a:lvl3pPr marL="892384" indent="0">
              <a:buNone/>
              <a:defRPr sz="1757" b="1"/>
            </a:lvl3pPr>
            <a:lvl4pPr marL="1338576" indent="0">
              <a:buNone/>
              <a:defRPr sz="1561" b="1"/>
            </a:lvl4pPr>
            <a:lvl5pPr marL="1784768" indent="0">
              <a:buNone/>
              <a:defRPr sz="1561" b="1"/>
            </a:lvl5pPr>
            <a:lvl6pPr marL="2230960" indent="0">
              <a:buNone/>
              <a:defRPr sz="1561" b="1"/>
            </a:lvl6pPr>
            <a:lvl7pPr marL="2677153" indent="0">
              <a:buNone/>
              <a:defRPr sz="1561" b="1"/>
            </a:lvl7pPr>
            <a:lvl8pPr marL="3123344" indent="0">
              <a:buNone/>
              <a:defRPr sz="1561" b="1"/>
            </a:lvl8pPr>
            <a:lvl9pPr marL="3569537" indent="0">
              <a:buNone/>
              <a:defRPr sz="1561" b="1"/>
            </a:lvl9pPr>
          </a:lstStyle>
          <a:p>
            <a:pPr lvl="0"/>
            <a:r>
              <a:rPr lang="en-US" dirty="0" smtClean="0"/>
              <a:t>Click to edit Master text styles</a:t>
            </a:r>
          </a:p>
        </p:txBody>
      </p:sp>
      <p:sp>
        <p:nvSpPr>
          <p:cNvPr id="9" name="Content Placeholder 3"/>
          <p:cNvSpPr>
            <a:spLocks noGrp="1"/>
          </p:cNvSpPr>
          <p:nvPr>
            <p:ph sz="half" idx="12"/>
          </p:nvPr>
        </p:nvSpPr>
        <p:spPr>
          <a:xfrm>
            <a:off x="6360317" y="2692167"/>
            <a:ext cx="4458456" cy="3856164"/>
          </a:xfrm>
        </p:spPr>
        <p:txBody>
          <a:bodyPr/>
          <a:lstStyle>
            <a:lvl1pPr>
              <a:defRPr sz="2342">
                <a:solidFill>
                  <a:srgbClr val="000000"/>
                </a:solidFill>
              </a:defRPr>
            </a:lvl1pPr>
            <a:lvl2pPr>
              <a:defRPr sz="1952">
                <a:solidFill>
                  <a:srgbClr val="000000"/>
                </a:solidFill>
              </a:defRPr>
            </a:lvl2pPr>
            <a:lvl3pPr>
              <a:defRPr sz="1757">
                <a:solidFill>
                  <a:srgbClr val="000000"/>
                </a:solidFill>
              </a:defRPr>
            </a:lvl3pPr>
            <a:lvl4pPr>
              <a:defRPr sz="1561">
                <a:solidFill>
                  <a:srgbClr val="000000"/>
                </a:solidFill>
              </a:defRPr>
            </a:lvl4pPr>
            <a:lvl5pPr>
              <a:defRPr sz="1561">
                <a:solidFill>
                  <a:srgbClr val="000000"/>
                </a:solidFill>
              </a:defRPr>
            </a:lvl5pPr>
            <a:lvl6pPr>
              <a:defRPr sz="1561"/>
            </a:lvl6pPr>
            <a:lvl7pPr>
              <a:defRPr sz="1561"/>
            </a:lvl7pPr>
            <a:lvl8pPr>
              <a:defRPr sz="1561"/>
            </a:lvl8pPr>
            <a:lvl9pPr>
              <a:defRPr sz="1561"/>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rot="5400000">
            <a:off x="3680088" y="4316570"/>
            <a:ext cx="4536299" cy="206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25438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TWO COLUMNS">
    <p:spTree>
      <p:nvGrpSpPr>
        <p:cNvPr id="1" name=""/>
        <p:cNvGrpSpPr/>
        <p:nvPr/>
      </p:nvGrpSpPr>
      <p:grpSpPr>
        <a:xfrm>
          <a:off x="0" y="0"/>
          <a:ext cx="0" cy="0"/>
          <a:chOff x="0" y="0"/>
          <a:chExt cx="0" cy="0"/>
        </a:xfrm>
      </p:grpSpPr>
      <p:pic>
        <p:nvPicPr>
          <p:cNvPr id="3" name="Picture 2" descr="hptn_ppt_gradient-lightblue_v1.png"/>
          <p:cNvPicPr>
            <a:picLocks noChangeAspect="1"/>
          </p:cNvPicPr>
          <p:nvPr userDrawn="1"/>
        </p:nvPicPr>
        <p:blipFill>
          <a:blip r:embed="rId2"/>
          <a:stretch>
            <a:fillRect/>
          </a:stretch>
        </p:blipFill>
        <p:spPr>
          <a:xfrm>
            <a:off x="0" y="706472"/>
            <a:ext cx="11898313" cy="5912063"/>
          </a:xfrm>
          <a:prstGeom prst="rect">
            <a:avLst/>
          </a:prstGeom>
        </p:spPr>
      </p:pic>
      <p:sp>
        <p:nvSpPr>
          <p:cNvPr id="4" name="Rectangle 3"/>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5" name="Picture 4" descr="hptn_ppt_logo_v1.png"/>
          <p:cNvPicPr>
            <a:picLocks noChangeAspect="1"/>
          </p:cNvPicPr>
          <p:nvPr userDrawn="1"/>
        </p:nvPicPr>
        <p:blipFill>
          <a:blip r:embed="rId3"/>
          <a:stretch>
            <a:fillRect/>
          </a:stretch>
        </p:blipFill>
        <p:spPr>
          <a:xfrm>
            <a:off x="594917" y="133023"/>
            <a:ext cx="2690852" cy="518296"/>
          </a:xfrm>
          <a:prstGeom prst="rect">
            <a:avLst/>
          </a:prstGeom>
        </p:spPr>
      </p:pic>
      <p:sp>
        <p:nvSpPr>
          <p:cNvPr id="6" name="Title 3"/>
          <p:cNvSpPr>
            <a:spLocks noGrp="1"/>
          </p:cNvSpPr>
          <p:nvPr>
            <p:ph type="title"/>
          </p:nvPr>
        </p:nvSpPr>
        <p:spPr>
          <a:xfrm>
            <a:off x="1090679" y="937319"/>
            <a:ext cx="9716956" cy="921823"/>
          </a:xfrm>
        </p:spPr>
        <p:txBody>
          <a:bodyPr/>
          <a:lstStyle>
            <a:lvl1pPr>
              <a:defRPr>
                <a:solidFill>
                  <a:srgbClr val="0E99C0"/>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1075643" y="2082780"/>
            <a:ext cx="4442868" cy="624360"/>
          </a:xfrm>
        </p:spPr>
        <p:txBody>
          <a:bodyPr anchor="b"/>
          <a:lstStyle>
            <a:lvl1pPr marL="0" indent="0">
              <a:buNone/>
              <a:defRPr sz="2342" b="1">
                <a:solidFill>
                  <a:srgbClr val="000000"/>
                </a:solidFill>
              </a:defRPr>
            </a:lvl1pPr>
            <a:lvl2pPr marL="446192" indent="0">
              <a:buNone/>
              <a:defRPr sz="1952" b="1"/>
            </a:lvl2pPr>
            <a:lvl3pPr marL="892384" indent="0">
              <a:buNone/>
              <a:defRPr sz="1757" b="1"/>
            </a:lvl3pPr>
            <a:lvl4pPr marL="1338576" indent="0">
              <a:buNone/>
              <a:defRPr sz="1561" b="1"/>
            </a:lvl4pPr>
            <a:lvl5pPr marL="1784768" indent="0">
              <a:buNone/>
              <a:defRPr sz="1561" b="1"/>
            </a:lvl5pPr>
            <a:lvl6pPr marL="2230960" indent="0">
              <a:buNone/>
              <a:defRPr sz="1561" b="1"/>
            </a:lvl6pPr>
            <a:lvl7pPr marL="2677153" indent="0">
              <a:buNone/>
              <a:defRPr sz="1561" b="1"/>
            </a:lvl7pPr>
            <a:lvl8pPr marL="3123344" indent="0">
              <a:buNone/>
              <a:defRPr sz="1561" b="1"/>
            </a:lvl8pPr>
            <a:lvl9pPr marL="3569537" indent="0">
              <a:buNone/>
              <a:defRPr sz="1561" b="1"/>
            </a:lvl9pPr>
          </a:lstStyle>
          <a:p>
            <a:pPr lvl="0"/>
            <a:r>
              <a:rPr lang="en-US" dirty="0" smtClean="0"/>
              <a:t>Click to edit Master text styles</a:t>
            </a:r>
          </a:p>
        </p:txBody>
      </p:sp>
      <p:sp>
        <p:nvSpPr>
          <p:cNvPr id="8" name="Content Placeholder 3"/>
          <p:cNvSpPr>
            <a:spLocks noGrp="1"/>
          </p:cNvSpPr>
          <p:nvPr>
            <p:ph sz="half" idx="2"/>
          </p:nvPr>
        </p:nvSpPr>
        <p:spPr>
          <a:xfrm>
            <a:off x="1060053" y="2707141"/>
            <a:ext cx="4458458" cy="3856164"/>
          </a:xfrm>
        </p:spPr>
        <p:txBody>
          <a:bodyPr/>
          <a:lstStyle>
            <a:lvl1pPr>
              <a:defRPr sz="2342">
                <a:solidFill>
                  <a:srgbClr val="000000"/>
                </a:solidFill>
              </a:defRPr>
            </a:lvl1pPr>
            <a:lvl2pPr>
              <a:defRPr sz="1952">
                <a:solidFill>
                  <a:srgbClr val="000000"/>
                </a:solidFill>
              </a:defRPr>
            </a:lvl2pPr>
            <a:lvl3pPr>
              <a:defRPr sz="1757">
                <a:solidFill>
                  <a:srgbClr val="000000"/>
                </a:solidFill>
              </a:defRPr>
            </a:lvl3pPr>
            <a:lvl4pPr>
              <a:defRPr sz="1561">
                <a:solidFill>
                  <a:srgbClr val="000000"/>
                </a:solidFill>
              </a:defRPr>
            </a:lvl4pPr>
            <a:lvl5pPr>
              <a:defRPr sz="1561">
                <a:solidFill>
                  <a:srgbClr val="000000"/>
                </a:solidFill>
              </a:defRPr>
            </a:lvl5pPr>
            <a:lvl6pPr>
              <a:defRPr sz="1561"/>
            </a:lvl6pPr>
            <a:lvl7pPr>
              <a:defRPr sz="1561"/>
            </a:lvl7pPr>
            <a:lvl8pPr>
              <a:defRPr sz="1561"/>
            </a:lvl8pPr>
            <a:lvl9pPr>
              <a:defRPr sz="1561"/>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idx="11"/>
          </p:nvPr>
        </p:nvSpPr>
        <p:spPr>
          <a:xfrm>
            <a:off x="6371554" y="2067807"/>
            <a:ext cx="4442868" cy="624360"/>
          </a:xfrm>
        </p:spPr>
        <p:txBody>
          <a:bodyPr anchor="b"/>
          <a:lstStyle>
            <a:lvl1pPr marL="0" indent="0">
              <a:buNone/>
              <a:defRPr sz="2342" b="1">
                <a:solidFill>
                  <a:srgbClr val="000000"/>
                </a:solidFill>
              </a:defRPr>
            </a:lvl1pPr>
            <a:lvl2pPr marL="446192" indent="0">
              <a:buNone/>
              <a:defRPr sz="1952" b="1"/>
            </a:lvl2pPr>
            <a:lvl3pPr marL="892384" indent="0">
              <a:buNone/>
              <a:defRPr sz="1757" b="1"/>
            </a:lvl3pPr>
            <a:lvl4pPr marL="1338576" indent="0">
              <a:buNone/>
              <a:defRPr sz="1561" b="1"/>
            </a:lvl4pPr>
            <a:lvl5pPr marL="1784768" indent="0">
              <a:buNone/>
              <a:defRPr sz="1561" b="1"/>
            </a:lvl5pPr>
            <a:lvl6pPr marL="2230960" indent="0">
              <a:buNone/>
              <a:defRPr sz="1561" b="1"/>
            </a:lvl6pPr>
            <a:lvl7pPr marL="2677153" indent="0">
              <a:buNone/>
              <a:defRPr sz="1561" b="1"/>
            </a:lvl7pPr>
            <a:lvl8pPr marL="3123344" indent="0">
              <a:buNone/>
              <a:defRPr sz="1561" b="1"/>
            </a:lvl8pPr>
            <a:lvl9pPr marL="3569537" indent="0">
              <a:buNone/>
              <a:defRPr sz="1561" b="1"/>
            </a:lvl9pPr>
          </a:lstStyle>
          <a:p>
            <a:pPr lvl="0"/>
            <a:r>
              <a:rPr lang="en-US" dirty="0" smtClean="0"/>
              <a:t>Click to edit Master text styles</a:t>
            </a:r>
          </a:p>
        </p:txBody>
      </p:sp>
      <p:sp>
        <p:nvSpPr>
          <p:cNvPr id="10" name="Content Placeholder 3"/>
          <p:cNvSpPr>
            <a:spLocks noGrp="1"/>
          </p:cNvSpPr>
          <p:nvPr>
            <p:ph sz="half" idx="12"/>
          </p:nvPr>
        </p:nvSpPr>
        <p:spPr>
          <a:xfrm>
            <a:off x="6360317" y="2692167"/>
            <a:ext cx="4458456" cy="3856164"/>
          </a:xfrm>
        </p:spPr>
        <p:txBody>
          <a:bodyPr/>
          <a:lstStyle>
            <a:lvl1pPr>
              <a:defRPr sz="2342">
                <a:solidFill>
                  <a:srgbClr val="000000"/>
                </a:solidFill>
              </a:defRPr>
            </a:lvl1pPr>
            <a:lvl2pPr>
              <a:defRPr sz="1952">
                <a:solidFill>
                  <a:srgbClr val="000000"/>
                </a:solidFill>
              </a:defRPr>
            </a:lvl2pPr>
            <a:lvl3pPr>
              <a:defRPr sz="1757">
                <a:solidFill>
                  <a:srgbClr val="000000"/>
                </a:solidFill>
              </a:defRPr>
            </a:lvl3pPr>
            <a:lvl4pPr>
              <a:defRPr sz="1561">
                <a:solidFill>
                  <a:srgbClr val="000000"/>
                </a:solidFill>
              </a:defRPr>
            </a:lvl4pPr>
            <a:lvl5pPr>
              <a:defRPr sz="1561">
                <a:solidFill>
                  <a:srgbClr val="000000"/>
                </a:solidFill>
              </a:defRPr>
            </a:lvl5pPr>
            <a:lvl6pPr>
              <a:defRPr sz="1561"/>
            </a:lvl6pPr>
            <a:lvl7pPr>
              <a:defRPr sz="1561"/>
            </a:lvl7pPr>
            <a:lvl8pPr>
              <a:defRPr sz="1561"/>
            </a:lvl8pPr>
            <a:lvl9pPr>
              <a:defRPr sz="1561"/>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rot="5400000">
            <a:off x="3680088" y="4316570"/>
            <a:ext cx="4536299" cy="206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61786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TWO COLUMNSt">
    <p:spTree>
      <p:nvGrpSpPr>
        <p:cNvPr id="1" name=""/>
        <p:cNvGrpSpPr/>
        <p:nvPr/>
      </p:nvGrpSpPr>
      <p:grpSpPr>
        <a:xfrm>
          <a:off x="0" y="0"/>
          <a:ext cx="0" cy="0"/>
          <a:chOff x="0" y="0"/>
          <a:chExt cx="0" cy="0"/>
        </a:xfrm>
      </p:grpSpPr>
      <p:pic>
        <p:nvPicPr>
          <p:cNvPr id="3" name="Picture 2" descr="hptn_ppt_subpage_bg_darkblue_v2.png"/>
          <p:cNvPicPr>
            <a:picLocks noChangeAspect="1"/>
          </p:cNvPicPr>
          <p:nvPr userDrawn="1"/>
        </p:nvPicPr>
        <p:blipFill>
          <a:blip r:embed="rId2"/>
          <a:stretch>
            <a:fillRect/>
          </a:stretch>
        </p:blipFill>
        <p:spPr>
          <a:xfrm>
            <a:off x="2399" y="161125"/>
            <a:ext cx="11898313" cy="6531776"/>
          </a:xfrm>
          <a:prstGeom prst="rect">
            <a:avLst/>
          </a:prstGeom>
        </p:spPr>
      </p:pic>
      <p:sp>
        <p:nvSpPr>
          <p:cNvPr id="4" name="Title 3"/>
          <p:cNvSpPr>
            <a:spLocks noGrp="1"/>
          </p:cNvSpPr>
          <p:nvPr>
            <p:ph type="title"/>
          </p:nvPr>
        </p:nvSpPr>
        <p:spPr>
          <a:xfrm>
            <a:off x="1090679" y="937319"/>
            <a:ext cx="9716956" cy="921823"/>
          </a:xfrm>
        </p:spPr>
        <p:txBody>
          <a:bodyPr/>
          <a:lstStyle>
            <a:lvl1pPr>
              <a:defRPr>
                <a:solidFill>
                  <a:srgbClr val="0E99C0"/>
                </a:solidFill>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1075643" y="2082780"/>
            <a:ext cx="4442868" cy="624360"/>
          </a:xfrm>
        </p:spPr>
        <p:txBody>
          <a:bodyPr anchor="b"/>
          <a:lstStyle>
            <a:lvl1pPr marL="0" indent="0">
              <a:buNone/>
              <a:defRPr sz="2342" b="1">
                <a:solidFill>
                  <a:srgbClr val="FFFFFF"/>
                </a:solidFill>
              </a:defRPr>
            </a:lvl1pPr>
            <a:lvl2pPr marL="446192" indent="0">
              <a:buNone/>
              <a:defRPr sz="1952" b="1"/>
            </a:lvl2pPr>
            <a:lvl3pPr marL="892384" indent="0">
              <a:buNone/>
              <a:defRPr sz="1757" b="1"/>
            </a:lvl3pPr>
            <a:lvl4pPr marL="1338576" indent="0">
              <a:buNone/>
              <a:defRPr sz="1561" b="1"/>
            </a:lvl4pPr>
            <a:lvl5pPr marL="1784768" indent="0">
              <a:buNone/>
              <a:defRPr sz="1561" b="1"/>
            </a:lvl5pPr>
            <a:lvl6pPr marL="2230960" indent="0">
              <a:buNone/>
              <a:defRPr sz="1561" b="1"/>
            </a:lvl6pPr>
            <a:lvl7pPr marL="2677153" indent="0">
              <a:buNone/>
              <a:defRPr sz="1561" b="1"/>
            </a:lvl7pPr>
            <a:lvl8pPr marL="3123344" indent="0">
              <a:buNone/>
              <a:defRPr sz="1561" b="1"/>
            </a:lvl8pPr>
            <a:lvl9pPr marL="3569537" indent="0">
              <a:buNone/>
              <a:defRPr sz="1561" b="1"/>
            </a:lvl9pPr>
          </a:lstStyle>
          <a:p>
            <a:pPr lvl="0"/>
            <a:r>
              <a:rPr lang="en-US" dirty="0" smtClean="0"/>
              <a:t>Click to edit Master text styles</a:t>
            </a:r>
          </a:p>
        </p:txBody>
      </p:sp>
      <p:sp>
        <p:nvSpPr>
          <p:cNvPr id="6" name="Content Placeholder 3"/>
          <p:cNvSpPr>
            <a:spLocks noGrp="1"/>
          </p:cNvSpPr>
          <p:nvPr>
            <p:ph sz="half" idx="2"/>
          </p:nvPr>
        </p:nvSpPr>
        <p:spPr>
          <a:xfrm>
            <a:off x="1060053" y="2707141"/>
            <a:ext cx="4458458" cy="3856164"/>
          </a:xfrm>
        </p:spPr>
        <p:txBody>
          <a:bodyPr/>
          <a:lstStyle>
            <a:lvl1pPr>
              <a:defRPr sz="2342">
                <a:solidFill>
                  <a:srgbClr val="FFFFFF"/>
                </a:solidFill>
              </a:defRPr>
            </a:lvl1pPr>
            <a:lvl2pPr>
              <a:defRPr sz="1952">
                <a:solidFill>
                  <a:srgbClr val="FFFFFF"/>
                </a:solidFill>
              </a:defRPr>
            </a:lvl2pPr>
            <a:lvl3pPr>
              <a:defRPr sz="1757">
                <a:solidFill>
                  <a:srgbClr val="FFFFFF"/>
                </a:solidFill>
              </a:defRPr>
            </a:lvl3pPr>
            <a:lvl4pPr>
              <a:defRPr sz="1561">
                <a:solidFill>
                  <a:srgbClr val="FFFFFF"/>
                </a:solidFill>
              </a:defRPr>
            </a:lvl4pPr>
            <a:lvl5pPr>
              <a:defRPr sz="1561">
                <a:solidFill>
                  <a:srgbClr val="FFFFFF"/>
                </a:solidFill>
              </a:defRPr>
            </a:lvl5pPr>
            <a:lvl6pPr>
              <a:defRPr sz="1561"/>
            </a:lvl6pPr>
            <a:lvl7pPr>
              <a:defRPr sz="1561"/>
            </a:lvl7pPr>
            <a:lvl8pPr>
              <a:defRPr sz="1561"/>
            </a:lvl8pPr>
            <a:lvl9pPr>
              <a:defRPr sz="1561"/>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idx="11"/>
          </p:nvPr>
        </p:nvSpPr>
        <p:spPr>
          <a:xfrm>
            <a:off x="6371554" y="2067807"/>
            <a:ext cx="4442868" cy="624360"/>
          </a:xfrm>
        </p:spPr>
        <p:txBody>
          <a:bodyPr anchor="b"/>
          <a:lstStyle>
            <a:lvl1pPr marL="0" indent="0">
              <a:buNone/>
              <a:defRPr sz="2342" b="1">
                <a:solidFill>
                  <a:srgbClr val="FFFFFF"/>
                </a:solidFill>
              </a:defRPr>
            </a:lvl1pPr>
            <a:lvl2pPr marL="446192" indent="0">
              <a:buNone/>
              <a:defRPr sz="1952" b="1"/>
            </a:lvl2pPr>
            <a:lvl3pPr marL="892384" indent="0">
              <a:buNone/>
              <a:defRPr sz="1757" b="1"/>
            </a:lvl3pPr>
            <a:lvl4pPr marL="1338576" indent="0">
              <a:buNone/>
              <a:defRPr sz="1561" b="1"/>
            </a:lvl4pPr>
            <a:lvl5pPr marL="1784768" indent="0">
              <a:buNone/>
              <a:defRPr sz="1561" b="1"/>
            </a:lvl5pPr>
            <a:lvl6pPr marL="2230960" indent="0">
              <a:buNone/>
              <a:defRPr sz="1561" b="1"/>
            </a:lvl6pPr>
            <a:lvl7pPr marL="2677153" indent="0">
              <a:buNone/>
              <a:defRPr sz="1561" b="1"/>
            </a:lvl7pPr>
            <a:lvl8pPr marL="3123344" indent="0">
              <a:buNone/>
              <a:defRPr sz="1561" b="1"/>
            </a:lvl8pPr>
            <a:lvl9pPr marL="3569537" indent="0">
              <a:buNone/>
              <a:defRPr sz="1561" b="1"/>
            </a:lvl9pPr>
          </a:lstStyle>
          <a:p>
            <a:pPr lvl="0"/>
            <a:r>
              <a:rPr lang="en-US" dirty="0" smtClean="0"/>
              <a:t>Click to edit Master text styles</a:t>
            </a:r>
          </a:p>
        </p:txBody>
      </p:sp>
      <p:sp>
        <p:nvSpPr>
          <p:cNvPr id="8" name="Content Placeholder 3"/>
          <p:cNvSpPr>
            <a:spLocks noGrp="1"/>
          </p:cNvSpPr>
          <p:nvPr>
            <p:ph sz="half" idx="12"/>
          </p:nvPr>
        </p:nvSpPr>
        <p:spPr>
          <a:xfrm>
            <a:off x="6360317" y="2692167"/>
            <a:ext cx="4458456" cy="3856164"/>
          </a:xfrm>
        </p:spPr>
        <p:txBody>
          <a:bodyPr/>
          <a:lstStyle>
            <a:lvl1pPr>
              <a:defRPr sz="2342">
                <a:solidFill>
                  <a:srgbClr val="FFFFFF"/>
                </a:solidFill>
              </a:defRPr>
            </a:lvl1pPr>
            <a:lvl2pPr>
              <a:defRPr sz="1952">
                <a:solidFill>
                  <a:srgbClr val="FFFFFF"/>
                </a:solidFill>
              </a:defRPr>
            </a:lvl2pPr>
            <a:lvl3pPr>
              <a:defRPr sz="1757">
                <a:solidFill>
                  <a:srgbClr val="FFFFFF"/>
                </a:solidFill>
              </a:defRPr>
            </a:lvl3pPr>
            <a:lvl4pPr>
              <a:defRPr sz="1561">
                <a:solidFill>
                  <a:srgbClr val="FFFFFF"/>
                </a:solidFill>
              </a:defRPr>
            </a:lvl4pPr>
            <a:lvl5pPr>
              <a:defRPr sz="1561">
                <a:solidFill>
                  <a:srgbClr val="FFFFFF"/>
                </a:solidFill>
              </a:defRPr>
            </a:lvl5pPr>
            <a:lvl6pPr>
              <a:defRPr sz="1561"/>
            </a:lvl6pPr>
            <a:lvl7pPr>
              <a:defRPr sz="1561"/>
            </a:lvl7pPr>
            <a:lvl8pPr>
              <a:defRPr sz="1561"/>
            </a:lvl8pPr>
            <a:lvl9pPr>
              <a:defRPr sz="1561"/>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rot="5400000">
            <a:off x="3680088" y="4316570"/>
            <a:ext cx="4536299" cy="206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3588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1_WHITE TITLE PAGE">
    <p:spTree>
      <p:nvGrpSpPr>
        <p:cNvPr id="1" name=""/>
        <p:cNvGrpSpPr/>
        <p:nvPr/>
      </p:nvGrpSpPr>
      <p:grpSpPr>
        <a:xfrm>
          <a:off x="0" y="0"/>
          <a:ext cx="0" cy="0"/>
          <a:chOff x="0" y="0"/>
          <a:chExt cx="0" cy="0"/>
        </a:xfrm>
      </p:grpSpPr>
      <p:pic>
        <p:nvPicPr>
          <p:cNvPr id="6" name="Picture 5" descr="hptn_ppt_gradient-lightblue_v1.png"/>
          <p:cNvPicPr>
            <a:picLocks noChangeAspect="1"/>
          </p:cNvPicPr>
          <p:nvPr userDrawn="1"/>
        </p:nvPicPr>
        <p:blipFill>
          <a:blip r:embed="rId2"/>
          <a:stretch>
            <a:fillRect/>
          </a:stretch>
        </p:blipFill>
        <p:spPr>
          <a:xfrm>
            <a:off x="0" y="706472"/>
            <a:ext cx="11898313" cy="5912063"/>
          </a:xfrm>
          <a:prstGeom prst="rect">
            <a:avLst/>
          </a:prstGeom>
        </p:spPr>
      </p:pic>
      <p:sp>
        <p:nvSpPr>
          <p:cNvPr id="7" name="Rectangle 6"/>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9" name="Picture 8" descr="hptn_ppt_logo_v1.png"/>
          <p:cNvPicPr>
            <a:picLocks noChangeAspect="1"/>
          </p:cNvPicPr>
          <p:nvPr userDrawn="1"/>
        </p:nvPicPr>
        <p:blipFill>
          <a:blip r:embed="rId3"/>
          <a:stretch>
            <a:fillRect/>
          </a:stretch>
        </p:blipFill>
        <p:spPr>
          <a:xfrm>
            <a:off x="594917" y="133023"/>
            <a:ext cx="2690852" cy="518296"/>
          </a:xfrm>
          <a:prstGeom prst="rect">
            <a:avLst/>
          </a:prstGeom>
        </p:spPr>
      </p:pic>
    </p:spTree>
    <p:extLst>
      <p:ext uri="{BB962C8B-B14F-4D97-AF65-F5344CB8AC3E}">
        <p14:creationId xmlns:p14="http://schemas.microsoft.com/office/powerpoint/2010/main" val="41609944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2_WHITE TITLE PAGE">
    <p:spTree>
      <p:nvGrpSpPr>
        <p:cNvPr id="1" name=""/>
        <p:cNvGrpSpPr/>
        <p:nvPr/>
      </p:nvGrpSpPr>
      <p:grpSpPr>
        <a:xfrm>
          <a:off x="0" y="0"/>
          <a:ext cx="0" cy="0"/>
          <a:chOff x="0" y="0"/>
          <a:chExt cx="0" cy="0"/>
        </a:xfrm>
      </p:grpSpPr>
      <p:sp>
        <p:nvSpPr>
          <p:cNvPr id="7" name="Rectangle 6"/>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9" name="Picture 8" descr="hptn_ppt_logo_v1.png"/>
          <p:cNvPicPr>
            <a:picLocks noChangeAspect="1"/>
          </p:cNvPicPr>
          <p:nvPr userDrawn="1"/>
        </p:nvPicPr>
        <p:blipFill>
          <a:blip r:embed="rId2"/>
          <a:stretch>
            <a:fillRect/>
          </a:stretch>
        </p:blipFill>
        <p:spPr>
          <a:xfrm>
            <a:off x="594917" y="133023"/>
            <a:ext cx="2690852" cy="518296"/>
          </a:xfrm>
          <a:prstGeom prst="rect">
            <a:avLst/>
          </a:prstGeom>
        </p:spPr>
      </p:pic>
      <p:sp>
        <p:nvSpPr>
          <p:cNvPr id="4" name="TextBox 5"/>
          <p:cNvSpPr txBox="1"/>
          <p:nvPr userDrawn="1"/>
        </p:nvSpPr>
        <p:spPr>
          <a:xfrm>
            <a:off x="204209" y="634605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latin typeface="Arial" panose="020B0604020202020204" pitchFamily="34" charset="0"/>
                <a:ea typeface="+mn-ea"/>
                <a:cs typeface="Arial" panose="020B0604020202020204" pitchFamily="34" charset="0"/>
              </a:rPr>
              <a:t>From </a:t>
            </a:r>
            <a:r>
              <a:rPr lang="en-US" sz="1200" dirty="0" smtClean="0">
                <a:latin typeface="Arial" panose="020B0604020202020204" pitchFamily="34" charset="0"/>
                <a:ea typeface="+mn-ea"/>
                <a:cs typeface="Arial" panose="020B0604020202020204" pitchFamily="34" charset="0"/>
              </a:rPr>
              <a:t>RM </a:t>
            </a:r>
            <a:r>
              <a:rPr lang="en-US" sz="1200" dirty="0" err="1" smtClean="0">
                <a:latin typeface="Arial" panose="020B0604020202020204" pitchFamily="34" charset="0"/>
                <a:ea typeface="+mn-ea"/>
                <a:cs typeface="Arial" panose="020B0604020202020204" pitchFamily="34" charset="0"/>
              </a:rPr>
              <a:t>Gulick</a:t>
            </a:r>
            <a:r>
              <a:rPr lang="en-US" sz="1200" dirty="0" smtClean="0">
                <a:latin typeface="Arial" panose="020B0604020202020204" pitchFamily="34" charset="0"/>
                <a:ea typeface="+mn-ea"/>
                <a:cs typeface="Arial" panose="020B0604020202020204" pitchFamily="34" charset="0"/>
              </a:rPr>
              <a:t>, MD, MPH </a:t>
            </a:r>
            <a:r>
              <a:rPr lang="en-US" sz="1200" dirty="0">
                <a:latin typeface="Arial" panose="020B0604020202020204" pitchFamily="34" charset="0"/>
                <a:ea typeface="+mn-ea"/>
                <a:cs typeface="Arial" panose="020B0604020202020204" pitchFamily="34" charset="0"/>
              </a:rPr>
              <a:t>at </a:t>
            </a:r>
            <a:r>
              <a:rPr lang="en-US" sz="1200" dirty="0" smtClean="0">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latin typeface="Arial" panose="020B0604020202020204" pitchFamily="34" charset="0"/>
                <a:ea typeface="+mn-ea"/>
                <a:cs typeface="Arial" panose="020B0604020202020204" pitchFamily="34" charset="0"/>
              </a:rPr>
              <a:t>USA. </a:t>
            </a:r>
            <a:endParaRPr lang="en-US" sz="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87336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3_WHITE TITLE PAGE">
    <p:spTree>
      <p:nvGrpSpPr>
        <p:cNvPr id="1" name=""/>
        <p:cNvGrpSpPr/>
        <p:nvPr/>
      </p:nvGrpSpPr>
      <p:grpSpPr>
        <a:xfrm>
          <a:off x="0" y="0"/>
          <a:ext cx="0" cy="0"/>
          <a:chOff x="0" y="0"/>
          <a:chExt cx="0" cy="0"/>
        </a:xfrm>
      </p:grpSpPr>
      <p:pic>
        <p:nvPicPr>
          <p:cNvPr id="5" name="Picture 4" descr="hptn_ppt_subpage_bg_darkblue_v2.png"/>
          <p:cNvPicPr>
            <a:picLocks noChangeAspect="1"/>
          </p:cNvPicPr>
          <p:nvPr userDrawn="1"/>
        </p:nvPicPr>
        <p:blipFill>
          <a:blip r:embed="rId2"/>
          <a:stretch>
            <a:fillRect/>
          </a:stretch>
        </p:blipFill>
        <p:spPr>
          <a:xfrm>
            <a:off x="0" y="161125"/>
            <a:ext cx="11898313" cy="6531776"/>
          </a:xfrm>
          <a:prstGeom prst="rect">
            <a:avLst/>
          </a:prstGeom>
        </p:spPr>
      </p:pic>
    </p:spTree>
    <p:extLst>
      <p:ext uri="{BB962C8B-B14F-4D97-AF65-F5344CB8AC3E}">
        <p14:creationId xmlns:p14="http://schemas.microsoft.com/office/powerpoint/2010/main" val="3961032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5363" y="268288"/>
            <a:ext cx="10707731" cy="1116012"/>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1384777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4_WHITE TITLE PAGE">
    <p:spTree>
      <p:nvGrpSpPr>
        <p:cNvPr id="1" name=""/>
        <p:cNvGrpSpPr/>
        <p:nvPr/>
      </p:nvGrpSpPr>
      <p:grpSpPr>
        <a:xfrm>
          <a:off x="0" y="0"/>
          <a:ext cx="0" cy="0"/>
          <a:chOff x="0" y="0"/>
          <a:chExt cx="0" cy="0"/>
        </a:xfrm>
      </p:grpSpPr>
      <p:sp>
        <p:nvSpPr>
          <p:cNvPr id="4" name="Rectangle 3"/>
          <p:cNvSpPr/>
          <p:nvPr userDrawn="1"/>
        </p:nvSpPr>
        <p:spPr>
          <a:xfrm>
            <a:off x="0" y="6041294"/>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5" name="Picture 4" descr="hptn_ppt_logo_v2.png"/>
          <p:cNvPicPr>
            <a:picLocks noChangeAspect="1"/>
          </p:cNvPicPr>
          <p:nvPr userDrawn="1"/>
        </p:nvPicPr>
        <p:blipFill>
          <a:blip r:embed="rId2"/>
          <a:stretch>
            <a:fillRect/>
          </a:stretch>
        </p:blipFill>
        <p:spPr>
          <a:xfrm>
            <a:off x="877083" y="5528764"/>
            <a:ext cx="6026041" cy="1164139"/>
          </a:xfrm>
          <a:prstGeom prst="rect">
            <a:avLst/>
          </a:prstGeom>
        </p:spPr>
      </p:pic>
    </p:spTree>
    <p:extLst>
      <p:ext uri="{BB962C8B-B14F-4D97-AF65-F5344CB8AC3E}">
        <p14:creationId xmlns:p14="http://schemas.microsoft.com/office/powerpoint/2010/main" val="37606854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5_WHITE TITLE PAGE">
    <p:spTree>
      <p:nvGrpSpPr>
        <p:cNvPr id="1" name=""/>
        <p:cNvGrpSpPr/>
        <p:nvPr/>
      </p:nvGrpSpPr>
      <p:grpSpPr>
        <a:xfrm>
          <a:off x="0" y="0"/>
          <a:ext cx="0" cy="0"/>
          <a:chOff x="0" y="0"/>
          <a:chExt cx="0" cy="0"/>
        </a:xfrm>
      </p:grpSpPr>
      <p:sp>
        <p:nvSpPr>
          <p:cNvPr id="4" name="Rectangle 3"/>
          <p:cNvSpPr/>
          <p:nvPr userDrawn="1"/>
        </p:nvSpPr>
        <p:spPr>
          <a:xfrm>
            <a:off x="0" y="6041294"/>
            <a:ext cx="11898313" cy="651606"/>
          </a:xfrm>
          <a:prstGeom prst="rect">
            <a:avLst/>
          </a:prstGeom>
          <a:solidFill>
            <a:srgbClr val="0E99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5" name="Picture 4" descr="hptn_ppt_logo_v2.png"/>
          <p:cNvPicPr>
            <a:picLocks noChangeAspect="1"/>
          </p:cNvPicPr>
          <p:nvPr userDrawn="1"/>
        </p:nvPicPr>
        <p:blipFill>
          <a:blip r:embed="rId2"/>
          <a:stretch>
            <a:fillRect/>
          </a:stretch>
        </p:blipFill>
        <p:spPr>
          <a:xfrm>
            <a:off x="877083" y="5528764"/>
            <a:ext cx="6026041" cy="1164139"/>
          </a:xfrm>
          <a:prstGeom prst="rect">
            <a:avLst/>
          </a:prstGeom>
        </p:spPr>
      </p:pic>
    </p:spTree>
    <p:extLst>
      <p:ext uri="{BB962C8B-B14F-4D97-AF65-F5344CB8AC3E}">
        <p14:creationId xmlns:p14="http://schemas.microsoft.com/office/powerpoint/2010/main" val="28466183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6_GRADIENT TITLE PAGE">
    <p:spTree>
      <p:nvGrpSpPr>
        <p:cNvPr id="1" name=""/>
        <p:cNvGrpSpPr/>
        <p:nvPr/>
      </p:nvGrpSpPr>
      <p:grpSpPr>
        <a:xfrm>
          <a:off x="0" y="0"/>
          <a:ext cx="0" cy="0"/>
          <a:chOff x="0" y="0"/>
          <a:chExt cx="0" cy="0"/>
        </a:xfrm>
      </p:grpSpPr>
      <p:pic>
        <p:nvPicPr>
          <p:cNvPr id="5" name="Picture 4" descr="hptn_ppt_gradient-lightblue_v1.png"/>
          <p:cNvPicPr>
            <a:picLocks noChangeAspect="1"/>
          </p:cNvPicPr>
          <p:nvPr userDrawn="1"/>
        </p:nvPicPr>
        <p:blipFill>
          <a:blip r:embed="rId2"/>
          <a:stretch>
            <a:fillRect/>
          </a:stretch>
        </p:blipFill>
        <p:spPr>
          <a:xfrm flipV="1">
            <a:off x="0" y="70159"/>
            <a:ext cx="11898313" cy="5912063"/>
          </a:xfrm>
          <a:prstGeom prst="rect">
            <a:avLst/>
          </a:prstGeom>
        </p:spPr>
      </p:pic>
      <p:sp>
        <p:nvSpPr>
          <p:cNvPr id="3" name="Rectangle 2"/>
          <p:cNvSpPr/>
          <p:nvPr userDrawn="1"/>
        </p:nvSpPr>
        <p:spPr>
          <a:xfrm>
            <a:off x="0" y="6041294"/>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4" name="Picture 3" descr="hptn_ppt_logo_v2.png"/>
          <p:cNvPicPr>
            <a:picLocks noChangeAspect="1"/>
          </p:cNvPicPr>
          <p:nvPr userDrawn="1"/>
        </p:nvPicPr>
        <p:blipFill>
          <a:blip r:embed="rId3"/>
          <a:stretch>
            <a:fillRect/>
          </a:stretch>
        </p:blipFill>
        <p:spPr>
          <a:xfrm>
            <a:off x="877083" y="5528764"/>
            <a:ext cx="6026041" cy="1164139"/>
          </a:xfrm>
          <a:prstGeom prst="rect">
            <a:avLst/>
          </a:prstGeom>
        </p:spPr>
      </p:pic>
    </p:spTree>
    <p:extLst>
      <p:ext uri="{BB962C8B-B14F-4D97-AF65-F5344CB8AC3E}">
        <p14:creationId xmlns:p14="http://schemas.microsoft.com/office/powerpoint/2010/main" val="30967744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7_GRADIENT TITLE PAGE">
    <p:spTree>
      <p:nvGrpSpPr>
        <p:cNvPr id="1" name=""/>
        <p:cNvGrpSpPr/>
        <p:nvPr/>
      </p:nvGrpSpPr>
      <p:grpSpPr>
        <a:xfrm>
          <a:off x="0" y="0"/>
          <a:ext cx="0" cy="0"/>
          <a:chOff x="0" y="0"/>
          <a:chExt cx="0" cy="0"/>
        </a:xfrm>
      </p:grpSpPr>
      <p:pic>
        <p:nvPicPr>
          <p:cNvPr id="3" name="Picture 2" descr="hptn_ppt_gradient-lightblue_v1.png"/>
          <p:cNvPicPr>
            <a:picLocks noChangeAspect="1"/>
          </p:cNvPicPr>
          <p:nvPr userDrawn="1"/>
        </p:nvPicPr>
        <p:blipFill>
          <a:blip r:embed="rId2"/>
          <a:stretch>
            <a:fillRect/>
          </a:stretch>
        </p:blipFill>
        <p:spPr>
          <a:xfrm flipV="1">
            <a:off x="0" y="77954"/>
            <a:ext cx="11898313" cy="5912063"/>
          </a:xfrm>
          <a:prstGeom prst="rect">
            <a:avLst/>
          </a:prstGeom>
        </p:spPr>
      </p:pic>
      <p:sp>
        <p:nvSpPr>
          <p:cNvPr id="4" name="Rectangle 3"/>
          <p:cNvSpPr/>
          <p:nvPr userDrawn="1"/>
        </p:nvSpPr>
        <p:spPr>
          <a:xfrm>
            <a:off x="0" y="6041294"/>
            <a:ext cx="11898313" cy="651606"/>
          </a:xfrm>
          <a:prstGeom prst="rect">
            <a:avLst/>
          </a:prstGeom>
          <a:solidFill>
            <a:srgbClr val="0E99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5" name="Picture 4" descr="hptn_ppt_logo_v2.png"/>
          <p:cNvPicPr>
            <a:picLocks noChangeAspect="1"/>
          </p:cNvPicPr>
          <p:nvPr userDrawn="1"/>
        </p:nvPicPr>
        <p:blipFill>
          <a:blip r:embed="rId3"/>
          <a:stretch>
            <a:fillRect/>
          </a:stretch>
        </p:blipFill>
        <p:spPr>
          <a:xfrm>
            <a:off x="877083" y="5528764"/>
            <a:ext cx="6026041" cy="1164139"/>
          </a:xfrm>
          <a:prstGeom prst="rect">
            <a:avLst/>
          </a:prstGeom>
        </p:spPr>
      </p:pic>
    </p:spTree>
    <p:extLst>
      <p:ext uri="{BB962C8B-B14F-4D97-AF65-F5344CB8AC3E}">
        <p14:creationId xmlns:p14="http://schemas.microsoft.com/office/powerpoint/2010/main" val="257760460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6_WHITE TITLE PAGE">
    <p:spTree>
      <p:nvGrpSpPr>
        <p:cNvPr id="1" name=""/>
        <p:cNvGrpSpPr/>
        <p:nvPr/>
      </p:nvGrpSpPr>
      <p:grpSpPr>
        <a:xfrm>
          <a:off x="0" y="0"/>
          <a:ext cx="0" cy="0"/>
          <a:chOff x="0" y="0"/>
          <a:chExt cx="0" cy="0"/>
        </a:xfrm>
      </p:grpSpPr>
      <p:sp>
        <p:nvSpPr>
          <p:cNvPr id="6" name="Rectangle 5"/>
          <p:cNvSpPr/>
          <p:nvPr userDrawn="1"/>
        </p:nvSpPr>
        <p:spPr>
          <a:xfrm>
            <a:off x="0" y="3"/>
            <a:ext cx="11898313" cy="6049929"/>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5" name="Picture 4" descr="hptn_ppt_logo_v2.png"/>
          <p:cNvPicPr>
            <a:picLocks noChangeAspect="1"/>
          </p:cNvPicPr>
          <p:nvPr userDrawn="1"/>
        </p:nvPicPr>
        <p:blipFill>
          <a:blip r:embed="rId2"/>
          <a:stretch>
            <a:fillRect/>
          </a:stretch>
        </p:blipFill>
        <p:spPr>
          <a:xfrm>
            <a:off x="877083" y="5528761"/>
            <a:ext cx="6026041" cy="1164138"/>
          </a:xfrm>
          <a:prstGeom prst="rect">
            <a:avLst/>
          </a:prstGeom>
        </p:spPr>
      </p:pic>
    </p:spTree>
    <p:extLst>
      <p:ext uri="{BB962C8B-B14F-4D97-AF65-F5344CB8AC3E}">
        <p14:creationId xmlns:p14="http://schemas.microsoft.com/office/powerpoint/2010/main" val="20197113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9498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916" y="268030"/>
            <a:ext cx="10708482" cy="111548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917" y="1498157"/>
            <a:ext cx="5257155" cy="624360"/>
          </a:xfrm>
        </p:spPr>
        <p:txBody>
          <a:bodyPr anchor="b"/>
          <a:lstStyle>
            <a:lvl1pPr marL="0" indent="0">
              <a:buNone/>
              <a:defRPr sz="2342" b="1"/>
            </a:lvl1pPr>
            <a:lvl2pPr marL="446192" indent="0">
              <a:buNone/>
              <a:defRPr sz="1952" b="1"/>
            </a:lvl2pPr>
            <a:lvl3pPr marL="892384" indent="0">
              <a:buNone/>
              <a:defRPr sz="1757" b="1"/>
            </a:lvl3pPr>
            <a:lvl4pPr marL="1338576" indent="0">
              <a:buNone/>
              <a:defRPr sz="1561" b="1"/>
            </a:lvl4pPr>
            <a:lvl5pPr marL="1784768" indent="0">
              <a:buNone/>
              <a:defRPr sz="1561" b="1"/>
            </a:lvl5pPr>
            <a:lvl6pPr marL="2230960" indent="0">
              <a:buNone/>
              <a:defRPr sz="1561" b="1"/>
            </a:lvl6pPr>
            <a:lvl7pPr marL="2677153" indent="0">
              <a:buNone/>
              <a:defRPr sz="1561" b="1"/>
            </a:lvl7pPr>
            <a:lvl8pPr marL="3123344" indent="0">
              <a:buNone/>
              <a:defRPr sz="1561" b="1"/>
            </a:lvl8pPr>
            <a:lvl9pPr marL="3569537" indent="0">
              <a:buNone/>
              <a:defRPr sz="1561" b="1"/>
            </a:lvl9pPr>
          </a:lstStyle>
          <a:p>
            <a:pPr lvl="0"/>
            <a:r>
              <a:rPr lang="en-US" smtClean="0"/>
              <a:t>Click to edit Master text styles</a:t>
            </a:r>
          </a:p>
        </p:txBody>
      </p:sp>
      <p:sp>
        <p:nvSpPr>
          <p:cNvPr id="4" name="Content Placeholder 3"/>
          <p:cNvSpPr>
            <a:spLocks noGrp="1"/>
          </p:cNvSpPr>
          <p:nvPr>
            <p:ph sz="half" idx="2"/>
          </p:nvPr>
        </p:nvSpPr>
        <p:spPr>
          <a:xfrm>
            <a:off x="594917" y="2122517"/>
            <a:ext cx="5257155" cy="3856164"/>
          </a:xfrm>
        </p:spPr>
        <p:txBody>
          <a:bodyPr/>
          <a:lstStyle>
            <a:lvl1pPr>
              <a:defRPr sz="2342"/>
            </a:lvl1pPr>
            <a:lvl2pPr>
              <a:defRPr sz="1952"/>
            </a:lvl2pPr>
            <a:lvl3pPr>
              <a:defRPr sz="1757"/>
            </a:lvl3pPr>
            <a:lvl4pPr>
              <a:defRPr sz="1561"/>
            </a:lvl4pPr>
            <a:lvl5pPr>
              <a:defRPr sz="1561"/>
            </a:lvl5pPr>
            <a:lvl6pPr>
              <a:defRPr sz="1561"/>
            </a:lvl6pPr>
            <a:lvl7pPr>
              <a:defRPr sz="1561"/>
            </a:lvl7pPr>
            <a:lvl8pPr>
              <a:defRPr sz="1561"/>
            </a:lvl8pPr>
            <a:lvl9pPr>
              <a:defRPr sz="156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179" y="1498157"/>
            <a:ext cx="5259220" cy="624360"/>
          </a:xfrm>
        </p:spPr>
        <p:txBody>
          <a:bodyPr anchor="b"/>
          <a:lstStyle>
            <a:lvl1pPr marL="0" indent="0">
              <a:buNone/>
              <a:defRPr sz="2342" b="1"/>
            </a:lvl1pPr>
            <a:lvl2pPr marL="446192" indent="0">
              <a:buNone/>
              <a:defRPr sz="1952" b="1"/>
            </a:lvl2pPr>
            <a:lvl3pPr marL="892384" indent="0">
              <a:buNone/>
              <a:defRPr sz="1757" b="1"/>
            </a:lvl3pPr>
            <a:lvl4pPr marL="1338576" indent="0">
              <a:buNone/>
              <a:defRPr sz="1561" b="1"/>
            </a:lvl4pPr>
            <a:lvl5pPr marL="1784768" indent="0">
              <a:buNone/>
              <a:defRPr sz="1561" b="1"/>
            </a:lvl5pPr>
            <a:lvl6pPr marL="2230960" indent="0">
              <a:buNone/>
              <a:defRPr sz="1561" b="1"/>
            </a:lvl6pPr>
            <a:lvl7pPr marL="2677153" indent="0">
              <a:buNone/>
              <a:defRPr sz="1561" b="1"/>
            </a:lvl7pPr>
            <a:lvl8pPr marL="3123344" indent="0">
              <a:buNone/>
              <a:defRPr sz="1561" b="1"/>
            </a:lvl8pPr>
            <a:lvl9pPr marL="3569537" indent="0">
              <a:buNone/>
              <a:defRPr sz="1561" b="1"/>
            </a:lvl9pPr>
          </a:lstStyle>
          <a:p>
            <a:pPr lvl="0"/>
            <a:r>
              <a:rPr lang="en-US" smtClean="0"/>
              <a:t>Click to edit Master text styles</a:t>
            </a:r>
          </a:p>
        </p:txBody>
      </p:sp>
      <p:sp>
        <p:nvSpPr>
          <p:cNvPr id="6" name="Content Placeholder 5"/>
          <p:cNvSpPr>
            <a:spLocks noGrp="1"/>
          </p:cNvSpPr>
          <p:nvPr>
            <p:ph sz="quarter" idx="4"/>
          </p:nvPr>
        </p:nvSpPr>
        <p:spPr>
          <a:xfrm>
            <a:off x="6044179" y="2122517"/>
            <a:ext cx="5259220" cy="3856164"/>
          </a:xfrm>
        </p:spPr>
        <p:txBody>
          <a:bodyPr/>
          <a:lstStyle>
            <a:lvl1pPr>
              <a:defRPr sz="2342"/>
            </a:lvl1pPr>
            <a:lvl2pPr>
              <a:defRPr sz="1952"/>
            </a:lvl2pPr>
            <a:lvl3pPr>
              <a:defRPr sz="1757"/>
            </a:lvl3pPr>
            <a:lvl4pPr>
              <a:defRPr sz="1561"/>
            </a:lvl4pPr>
            <a:lvl5pPr>
              <a:defRPr sz="1561"/>
            </a:lvl5pPr>
            <a:lvl6pPr>
              <a:defRPr sz="1561"/>
            </a:lvl6pPr>
            <a:lvl7pPr>
              <a:defRPr sz="1561"/>
            </a:lvl7pPr>
            <a:lvl8pPr>
              <a:defRPr sz="1561"/>
            </a:lvl8pPr>
            <a:lvl9pPr>
              <a:defRPr sz="156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892375" y="6097979"/>
            <a:ext cx="2478815" cy="446193"/>
          </a:xfrm>
          <a:prstGeom prst="rect">
            <a:avLst/>
          </a:prstGeom>
          <a:ln/>
        </p:spPr>
        <p:txBody>
          <a:bodyPr/>
          <a:lstStyle>
            <a:lvl1pPr>
              <a:defRPr/>
            </a:lvl1pPr>
          </a:lstStyle>
          <a:p>
            <a:pPr defTabSz="892384" fontAlgn="auto" hangingPunct="1">
              <a:spcBef>
                <a:spcPts val="0"/>
              </a:spcBef>
              <a:spcAft>
                <a:spcPts val="0"/>
              </a:spcAft>
              <a:defRPr/>
            </a:pPr>
            <a:endParaRPr lang="en-US" sz="1757">
              <a:solidFill>
                <a:prstClr val="black"/>
              </a:solidFill>
              <a:latin typeface="Calibri"/>
              <a:ea typeface="+mn-ea"/>
              <a:cs typeface="+mn-cs"/>
            </a:endParaRPr>
          </a:p>
        </p:txBody>
      </p:sp>
      <p:sp>
        <p:nvSpPr>
          <p:cNvPr id="8" name="Rectangle 5"/>
          <p:cNvSpPr>
            <a:spLocks noGrp="1" noChangeArrowheads="1"/>
          </p:cNvSpPr>
          <p:nvPr>
            <p:ph type="ftr" sz="quarter" idx="11"/>
          </p:nvPr>
        </p:nvSpPr>
        <p:spPr>
          <a:xfrm>
            <a:off x="4065257" y="6097979"/>
            <a:ext cx="3767799" cy="446193"/>
          </a:xfrm>
          <a:prstGeom prst="rect">
            <a:avLst/>
          </a:prstGeom>
          <a:ln/>
        </p:spPr>
        <p:txBody>
          <a:bodyPr/>
          <a:lstStyle>
            <a:lvl1pPr>
              <a:defRPr/>
            </a:lvl1pPr>
          </a:lstStyle>
          <a:p>
            <a:pPr defTabSz="892384" fontAlgn="auto" hangingPunct="1">
              <a:spcBef>
                <a:spcPts val="0"/>
              </a:spcBef>
              <a:spcAft>
                <a:spcPts val="0"/>
              </a:spcAft>
              <a:defRPr/>
            </a:pPr>
            <a:endParaRPr lang="en-US" sz="1757">
              <a:solidFill>
                <a:prstClr val="black"/>
              </a:solidFill>
              <a:latin typeface="Calibri"/>
              <a:ea typeface="+mn-ea"/>
              <a:cs typeface="+mn-cs"/>
            </a:endParaRPr>
          </a:p>
        </p:txBody>
      </p:sp>
      <p:sp>
        <p:nvSpPr>
          <p:cNvPr id="9" name="Rectangle 6"/>
          <p:cNvSpPr>
            <a:spLocks noGrp="1" noChangeArrowheads="1"/>
          </p:cNvSpPr>
          <p:nvPr>
            <p:ph type="sldNum" sz="quarter" idx="12"/>
          </p:nvPr>
        </p:nvSpPr>
        <p:spPr>
          <a:xfrm>
            <a:off x="8527124" y="6097979"/>
            <a:ext cx="2478815" cy="446193"/>
          </a:xfrm>
          <a:prstGeom prst="rect">
            <a:avLst/>
          </a:prstGeom>
          <a:ln/>
        </p:spPr>
        <p:txBody>
          <a:bodyPr/>
          <a:lstStyle>
            <a:lvl1pPr>
              <a:defRPr/>
            </a:lvl1pPr>
          </a:lstStyle>
          <a:p>
            <a:pPr defTabSz="892384" fontAlgn="auto" hangingPunct="1">
              <a:spcBef>
                <a:spcPts val="0"/>
              </a:spcBef>
              <a:spcAft>
                <a:spcPts val="0"/>
              </a:spcAft>
              <a:defRPr/>
            </a:pPr>
            <a:fld id="{52B32036-C65D-46A8-99A4-4FD229B60647}" type="slidenum">
              <a:rPr lang="en-US" sz="1757" smtClean="0">
                <a:solidFill>
                  <a:prstClr val="black"/>
                </a:solidFill>
                <a:latin typeface="Calibri"/>
                <a:ea typeface="+mn-ea"/>
                <a:cs typeface="+mn-cs"/>
              </a:rPr>
              <a:pPr defTabSz="892384" fontAlgn="auto" hangingPunct="1">
                <a:spcBef>
                  <a:spcPts val="0"/>
                </a:spcBef>
                <a:spcAft>
                  <a:spcPts val="0"/>
                </a:spcAft>
                <a:defRPr/>
              </a:pPr>
              <a:t>‹#›</a:t>
            </a:fld>
            <a:endParaRPr lang="en-US" sz="1757">
              <a:solidFill>
                <a:prstClr val="black"/>
              </a:solidFill>
              <a:latin typeface="Calibri"/>
              <a:ea typeface="+mn-ea"/>
              <a:cs typeface="+mn-cs"/>
            </a:endParaRPr>
          </a:p>
        </p:txBody>
      </p:sp>
    </p:spTree>
    <p:extLst>
      <p:ext uri="{BB962C8B-B14F-4D97-AF65-F5344CB8AC3E}">
        <p14:creationId xmlns:p14="http://schemas.microsoft.com/office/powerpoint/2010/main" val="4032609871"/>
      </p:ext>
    </p:extLst>
  </p:cSld>
  <p:clrMapOvr>
    <a:masterClrMapping/>
  </p:clrMapOvr>
  <p:transition spd="slow">
    <p:push dir="u"/>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4917" y="6203330"/>
            <a:ext cx="2776273" cy="356335"/>
          </a:xfrm>
          <a:prstGeom prst="rect">
            <a:avLst/>
          </a:prstGeom>
        </p:spPr>
        <p:txBody>
          <a:bodyPr/>
          <a:lstStyle/>
          <a:p>
            <a:pPr defTabSz="892384" fontAlgn="auto" hangingPunct="1">
              <a:spcBef>
                <a:spcPts val="0"/>
              </a:spcBef>
              <a:spcAft>
                <a:spcPts val="0"/>
              </a:spcAft>
            </a:pPr>
            <a:fld id="{C65A2513-A55B-4EBD-91B1-FA10799BCA7C}" type="datetimeFigureOut">
              <a:rPr lang="en-US" sz="1757" smtClean="0">
                <a:solidFill>
                  <a:prstClr val="black"/>
                </a:solidFill>
                <a:latin typeface="Calibri"/>
                <a:ea typeface="+mn-ea"/>
                <a:cs typeface="+mn-cs"/>
              </a:rPr>
              <a:pPr defTabSz="892384" fontAlgn="auto" hangingPunct="1">
                <a:spcBef>
                  <a:spcPts val="0"/>
                </a:spcBef>
                <a:spcAft>
                  <a:spcPts val="0"/>
                </a:spcAft>
              </a:pPr>
              <a:t>9/6/2017</a:t>
            </a:fld>
            <a:endParaRPr lang="en-US" sz="1757" dirty="0">
              <a:solidFill>
                <a:prstClr val="black"/>
              </a:solidFill>
              <a:latin typeface="Calibri"/>
              <a:ea typeface="+mn-ea"/>
              <a:cs typeface="+mn-cs"/>
            </a:endParaRPr>
          </a:p>
        </p:txBody>
      </p:sp>
      <p:sp>
        <p:nvSpPr>
          <p:cNvPr id="3" name="Footer Placeholder 2"/>
          <p:cNvSpPr>
            <a:spLocks noGrp="1"/>
          </p:cNvSpPr>
          <p:nvPr>
            <p:ph type="ftr" sz="quarter" idx="11"/>
          </p:nvPr>
        </p:nvSpPr>
        <p:spPr>
          <a:xfrm>
            <a:off x="4065257" y="6203330"/>
            <a:ext cx="3767799" cy="356335"/>
          </a:xfrm>
          <a:prstGeom prst="rect">
            <a:avLst/>
          </a:prstGeom>
        </p:spPr>
        <p:txBody>
          <a:bodyPr/>
          <a:lstStyle/>
          <a:p>
            <a:pPr defTabSz="892384" fontAlgn="auto" hangingPunct="1">
              <a:spcBef>
                <a:spcPts val="0"/>
              </a:spcBef>
              <a:spcAft>
                <a:spcPts val="0"/>
              </a:spcAft>
            </a:pPr>
            <a:endParaRPr lang="en-US" sz="1757" dirty="0">
              <a:solidFill>
                <a:prstClr val="black"/>
              </a:solidFill>
              <a:latin typeface="Calibri"/>
              <a:ea typeface="+mn-ea"/>
              <a:cs typeface="+mn-cs"/>
            </a:endParaRPr>
          </a:p>
        </p:txBody>
      </p:sp>
      <p:sp>
        <p:nvSpPr>
          <p:cNvPr id="4" name="Slide Number Placeholder 3"/>
          <p:cNvSpPr>
            <a:spLocks noGrp="1"/>
          </p:cNvSpPr>
          <p:nvPr>
            <p:ph type="sldNum" sz="quarter" idx="12"/>
          </p:nvPr>
        </p:nvSpPr>
        <p:spPr>
          <a:xfrm>
            <a:off x="8527124" y="6203330"/>
            <a:ext cx="2776273" cy="356335"/>
          </a:xfrm>
          <a:prstGeom prst="rect">
            <a:avLst/>
          </a:prstGeom>
        </p:spPr>
        <p:txBody>
          <a:bodyPr/>
          <a:lstStyle/>
          <a:p>
            <a:pPr defTabSz="892384" fontAlgn="auto" hangingPunct="1">
              <a:spcBef>
                <a:spcPts val="0"/>
              </a:spcBef>
              <a:spcAft>
                <a:spcPts val="0"/>
              </a:spcAft>
            </a:pPr>
            <a:fld id="{5C4698CE-A1D8-4137-902C-F848D88A35E0}" type="slidenum">
              <a:rPr lang="en-US" sz="1757" smtClean="0">
                <a:solidFill>
                  <a:prstClr val="black"/>
                </a:solidFill>
                <a:latin typeface="Calibri"/>
                <a:ea typeface="+mn-ea"/>
                <a:cs typeface="+mn-cs"/>
              </a:rPr>
              <a:pPr defTabSz="892384" fontAlgn="auto" hangingPunct="1">
                <a:spcBef>
                  <a:spcPts val="0"/>
                </a:spcBef>
                <a:spcAft>
                  <a:spcPts val="0"/>
                </a:spcAft>
              </a:pPr>
              <a:t>‹#›</a:t>
            </a:fld>
            <a:endParaRPr lang="en-US" sz="1757" dirty="0">
              <a:solidFill>
                <a:prstClr val="black"/>
              </a:solidFill>
              <a:latin typeface="Calibri"/>
              <a:ea typeface="+mn-ea"/>
              <a:cs typeface="+mn-cs"/>
            </a:endParaRPr>
          </a:p>
        </p:txBody>
      </p:sp>
    </p:spTree>
    <p:extLst>
      <p:ext uri="{BB962C8B-B14F-4D97-AF65-F5344CB8AC3E}">
        <p14:creationId xmlns:p14="http://schemas.microsoft.com/office/powerpoint/2010/main" val="26289544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Logo Title28 and 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090679" y="1412947"/>
            <a:ext cx="10470515" cy="4461932"/>
          </a:xfrm>
        </p:spPr>
        <p:txBody>
          <a:bodyPr/>
          <a:lstStyle>
            <a:lvl1pPr>
              <a:defRPr sz="2342">
                <a:solidFill>
                  <a:schemeClr val="tx1"/>
                </a:solidFill>
              </a:defRPr>
            </a:lvl1pPr>
            <a:lvl2pPr>
              <a:defRPr sz="2147">
                <a:solidFill>
                  <a:schemeClr val="tx1"/>
                </a:solidFill>
              </a:defRPr>
            </a:lvl2pPr>
            <a:lvl3pPr>
              <a:defRPr sz="1952">
                <a:solidFill>
                  <a:schemeClr val="tx1"/>
                </a:solidFill>
              </a:defRPr>
            </a:lvl3pPr>
            <a:lvl4pPr>
              <a:defRPr sz="1757">
                <a:solidFill>
                  <a:schemeClr val="tx1"/>
                </a:solidFill>
              </a:defRPr>
            </a:lvl4pPr>
            <a:lvl5pPr>
              <a:defRPr sz="1561">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title"/>
          </p:nvPr>
        </p:nvSpPr>
        <p:spPr bwMode="auto">
          <a:xfrm>
            <a:off x="1090679" y="394922"/>
            <a:ext cx="10466738" cy="701612"/>
          </a:xfrm>
          <a:prstGeom prst="rect">
            <a:avLst/>
          </a:prstGeom>
          <a:noFill/>
          <a:ln w="9525" algn="ctr">
            <a:noFill/>
            <a:miter lim="800000"/>
            <a:headEnd/>
            <a:tailEnd/>
          </a:ln>
          <a:effectLst/>
        </p:spPr>
        <p:txBody>
          <a:bodyPr>
            <a:noAutofit/>
          </a:bodyPr>
          <a:lstStyle>
            <a:lvl1pPr>
              <a:defRPr sz="2733" b="1">
                <a:solidFill>
                  <a:srgbClr val="E31836"/>
                </a:solidFill>
              </a:defRPr>
            </a:lvl1pPr>
          </a:lstStyle>
          <a:p>
            <a:pPr lvl="0"/>
            <a:r>
              <a:rPr lang="en-US" dirty="0" smtClean="0"/>
              <a:t>Click to edit Master title style</a:t>
            </a:r>
            <a:endParaRPr lang="en-GB" dirty="0" smtClean="0"/>
          </a:p>
        </p:txBody>
      </p:sp>
      <p:sp>
        <p:nvSpPr>
          <p:cNvPr id="6" name="Text Placeholder 4"/>
          <p:cNvSpPr>
            <a:spLocks noGrp="1"/>
          </p:cNvSpPr>
          <p:nvPr>
            <p:ph type="body" sz="quarter" idx="11"/>
          </p:nvPr>
        </p:nvSpPr>
        <p:spPr>
          <a:xfrm>
            <a:off x="1090679" y="6246710"/>
            <a:ext cx="10470515" cy="148731"/>
          </a:xfrm>
        </p:spPr>
        <p:txBody>
          <a:bodyPr/>
          <a:lstStyle>
            <a:lvl1pPr marL="0" indent="0" algn="r">
              <a:buNone/>
              <a:defRPr sz="976"/>
            </a:lvl1pPr>
          </a:lstStyle>
          <a:p>
            <a:pPr lvl="0"/>
            <a:r>
              <a:rPr lang="en-US" dirty="0" smtClean="0"/>
              <a:t>Click to edit Master text styles</a:t>
            </a:r>
            <a:endParaRPr lang="en-US" dirty="0"/>
          </a:p>
        </p:txBody>
      </p:sp>
      <p:sp>
        <p:nvSpPr>
          <p:cNvPr id="9" name="Text Placeholder 6"/>
          <p:cNvSpPr>
            <a:spLocks noGrp="1"/>
          </p:cNvSpPr>
          <p:nvPr>
            <p:ph type="body" sz="quarter" idx="13"/>
          </p:nvPr>
        </p:nvSpPr>
        <p:spPr>
          <a:xfrm>
            <a:off x="1090679" y="5884272"/>
            <a:ext cx="10470515" cy="297462"/>
          </a:xfrm>
        </p:spPr>
        <p:txBody>
          <a:bodyPr anchor="b" anchorCtr="0"/>
          <a:lstStyle>
            <a:lvl1pPr marL="0" indent="0">
              <a:buNone/>
              <a:defRPr sz="976"/>
            </a:lvl1pPr>
          </a:lstStyle>
          <a:p>
            <a:pPr lvl="0"/>
            <a:r>
              <a:rPr lang="en-US" dirty="0" smtClean="0"/>
              <a:t>Click to edit Master text styles</a:t>
            </a:r>
          </a:p>
        </p:txBody>
      </p:sp>
    </p:spTree>
    <p:extLst>
      <p:ext uri="{BB962C8B-B14F-4D97-AF65-F5344CB8AC3E}">
        <p14:creationId xmlns:p14="http://schemas.microsoft.com/office/powerpoint/2010/main" val="13231967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First slide-TITLE">
    <p:spTree>
      <p:nvGrpSpPr>
        <p:cNvPr id="1" name=""/>
        <p:cNvGrpSpPr/>
        <p:nvPr/>
      </p:nvGrpSpPr>
      <p:grpSpPr>
        <a:xfrm>
          <a:off x="0" y="0"/>
          <a:ext cx="0" cy="0"/>
          <a:chOff x="0" y="0"/>
          <a:chExt cx="0" cy="0"/>
        </a:xfrm>
      </p:grpSpPr>
      <p:pic>
        <p:nvPicPr>
          <p:cNvPr id="23" name="Picture 22" descr="hptn_ppt_gradient-mediumblue_v1.png"/>
          <p:cNvPicPr>
            <a:picLocks noChangeAspect="1"/>
          </p:cNvPicPr>
          <p:nvPr userDrawn="1"/>
        </p:nvPicPr>
        <p:blipFill>
          <a:blip r:embed="rId2"/>
          <a:stretch>
            <a:fillRect/>
          </a:stretch>
        </p:blipFill>
        <p:spPr>
          <a:xfrm>
            <a:off x="0" y="1338580"/>
            <a:ext cx="11898313" cy="5354320"/>
          </a:xfrm>
          <a:prstGeom prst="rect">
            <a:avLst/>
          </a:prstGeom>
          <a:solidFill>
            <a:srgbClr val="0D7294"/>
          </a:solidFill>
        </p:spPr>
      </p:pic>
      <p:sp>
        <p:nvSpPr>
          <p:cNvPr id="21" name="Rectangle 20"/>
          <p:cNvSpPr/>
          <p:nvPr userDrawn="1"/>
        </p:nvSpPr>
        <p:spPr>
          <a:xfrm>
            <a:off x="0" y="0"/>
            <a:ext cx="11898313" cy="13385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757" dirty="0">
              <a:solidFill>
                <a:srgbClr val="1F497D">
                  <a:lumMod val="75000"/>
                </a:srgbClr>
              </a:solidFill>
            </a:endParaRPr>
          </a:p>
        </p:txBody>
      </p:sp>
      <p:pic>
        <p:nvPicPr>
          <p:cNvPr id="19" name="Picture 18" descr="hptn_ppt_logo_v1.png"/>
          <p:cNvPicPr>
            <a:picLocks noChangeAspect="1"/>
          </p:cNvPicPr>
          <p:nvPr userDrawn="1"/>
        </p:nvPicPr>
        <p:blipFill>
          <a:blip r:embed="rId3"/>
          <a:stretch>
            <a:fillRect/>
          </a:stretch>
        </p:blipFill>
        <p:spPr>
          <a:xfrm>
            <a:off x="594916" y="273266"/>
            <a:ext cx="5527758" cy="1064722"/>
          </a:xfrm>
          <a:prstGeom prst="rect">
            <a:avLst/>
          </a:prstGeom>
        </p:spPr>
      </p:pic>
      <p:sp>
        <p:nvSpPr>
          <p:cNvPr id="10" name="Title 1"/>
          <p:cNvSpPr>
            <a:spLocks noGrp="1"/>
          </p:cNvSpPr>
          <p:nvPr>
            <p:ph type="title" hasCustomPrompt="1"/>
          </p:nvPr>
        </p:nvSpPr>
        <p:spPr>
          <a:xfrm>
            <a:off x="594916" y="2020264"/>
            <a:ext cx="10708482" cy="1636042"/>
          </a:xfrm>
          <a:prstGeom prst="rect">
            <a:avLst/>
          </a:prstGeom>
        </p:spPr>
        <p:txBody>
          <a:bodyPr>
            <a:noAutofit/>
          </a:bodyPr>
          <a:lstStyle>
            <a:lvl1pPr algn="ctr">
              <a:defRPr sz="4392" b="1" i="0" baseline="0">
                <a:solidFill>
                  <a:schemeClr val="bg1"/>
                </a:solidFill>
                <a:latin typeface="Arial"/>
                <a:cs typeface="Arial"/>
              </a:defRPr>
            </a:lvl1pPr>
          </a:lstStyle>
          <a:p>
            <a:r>
              <a:rPr lang="en-US" dirty="0" smtClean="0"/>
              <a:t>Compelling Presentation Title Goes Here</a:t>
            </a:r>
            <a:endParaRPr lang="en-US" dirty="0"/>
          </a:p>
        </p:txBody>
      </p:sp>
      <p:sp>
        <p:nvSpPr>
          <p:cNvPr id="6" name="Text Placeholder 5"/>
          <p:cNvSpPr>
            <a:spLocks noGrp="1"/>
          </p:cNvSpPr>
          <p:nvPr>
            <p:ph type="body" sz="quarter" idx="10" hasCustomPrompt="1"/>
          </p:nvPr>
        </p:nvSpPr>
        <p:spPr>
          <a:xfrm>
            <a:off x="1288984" y="3780249"/>
            <a:ext cx="9055938" cy="681684"/>
          </a:xfrm>
        </p:spPr>
        <p:txBody>
          <a:bodyPr/>
          <a:lstStyle>
            <a:lvl1pPr marL="0" indent="0" algn="ctr">
              <a:buNone/>
              <a:defRPr b="1" baseline="0"/>
            </a:lvl1pPr>
          </a:lstStyle>
          <a:p>
            <a:pPr lvl="0"/>
            <a:r>
              <a:rPr lang="en-US" dirty="0" smtClean="0"/>
              <a:t>Subtitle or HPTN XXX study</a:t>
            </a:r>
            <a:endParaRPr lang="en-US" dirty="0"/>
          </a:p>
        </p:txBody>
      </p:sp>
      <p:sp>
        <p:nvSpPr>
          <p:cNvPr id="3" name="Text Placeholder 2"/>
          <p:cNvSpPr>
            <a:spLocks noGrp="1"/>
          </p:cNvSpPr>
          <p:nvPr>
            <p:ph type="body" sz="quarter" idx="11" hasCustomPrompt="1"/>
          </p:nvPr>
        </p:nvSpPr>
        <p:spPr>
          <a:xfrm>
            <a:off x="1214621" y="4945312"/>
            <a:ext cx="9204667" cy="1363369"/>
          </a:xfrm>
        </p:spPr>
        <p:txBody>
          <a:bodyPr/>
          <a:lstStyle>
            <a:lvl1pPr marL="0" indent="0" algn="ctr">
              <a:buNone/>
              <a:defRPr sz="1952" b="1"/>
            </a:lvl1pPr>
          </a:lstStyle>
          <a:p>
            <a:pPr lvl="0"/>
            <a:r>
              <a:rPr lang="en-US" dirty="0" smtClean="0"/>
              <a:t>First and Last Name, PhD, MD</a:t>
            </a:r>
            <a:br>
              <a:rPr lang="en-US" dirty="0" smtClean="0"/>
            </a:br>
            <a:r>
              <a:rPr lang="en-US" dirty="0" smtClean="0"/>
              <a:t>Institution</a:t>
            </a:r>
            <a:br>
              <a:rPr lang="en-US" dirty="0" smtClean="0"/>
            </a:br>
            <a:r>
              <a:rPr lang="en-US" dirty="0" smtClean="0"/>
              <a:t>City/State, Country</a:t>
            </a:r>
            <a:br>
              <a:rPr lang="en-US" dirty="0" smtClean="0"/>
            </a:br>
            <a:r>
              <a:rPr lang="en-US" dirty="0" smtClean="0"/>
              <a:t>Date</a:t>
            </a:r>
          </a:p>
          <a:p>
            <a:pPr lvl="0"/>
            <a:endParaRPr lang="en-US" dirty="0"/>
          </a:p>
        </p:txBody>
      </p:sp>
    </p:spTree>
    <p:extLst>
      <p:ext uri="{BB962C8B-B14F-4D97-AF65-F5344CB8AC3E}">
        <p14:creationId xmlns:p14="http://schemas.microsoft.com/office/powerpoint/2010/main" val="1306752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6268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TITLE AND OBJECT">
    <p:spTree>
      <p:nvGrpSpPr>
        <p:cNvPr id="1" name=""/>
        <p:cNvGrpSpPr/>
        <p:nvPr/>
      </p:nvGrpSpPr>
      <p:grpSpPr>
        <a:xfrm>
          <a:off x="0" y="0"/>
          <a:ext cx="0" cy="0"/>
          <a:chOff x="0" y="0"/>
          <a:chExt cx="0" cy="0"/>
        </a:xfrm>
      </p:grpSpPr>
      <p:sp>
        <p:nvSpPr>
          <p:cNvPr id="4" name="Rectangle 3"/>
          <p:cNvSpPr/>
          <p:nvPr userDrawn="1"/>
        </p:nvSpPr>
        <p:spPr>
          <a:xfrm>
            <a:off x="0" y="0"/>
            <a:ext cx="11898313" cy="65224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92384" fontAlgn="auto" hangingPunct="1">
              <a:spcBef>
                <a:spcPts val="0"/>
              </a:spcBef>
              <a:spcAft>
                <a:spcPts val="0"/>
              </a:spcAft>
              <a:defRPr/>
            </a:pPr>
            <a:endParaRPr lang="en-US" sz="1757" dirty="0">
              <a:solidFill>
                <a:srgbClr val="1F497D">
                  <a:lumMod val="75000"/>
                </a:srgbClr>
              </a:solidFill>
            </a:endParaRPr>
          </a:p>
        </p:txBody>
      </p:sp>
      <p:pic>
        <p:nvPicPr>
          <p:cNvPr id="7" name="Picture 5" descr="hptn_ppt_logo_v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4917" y="133239"/>
            <a:ext cx="2691580" cy="517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3"/>
          <p:cNvSpPr>
            <a:spLocks noGrp="1"/>
          </p:cNvSpPr>
          <p:nvPr>
            <p:ph type="title"/>
          </p:nvPr>
        </p:nvSpPr>
        <p:spPr>
          <a:xfrm>
            <a:off x="1090679" y="937319"/>
            <a:ext cx="9716956" cy="921823"/>
          </a:xfrm>
        </p:spPr>
        <p:txBody>
          <a:bodyPr/>
          <a:lstStyle>
            <a:lvl1pPr>
              <a:defRPr>
                <a:solidFill>
                  <a:srgbClr val="0E99C0"/>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1060057" y="2069702"/>
            <a:ext cx="9743133" cy="450188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36725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Header w/ bullet text">
    <p:spTree>
      <p:nvGrpSpPr>
        <p:cNvPr id="1" name=""/>
        <p:cNvGrpSpPr/>
        <p:nvPr/>
      </p:nvGrpSpPr>
      <p:grpSpPr>
        <a:xfrm>
          <a:off x="0" y="0"/>
          <a:ext cx="0" cy="0"/>
          <a:chOff x="0" y="0"/>
          <a:chExt cx="0" cy="0"/>
        </a:xfrm>
      </p:grpSpPr>
      <p:sp>
        <p:nvSpPr>
          <p:cNvPr id="7" name="Rectangle 6"/>
          <p:cNvSpPr/>
          <p:nvPr userDrawn="1"/>
        </p:nvSpPr>
        <p:spPr>
          <a:xfrm>
            <a:off x="0" y="0"/>
            <a:ext cx="11898313" cy="65160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2384" fontAlgn="auto" hangingPunct="1">
              <a:spcBef>
                <a:spcPts val="0"/>
              </a:spcBef>
              <a:spcAft>
                <a:spcPts val="0"/>
              </a:spcAft>
            </a:pPr>
            <a:endParaRPr lang="en-US" sz="1317" dirty="0">
              <a:solidFill>
                <a:srgbClr val="1F497D">
                  <a:lumMod val="75000"/>
                </a:srgbClr>
              </a:solidFill>
            </a:endParaRPr>
          </a:p>
        </p:txBody>
      </p:sp>
      <p:sp>
        <p:nvSpPr>
          <p:cNvPr id="3" name="Text Placeholder 2"/>
          <p:cNvSpPr>
            <a:spLocks noGrp="1"/>
          </p:cNvSpPr>
          <p:nvPr>
            <p:ph type="body" sz="quarter" idx="10" hasCustomPrompt="1"/>
          </p:nvPr>
        </p:nvSpPr>
        <p:spPr>
          <a:xfrm>
            <a:off x="1189831" y="2082236"/>
            <a:ext cx="9617803" cy="3867009"/>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338576" indent="0">
              <a:buFont typeface="Arial" pitchFamily="34" charset="0"/>
              <a:buNone/>
              <a:defRPr baseline="0">
                <a:solidFill>
                  <a:schemeClr val="tx1"/>
                </a:solidFill>
              </a:defRPr>
            </a:lvl5pPr>
          </a:lstStyle>
          <a:p>
            <a:pPr lvl="0"/>
            <a:r>
              <a:rPr lang="en-US" dirty="0" smtClean="0"/>
              <a:t>Click to edit text and use Arial font</a:t>
            </a:r>
          </a:p>
          <a:p>
            <a:pPr lvl="1"/>
            <a:r>
              <a:rPr lang="en-US" dirty="0" smtClean="0"/>
              <a:t>Tips</a:t>
            </a:r>
          </a:p>
          <a:p>
            <a:pPr lvl="2"/>
            <a:r>
              <a:rPr lang="en-US" dirty="0" smtClean="0"/>
              <a:t>Proofread for spelling and grammar</a:t>
            </a:r>
          </a:p>
          <a:p>
            <a:pPr lvl="2"/>
            <a:r>
              <a:rPr lang="en-US" dirty="0" smtClean="0"/>
              <a:t>Keep it simple</a:t>
            </a:r>
          </a:p>
          <a:p>
            <a:pPr lvl="2"/>
            <a:r>
              <a:rPr lang="en-US" dirty="0" smtClean="0"/>
              <a:t>Avoid reading from your slides</a:t>
            </a:r>
          </a:p>
          <a:p>
            <a:pPr lvl="2"/>
            <a:r>
              <a:rPr lang="en-US" dirty="0" smtClean="0"/>
              <a:t>Use visuals. Don’t just tell them. Show them too.</a:t>
            </a:r>
          </a:p>
          <a:p>
            <a:pPr lvl="2"/>
            <a:r>
              <a:rPr lang="en-US" dirty="0" smtClean="0"/>
              <a:t>Please do not cover up the top blue banner with the HPTN logo</a:t>
            </a:r>
          </a:p>
          <a:p>
            <a:pPr lvl="2"/>
            <a:r>
              <a:rPr lang="en-US" dirty="0" smtClean="0"/>
              <a:t>Remember: LESS IS ALWAYS MORE</a:t>
            </a:r>
          </a:p>
          <a:p>
            <a:pPr lvl="2"/>
            <a:endParaRPr lang="en-US" dirty="0"/>
          </a:p>
        </p:txBody>
      </p:sp>
      <p:sp>
        <p:nvSpPr>
          <p:cNvPr id="4" name="Title 3"/>
          <p:cNvSpPr>
            <a:spLocks noGrp="1"/>
          </p:cNvSpPr>
          <p:nvPr>
            <p:ph type="title" hasCustomPrompt="1"/>
          </p:nvPr>
        </p:nvSpPr>
        <p:spPr>
          <a:xfrm>
            <a:off x="1090679" y="937319"/>
            <a:ext cx="9716956" cy="921823"/>
          </a:xfrm>
        </p:spPr>
        <p:txBody>
          <a:bodyPr/>
          <a:lstStyle>
            <a:lvl1pPr>
              <a:defRPr>
                <a:solidFill>
                  <a:srgbClr val="0E99C0"/>
                </a:solidFill>
              </a:defRPr>
            </a:lvl1pPr>
          </a:lstStyle>
          <a:p>
            <a:r>
              <a:rPr lang="en-US" dirty="0" smtClean="0"/>
              <a:t>Header</a:t>
            </a:r>
            <a:endParaRPr lang="en-US" dirty="0"/>
          </a:p>
        </p:txBody>
      </p:sp>
      <p:pic>
        <p:nvPicPr>
          <p:cNvPr id="9" name="Picture 8" descr="hptn_ppt_logo_v1.png"/>
          <p:cNvPicPr>
            <a:picLocks noChangeAspect="1"/>
          </p:cNvPicPr>
          <p:nvPr userDrawn="1"/>
        </p:nvPicPr>
        <p:blipFill>
          <a:blip r:embed="rId2"/>
          <a:stretch>
            <a:fillRect/>
          </a:stretch>
        </p:blipFill>
        <p:spPr>
          <a:xfrm>
            <a:off x="594918" y="133025"/>
            <a:ext cx="2690852" cy="518296"/>
          </a:xfrm>
          <a:prstGeom prst="rect">
            <a:avLst/>
          </a:prstGeom>
        </p:spPr>
      </p:pic>
    </p:spTree>
    <p:extLst>
      <p:ext uri="{BB962C8B-B14F-4D97-AF65-F5344CB8AC3E}">
        <p14:creationId xmlns:p14="http://schemas.microsoft.com/office/powerpoint/2010/main" val="13263353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550" y="285069"/>
            <a:ext cx="10113566" cy="111548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2374" y="1474917"/>
            <a:ext cx="4957630" cy="44743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8309" y="1474917"/>
            <a:ext cx="4957630" cy="44743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6402155"/>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374" y="2079142"/>
            <a:ext cx="10113566" cy="14346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4747" y="3792643"/>
            <a:ext cx="8328819" cy="1710408"/>
          </a:xfrm>
        </p:spPr>
        <p:txBody>
          <a:bodyPr/>
          <a:lstStyle>
            <a:lvl1pPr marL="0" indent="0" algn="ctr">
              <a:buNone/>
              <a:defRPr/>
            </a:lvl1pPr>
            <a:lvl2pPr marL="446181" indent="0" algn="ctr">
              <a:buNone/>
              <a:defRPr/>
            </a:lvl2pPr>
            <a:lvl3pPr marL="892363" indent="0" algn="ctr">
              <a:buNone/>
              <a:defRPr/>
            </a:lvl3pPr>
            <a:lvl4pPr marL="1338544" indent="0" algn="ctr">
              <a:buNone/>
              <a:defRPr/>
            </a:lvl4pPr>
            <a:lvl5pPr marL="1784726" indent="0" algn="ctr">
              <a:buNone/>
              <a:defRPr/>
            </a:lvl5pPr>
            <a:lvl6pPr marL="2230907" indent="0" algn="ctr">
              <a:buNone/>
              <a:defRPr/>
            </a:lvl6pPr>
            <a:lvl7pPr marL="2677089" indent="0" algn="ctr">
              <a:buNone/>
              <a:defRPr/>
            </a:lvl7pPr>
            <a:lvl8pPr marL="3123270" indent="0" algn="ctr">
              <a:buNone/>
              <a:defRPr/>
            </a:lvl8pPr>
            <a:lvl9pPr marL="356945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4562895"/>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5"/>
          <p:cNvSpPr txBox="1"/>
          <p:nvPr userDrawn="1"/>
        </p:nvSpPr>
        <p:spPr>
          <a:xfrm>
            <a:off x="204209" y="634605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latin typeface="Arial" panose="020B0604020202020204" pitchFamily="34" charset="0"/>
                <a:ea typeface="+mn-ea"/>
                <a:cs typeface="Arial" panose="020B0604020202020204" pitchFamily="34" charset="0"/>
              </a:rPr>
              <a:t>From </a:t>
            </a:r>
            <a:r>
              <a:rPr lang="en-US" sz="1200" dirty="0" smtClean="0">
                <a:latin typeface="Arial" panose="020B0604020202020204" pitchFamily="34" charset="0"/>
                <a:ea typeface="+mn-ea"/>
                <a:cs typeface="Arial" panose="020B0604020202020204" pitchFamily="34" charset="0"/>
              </a:rPr>
              <a:t>RM </a:t>
            </a:r>
            <a:r>
              <a:rPr lang="en-US" sz="1200" dirty="0" err="1" smtClean="0">
                <a:latin typeface="Arial" panose="020B0604020202020204" pitchFamily="34" charset="0"/>
                <a:ea typeface="+mn-ea"/>
                <a:cs typeface="Arial" panose="020B0604020202020204" pitchFamily="34" charset="0"/>
              </a:rPr>
              <a:t>Gulick</a:t>
            </a:r>
            <a:r>
              <a:rPr lang="en-US" sz="1200" dirty="0" smtClean="0">
                <a:latin typeface="Arial" panose="020B0604020202020204" pitchFamily="34" charset="0"/>
                <a:ea typeface="+mn-ea"/>
                <a:cs typeface="Arial" panose="020B0604020202020204" pitchFamily="34" charset="0"/>
              </a:rPr>
              <a:t>, MD, MPH </a:t>
            </a:r>
            <a:r>
              <a:rPr lang="en-US" sz="1200" dirty="0">
                <a:latin typeface="Arial" panose="020B0604020202020204" pitchFamily="34" charset="0"/>
                <a:ea typeface="+mn-ea"/>
                <a:cs typeface="Arial" panose="020B0604020202020204" pitchFamily="34" charset="0"/>
              </a:rPr>
              <a:t>at </a:t>
            </a:r>
            <a:r>
              <a:rPr lang="en-US" sz="1200" dirty="0" smtClean="0">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latin typeface="Arial" panose="020B0604020202020204" pitchFamily="34" charset="0"/>
                <a:ea typeface="+mn-ea"/>
                <a:cs typeface="Arial" panose="020B0604020202020204" pitchFamily="34" charset="0"/>
              </a:rPr>
              <a:t>USA. </a:t>
            </a:r>
            <a:endParaRPr lang="en-US" sz="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2344371"/>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85" y="4300809"/>
            <a:ext cx="10113566" cy="1329284"/>
          </a:xfrm>
        </p:spPr>
        <p:txBody>
          <a:bodyPr/>
          <a:lstStyle>
            <a:lvl1pPr algn="l">
              <a:defRPr sz="3904" b="1" cap="all"/>
            </a:lvl1pPr>
          </a:lstStyle>
          <a:p>
            <a:r>
              <a:rPr lang="en-US" smtClean="0"/>
              <a:t>Click to edit Master title style</a:t>
            </a:r>
            <a:endParaRPr lang="en-US"/>
          </a:p>
        </p:txBody>
      </p:sp>
      <p:sp>
        <p:nvSpPr>
          <p:cNvPr id="3" name="Text Placeholder 2"/>
          <p:cNvSpPr>
            <a:spLocks noGrp="1"/>
          </p:cNvSpPr>
          <p:nvPr>
            <p:ph type="body" idx="1"/>
          </p:nvPr>
        </p:nvSpPr>
        <p:spPr>
          <a:xfrm>
            <a:off x="939885" y="2836741"/>
            <a:ext cx="10113566" cy="1464071"/>
          </a:xfrm>
        </p:spPr>
        <p:txBody>
          <a:bodyPr anchor="b"/>
          <a:lstStyle>
            <a:lvl1pPr marL="0" indent="0">
              <a:buNone/>
              <a:defRPr sz="1952"/>
            </a:lvl1pPr>
            <a:lvl2pPr marL="446181" indent="0">
              <a:buNone/>
              <a:defRPr sz="1757"/>
            </a:lvl2pPr>
            <a:lvl3pPr marL="892363" indent="0">
              <a:buNone/>
              <a:defRPr sz="1561"/>
            </a:lvl3pPr>
            <a:lvl4pPr marL="1338544" indent="0">
              <a:buNone/>
              <a:defRPr sz="1366"/>
            </a:lvl4pPr>
            <a:lvl5pPr marL="1784726" indent="0">
              <a:buNone/>
              <a:defRPr sz="1366"/>
            </a:lvl5pPr>
            <a:lvl6pPr marL="2230907" indent="0">
              <a:buNone/>
              <a:defRPr sz="1366"/>
            </a:lvl6pPr>
            <a:lvl7pPr marL="2677089" indent="0">
              <a:buNone/>
              <a:defRPr sz="1366"/>
            </a:lvl7pPr>
            <a:lvl8pPr marL="3123270" indent="0">
              <a:buNone/>
              <a:defRPr sz="1366"/>
            </a:lvl8pPr>
            <a:lvl9pPr marL="3569452" indent="0">
              <a:buNone/>
              <a:defRPr sz="1366"/>
            </a:lvl9pPr>
          </a:lstStyle>
          <a:p>
            <a:pPr lvl="0"/>
            <a:r>
              <a:rPr lang="en-US" smtClean="0"/>
              <a:t>Click to edit Master text styles</a:t>
            </a:r>
          </a:p>
        </p:txBody>
      </p:sp>
    </p:spTree>
    <p:extLst>
      <p:ext uri="{BB962C8B-B14F-4D97-AF65-F5344CB8AC3E}">
        <p14:creationId xmlns:p14="http://schemas.microsoft.com/office/powerpoint/2010/main" val="971941442"/>
      </p:ext>
    </p:extLst>
  </p:cSld>
  <p:clrMapOvr>
    <a:masterClrMapping/>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374" y="1474921"/>
            <a:ext cx="4957630" cy="4474328"/>
          </a:xfrm>
        </p:spPr>
        <p:txBody>
          <a:bodyPr/>
          <a:lstStyle>
            <a:lvl1pPr>
              <a:defRPr sz="2733"/>
            </a:lvl1pPr>
            <a:lvl2pPr>
              <a:defRPr sz="2342"/>
            </a:lvl2pPr>
            <a:lvl3pPr>
              <a:defRPr sz="1952"/>
            </a:lvl3pPr>
            <a:lvl4pPr>
              <a:defRPr sz="1757"/>
            </a:lvl4pPr>
            <a:lvl5pPr>
              <a:defRPr sz="1757"/>
            </a:lvl5pPr>
            <a:lvl6pPr>
              <a:defRPr sz="1757"/>
            </a:lvl6pPr>
            <a:lvl7pPr>
              <a:defRPr sz="1757"/>
            </a:lvl7pPr>
            <a:lvl8pPr>
              <a:defRPr sz="1757"/>
            </a:lvl8pPr>
            <a:lvl9pPr>
              <a:defRPr sz="175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8309" y="1474921"/>
            <a:ext cx="4957630" cy="4474328"/>
          </a:xfrm>
        </p:spPr>
        <p:txBody>
          <a:bodyPr/>
          <a:lstStyle>
            <a:lvl1pPr>
              <a:defRPr sz="2733"/>
            </a:lvl1pPr>
            <a:lvl2pPr>
              <a:defRPr sz="2342"/>
            </a:lvl2pPr>
            <a:lvl3pPr>
              <a:defRPr sz="1952"/>
            </a:lvl3pPr>
            <a:lvl4pPr>
              <a:defRPr sz="1757"/>
            </a:lvl4pPr>
            <a:lvl5pPr>
              <a:defRPr sz="1757"/>
            </a:lvl5pPr>
            <a:lvl6pPr>
              <a:defRPr sz="1757"/>
            </a:lvl6pPr>
            <a:lvl7pPr>
              <a:defRPr sz="1757"/>
            </a:lvl7pPr>
            <a:lvl8pPr>
              <a:defRPr sz="1757"/>
            </a:lvl8pPr>
            <a:lvl9pPr>
              <a:defRPr sz="175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89867"/>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916" y="268030"/>
            <a:ext cx="10708482" cy="111548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917" y="1498161"/>
            <a:ext cx="5257155" cy="624360"/>
          </a:xfrm>
        </p:spPr>
        <p:txBody>
          <a:bodyPr anchor="b"/>
          <a:lstStyle>
            <a:lvl1pPr marL="0" indent="0">
              <a:buNone/>
              <a:defRPr sz="2342" b="1"/>
            </a:lvl1pPr>
            <a:lvl2pPr marL="446181" indent="0">
              <a:buNone/>
              <a:defRPr sz="1952" b="1"/>
            </a:lvl2pPr>
            <a:lvl3pPr marL="892363" indent="0">
              <a:buNone/>
              <a:defRPr sz="1757" b="1"/>
            </a:lvl3pPr>
            <a:lvl4pPr marL="1338544" indent="0">
              <a:buNone/>
              <a:defRPr sz="1561" b="1"/>
            </a:lvl4pPr>
            <a:lvl5pPr marL="1784726" indent="0">
              <a:buNone/>
              <a:defRPr sz="1561" b="1"/>
            </a:lvl5pPr>
            <a:lvl6pPr marL="2230907" indent="0">
              <a:buNone/>
              <a:defRPr sz="1561" b="1"/>
            </a:lvl6pPr>
            <a:lvl7pPr marL="2677089" indent="0">
              <a:buNone/>
              <a:defRPr sz="1561" b="1"/>
            </a:lvl7pPr>
            <a:lvl8pPr marL="3123270" indent="0">
              <a:buNone/>
              <a:defRPr sz="1561" b="1"/>
            </a:lvl8pPr>
            <a:lvl9pPr marL="3569452" indent="0">
              <a:buNone/>
              <a:defRPr sz="1561" b="1"/>
            </a:lvl9pPr>
          </a:lstStyle>
          <a:p>
            <a:pPr lvl="0"/>
            <a:r>
              <a:rPr lang="en-US" smtClean="0"/>
              <a:t>Click to edit Master text styles</a:t>
            </a:r>
          </a:p>
        </p:txBody>
      </p:sp>
      <p:sp>
        <p:nvSpPr>
          <p:cNvPr id="4" name="Content Placeholder 3"/>
          <p:cNvSpPr>
            <a:spLocks noGrp="1"/>
          </p:cNvSpPr>
          <p:nvPr>
            <p:ph sz="half" idx="2"/>
          </p:nvPr>
        </p:nvSpPr>
        <p:spPr>
          <a:xfrm>
            <a:off x="594917" y="2122517"/>
            <a:ext cx="5257155" cy="3856164"/>
          </a:xfrm>
        </p:spPr>
        <p:txBody>
          <a:bodyPr/>
          <a:lstStyle>
            <a:lvl1pPr>
              <a:defRPr sz="2342"/>
            </a:lvl1pPr>
            <a:lvl2pPr>
              <a:defRPr sz="1952"/>
            </a:lvl2pPr>
            <a:lvl3pPr>
              <a:defRPr sz="1757"/>
            </a:lvl3pPr>
            <a:lvl4pPr>
              <a:defRPr sz="1561"/>
            </a:lvl4pPr>
            <a:lvl5pPr>
              <a:defRPr sz="1561"/>
            </a:lvl5pPr>
            <a:lvl6pPr>
              <a:defRPr sz="1561"/>
            </a:lvl6pPr>
            <a:lvl7pPr>
              <a:defRPr sz="1561"/>
            </a:lvl7pPr>
            <a:lvl8pPr>
              <a:defRPr sz="1561"/>
            </a:lvl8pPr>
            <a:lvl9pPr>
              <a:defRPr sz="156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183" y="1498161"/>
            <a:ext cx="5259220" cy="624360"/>
          </a:xfrm>
        </p:spPr>
        <p:txBody>
          <a:bodyPr anchor="b"/>
          <a:lstStyle>
            <a:lvl1pPr marL="0" indent="0">
              <a:buNone/>
              <a:defRPr sz="2342" b="1"/>
            </a:lvl1pPr>
            <a:lvl2pPr marL="446181" indent="0">
              <a:buNone/>
              <a:defRPr sz="1952" b="1"/>
            </a:lvl2pPr>
            <a:lvl3pPr marL="892363" indent="0">
              <a:buNone/>
              <a:defRPr sz="1757" b="1"/>
            </a:lvl3pPr>
            <a:lvl4pPr marL="1338544" indent="0">
              <a:buNone/>
              <a:defRPr sz="1561" b="1"/>
            </a:lvl4pPr>
            <a:lvl5pPr marL="1784726" indent="0">
              <a:buNone/>
              <a:defRPr sz="1561" b="1"/>
            </a:lvl5pPr>
            <a:lvl6pPr marL="2230907" indent="0">
              <a:buNone/>
              <a:defRPr sz="1561" b="1"/>
            </a:lvl6pPr>
            <a:lvl7pPr marL="2677089" indent="0">
              <a:buNone/>
              <a:defRPr sz="1561" b="1"/>
            </a:lvl7pPr>
            <a:lvl8pPr marL="3123270" indent="0">
              <a:buNone/>
              <a:defRPr sz="1561" b="1"/>
            </a:lvl8pPr>
            <a:lvl9pPr marL="3569452" indent="0">
              <a:buNone/>
              <a:defRPr sz="1561" b="1"/>
            </a:lvl9pPr>
          </a:lstStyle>
          <a:p>
            <a:pPr lvl="0"/>
            <a:r>
              <a:rPr lang="en-US" smtClean="0"/>
              <a:t>Click to edit Master text styles</a:t>
            </a:r>
          </a:p>
        </p:txBody>
      </p:sp>
      <p:sp>
        <p:nvSpPr>
          <p:cNvPr id="6" name="Content Placeholder 5"/>
          <p:cNvSpPr>
            <a:spLocks noGrp="1"/>
          </p:cNvSpPr>
          <p:nvPr>
            <p:ph sz="quarter" idx="4"/>
          </p:nvPr>
        </p:nvSpPr>
        <p:spPr>
          <a:xfrm>
            <a:off x="6044183" y="2122517"/>
            <a:ext cx="5259220" cy="3856164"/>
          </a:xfrm>
        </p:spPr>
        <p:txBody>
          <a:bodyPr/>
          <a:lstStyle>
            <a:lvl1pPr>
              <a:defRPr sz="2342"/>
            </a:lvl1pPr>
            <a:lvl2pPr>
              <a:defRPr sz="1952"/>
            </a:lvl2pPr>
            <a:lvl3pPr>
              <a:defRPr sz="1757"/>
            </a:lvl3pPr>
            <a:lvl4pPr>
              <a:defRPr sz="1561"/>
            </a:lvl4pPr>
            <a:lvl5pPr>
              <a:defRPr sz="1561"/>
            </a:lvl5pPr>
            <a:lvl6pPr>
              <a:defRPr sz="1561"/>
            </a:lvl6pPr>
            <a:lvl7pPr>
              <a:defRPr sz="1561"/>
            </a:lvl7pPr>
            <a:lvl8pPr>
              <a:defRPr sz="1561"/>
            </a:lvl8pPr>
            <a:lvl9pPr>
              <a:defRPr sz="156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1993689"/>
      </p:ext>
    </p:extLst>
  </p:cSld>
  <p:clrMapOvr>
    <a:masterClrMapping/>
  </p:clrMapOvr>
  <p:transitio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6929527"/>
      </p:ext>
    </p:extLst>
  </p:cSld>
  <p:clrMapOvr>
    <a:masterClrMapping/>
  </p:clrMapOvr>
  <p:transitio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647784"/>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300" y="266734"/>
            <a:ext cx="3913523"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51550" y="266741"/>
            <a:ext cx="6651487" cy="57118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5300" y="1400175"/>
            <a:ext cx="3913523" cy="4578350"/>
          </a:xfrm>
          <a:prstGeom prst="rect">
            <a:avLst/>
          </a:prstGeom>
        </p:spPr>
        <p:txBody>
          <a:bodyPr vert="horz"/>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Tree>
    <p:extLst>
      <p:ext uri="{BB962C8B-B14F-4D97-AF65-F5344CB8AC3E}">
        <p14:creationId xmlns:p14="http://schemas.microsoft.com/office/powerpoint/2010/main" val="24107182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922" y="266480"/>
            <a:ext cx="3914463" cy="1134075"/>
          </a:xfrm>
        </p:spPr>
        <p:txBody>
          <a:bodyPr anchor="b"/>
          <a:lstStyle>
            <a:lvl1pPr algn="l">
              <a:defRPr sz="1952" b="1"/>
            </a:lvl1pPr>
          </a:lstStyle>
          <a:p>
            <a:r>
              <a:rPr lang="en-US" smtClean="0"/>
              <a:t>Click to edit Master title style</a:t>
            </a:r>
            <a:endParaRPr lang="en-US"/>
          </a:p>
        </p:txBody>
      </p:sp>
      <p:sp>
        <p:nvSpPr>
          <p:cNvPr id="3" name="Content Placeholder 2"/>
          <p:cNvSpPr>
            <a:spLocks noGrp="1"/>
          </p:cNvSpPr>
          <p:nvPr>
            <p:ph idx="1"/>
          </p:nvPr>
        </p:nvSpPr>
        <p:spPr>
          <a:xfrm>
            <a:off x="4651910" y="266477"/>
            <a:ext cx="6651487" cy="5712205"/>
          </a:xfrm>
        </p:spPr>
        <p:txBody>
          <a:bodyPr/>
          <a:lstStyle>
            <a:lvl1pPr>
              <a:defRPr sz="3123"/>
            </a:lvl1pPr>
            <a:lvl2pPr>
              <a:defRPr sz="2733"/>
            </a:lvl2pPr>
            <a:lvl3pPr>
              <a:defRPr sz="2342"/>
            </a:lvl3pPr>
            <a:lvl4pPr>
              <a:defRPr sz="1952"/>
            </a:lvl4pPr>
            <a:lvl5pPr>
              <a:defRPr sz="1952"/>
            </a:lvl5pPr>
            <a:lvl6pPr>
              <a:defRPr sz="1952"/>
            </a:lvl6pPr>
            <a:lvl7pPr>
              <a:defRPr sz="1952"/>
            </a:lvl7pPr>
            <a:lvl8pPr>
              <a:defRPr sz="1952"/>
            </a:lvl8pPr>
            <a:lvl9pPr>
              <a:defRPr sz="195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922" y="1400556"/>
            <a:ext cx="3914463" cy="4578130"/>
          </a:xfrm>
        </p:spPr>
        <p:txBody>
          <a:bodyPr/>
          <a:lstStyle>
            <a:lvl1pPr marL="0" indent="0">
              <a:buNone/>
              <a:defRPr sz="1366"/>
            </a:lvl1pPr>
            <a:lvl2pPr marL="446181" indent="0">
              <a:buNone/>
              <a:defRPr sz="1171"/>
            </a:lvl2pPr>
            <a:lvl3pPr marL="892363" indent="0">
              <a:buNone/>
              <a:defRPr sz="976"/>
            </a:lvl3pPr>
            <a:lvl4pPr marL="1338544" indent="0">
              <a:buNone/>
              <a:defRPr sz="878"/>
            </a:lvl4pPr>
            <a:lvl5pPr marL="1784726" indent="0">
              <a:buNone/>
              <a:defRPr sz="878"/>
            </a:lvl5pPr>
            <a:lvl6pPr marL="2230907" indent="0">
              <a:buNone/>
              <a:defRPr sz="878"/>
            </a:lvl6pPr>
            <a:lvl7pPr marL="2677089" indent="0">
              <a:buNone/>
              <a:defRPr sz="878"/>
            </a:lvl7pPr>
            <a:lvl8pPr marL="3123270" indent="0">
              <a:buNone/>
              <a:defRPr sz="878"/>
            </a:lvl8pPr>
            <a:lvl9pPr marL="3569452" indent="0">
              <a:buNone/>
              <a:defRPr sz="878"/>
            </a:lvl9pPr>
          </a:lstStyle>
          <a:p>
            <a:pPr lvl="0"/>
            <a:r>
              <a:rPr lang="en-US" smtClean="0"/>
              <a:t>Click to edit Master text styles</a:t>
            </a:r>
          </a:p>
        </p:txBody>
      </p:sp>
    </p:spTree>
    <p:extLst>
      <p:ext uri="{BB962C8B-B14F-4D97-AF65-F5344CB8AC3E}">
        <p14:creationId xmlns:p14="http://schemas.microsoft.com/office/powerpoint/2010/main" val="3682714342"/>
      </p:ext>
    </p:extLst>
  </p:cSld>
  <p:clrMapOvr>
    <a:masterClrMapping/>
  </p:clrMapOvr>
  <p:transition>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153" y="4685034"/>
            <a:ext cx="7138988" cy="553094"/>
          </a:xfrm>
        </p:spPr>
        <p:txBody>
          <a:bodyPr anchor="b"/>
          <a:lstStyle>
            <a:lvl1pPr algn="l">
              <a:defRPr sz="1952" b="1"/>
            </a:lvl1pPr>
          </a:lstStyle>
          <a:p>
            <a:r>
              <a:rPr lang="en-US" smtClean="0"/>
              <a:t>Click to edit Master title style</a:t>
            </a:r>
            <a:endParaRPr lang="en-US"/>
          </a:p>
        </p:txBody>
      </p:sp>
      <p:sp>
        <p:nvSpPr>
          <p:cNvPr id="3" name="Picture Placeholder 2"/>
          <p:cNvSpPr>
            <a:spLocks noGrp="1"/>
          </p:cNvSpPr>
          <p:nvPr>
            <p:ph type="pic" idx="1"/>
          </p:nvPr>
        </p:nvSpPr>
        <p:spPr>
          <a:xfrm>
            <a:off x="2332153" y="598023"/>
            <a:ext cx="7138988" cy="4015740"/>
          </a:xfrm>
        </p:spPr>
        <p:txBody>
          <a:bodyPr/>
          <a:lstStyle>
            <a:lvl1pPr marL="0" indent="0">
              <a:buNone/>
              <a:defRPr sz="3123"/>
            </a:lvl1pPr>
            <a:lvl2pPr marL="446181" indent="0">
              <a:buNone/>
              <a:defRPr sz="2733"/>
            </a:lvl2pPr>
            <a:lvl3pPr marL="892363" indent="0">
              <a:buNone/>
              <a:defRPr sz="2342"/>
            </a:lvl3pPr>
            <a:lvl4pPr marL="1338544" indent="0">
              <a:buNone/>
              <a:defRPr sz="1952"/>
            </a:lvl4pPr>
            <a:lvl5pPr marL="1784726" indent="0">
              <a:buNone/>
              <a:defRPr sz="1952"/>
            </a:lvl5pPr>
            <a:lvl6pPr marL="2230907" indent="0">
              <a:buNone/>
              <a:defRPr sz="1952"/>
            </a:lvl6pPr>
            <a:lvl7pPr marL="2677089" indent="0">
              <a:buNone/>
              <a:defRPr sz="1952"/>
            </a:lvl7pPr>
            <a:lvl8pPr marL="3123270" indent="0">
              <a:buNone/>
              <a:defRPr sz="1952"/>
            </a:lvl8pPr>
            <a:lvl9pPr marL="3569452" indent="0">
              <a:buNone/>
              <a:defRPr sz="1952"/>
            </a:lvl9pPr>
          </a:lstStyle>
          <a:p>
            <a:pPr lvl="0"/>
            <a:endParaRPr lang="en-US" noProof="0" smtClean="0"/>
          </a:p>
        </p:txBody>
      </p:sp>
      <p:sp>
        <p:nvSpPr>
          <p:cNvPr id="4" name="Text Placeholder 3"/>
          <p:cNvSpPr>
            <a:spLocks noGrp="1"/>
          </p:cNvSpPr>
          <p:nvPr>
            <p:ph type="body" sz="half" idx="2"/>
          </p:nvPr>
        </p:nvSpPr>
        <p:spPr>
          <a:xfrm>
            <a:off x="2332153" y="5238124"/>
            <a:ext cx="7138988" cy="785486"/>
          </a:xfrm>
        </p:spPr>
        <p:txBody>
          <a:bodyPr/>
          <a:lstStyle>
            <a:lvl1pPr marL="0" indent="0">
              <a:buNone/>
              <a:defRPr sz="1366"/>
            </a:lvl1pPr>
            <a:lvl2pPr marL="446181" indent="0">
              <a:buNone/>
              <a:defRPr sz="1171"/>
            </a:lvl2pPr>
            <a:lvl3pPr marL="892363" indent="0">
              <a:buNone/>
              <a:defRPr sz="976"/>
            </a:lvl3pPr>
            <a:lvl4pPr marL="1338544" indent="0">
              <a:buNone/>
              <a:defRPr sz="878"/>
            </a:lvl4pPr>
            <a:lvl5pPr marL="1784726" indent="0">
              <a:buNone/>
              <a:defRPr sz="878"/>
            </a:lvl5pPr>
            <a:lvl6pPr marL="2230907" indent="0">
              <a:buNone/>
              <a:defRPr sz="878"/>
            </a:lvl6pPr>
            <a:lvl7pPr marL="2677089" indent="0">
              <a:buNone/>
              <a:defRPr sz="878"/>
            </a:lvl7pPr>
            <a:lvl8pPr marL="3123270" indent="0">
              <a:buNone/>
              <a:defRPr sz="878"/>
            </a:lvl8pPr>
            <a:lvl9pPr marL="3569452" indent="0">
              <a:buNone/>
              <a:defRPr sz="878"/>
            </a:lvl9pPr>
          </a:lstStyle>
          <a:p>
            <a:pPr lvl="0"/>
            <a:r>
              <a:rPr lang="en-US" smtClean="0"/>
              <a:t>Click to edit Master text styles</a:t>
            </a:r>
          </a:p>
        </p:txBody>
      </p:sp>
    </p:spTree>
    <p:extLst>
      <p:ext uri="{BB962C8B-B14F-4D97-AF65-F5344CB8AC3E}">
        <p14:creationId xmlns:p14="http://schemas.microsoft.com/office/powerpoint/2010/main" val="3488632836"/>
      </p:ext>
    </p:extLst>
  </p:cSld>
  <p:clrMapOvr>
    <a:masterClrMapping/>
  </p:clrMapOvr>
  <p:transition>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4341677"/>
      </p:ext>
    </p:extLst>
  </p:cSld>
  <p:clrMapOvr>
    <a:masterClrMapping/>
  </p:clrMapOvr>
  <p:transition>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6897" y="285072"/>
            <a:ext cx="2549048" cy="56641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3551" y="285072"/>
            <a:ext cx="7455036" cy="56641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4452822"/>
      </p:ext>
    </p:extLst>
  </p:cSld>
  <p:clrMapOvr>
    <a:masterClrMapping/>
  </p:clrMapOvr>
  <p:transition>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3550" y="285072"/>
            <a:ext cx="10113566" cy="111548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2374" y="1474921"/>
            <a:ext cx="4957630" cy="44743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8309" y="1474921"/>
            <a:ext cx="4957630" cy="44743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9882501"/>
      </p:ext>
    </p:extLst>
  </p:cSld>
  <p:clrMapOvr>
    <a:masterClrMapping/>
  </p:clrMapOvr>
  <p:transition>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03550" y="285072"/>
            <a:ext cx="10113566" cy="111548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2374" y="1474921"/>
            <a:ext cx="4957630" cy="44743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48309" y="1474917"/>
            <a:ext cx="4957630" cy="21627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48309" y="3786446"/>
            <a:ext cx="4957630" cy="21627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4248578"/>
      </p:ext>
    </p:extLst>
  </p:cSld>
  <p:clrMapOvr>
    <a:masterClrMapping/>
  </p:clrMapOvr>
  <p:transition>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3550" y="285072"/>
            <a:ext cx="10113566" cy="111548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92374" y="1474921"/>
            <a:ext cx="10113566" cy="4474328"/>
          </a:xfrm>
        </p:spPr>
        <p:txBody>
          <a:bodyPr/>
          <a:lstStyle/>
          <a:p>
            <a:pPr lvl="0"/>
            <a:endParaRPr lang="en-US" noProof="0" smtClean="0"/>
          </a:p>
        </p:txBody>
      </p:sp>
    </p:spTree>
    <p:extLst>
      <p:ext uri="{BB962C8B-B14F-4D97-AF65-F5344CB8AC3E}">
        <p14:creationId xmlns:p14="http://schemas.microsoft.com/office/powerpoint/2010/main" val="1491949401"/>
      </p:ext>
    </p:extLst>
  </p:cSld>
  <p:clrMapOvr>
    <a:masterClrMapping/>
  </p:clrMapOvr>
  <p:transition>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03550" y="285072"/>
            <a:ext cx="10113566" cy="111548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92374" y="1474917"/>
            <a:ext cx="4957630" cy="21627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48309" y="1474917"/>
            <a:ext cx="4957630" cy="21627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92374" y="3786446"/>
            <a:ext cx="4957630" cy="21627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048309" y="3786446"/>
            <a:ext cx="4957630" cy="21627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212949"/>
      </p:ext>
    </p:extLst>
  </p:cSld>
  <p:clrMapOvr>
    <a:masterClrMapping/>
  </p:clrMapOvr>
  <p:transition>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03550" y="285072"/>
            <a:ext cx="10113566" cy="111548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92374" y="1474921"/>
            <a:ext cx="4957630" cy="44743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48309" y="1474917"/>
            <a:ext cx="4957630" cy="21627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48309" y="3786446"/>
            <a:ext cx="4957630" cy="21627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131930"/>
      </p:ext>
    </p:extLst>
  </p:cSld>
  <p:clrMapOvr>
    <a:masterClrMapping/>
  </p:clrMapOvr>
  <p:transition>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Cover Page">
    <p:spTree>
      <p:nvGrpSpPr>
        <p:cNvPr id="1" name=""/>
        <p:cNvGrpSpPr/>
        <p:nvPr/>
      </p:nvGrpSpPr>
      <p:grpSpPr>
        <a:xfrm>
          <a:off x="0" y="0"/>
          <a:ext cx="0" cy="0"/>
          <a:chOff x="0" y="0"/>
          <a:chExt cx="0" cy="0"/>
        </a:xfrm>
      </p:grpSpPr>
      <p:graphicFrame>
        <p:nvGraphicFramePr>
          <p:cNvPr id="7" name="Object 3" hidden="1"/>
          <p:cNvGraphicFramePr>
            <a:graphicFrameLocks/>
          </p:cNvGraphicFramePr>
          <p:nvPr>
            <p:custDataLst>
              <p:tags r:id="rId2"/>
            </p:custDataLst>
          </p:nvPr>
        </p:nvGraphicFramePr>
        <p:xfrm>
          <a:off x="0" y="0"/>
          <a:ext cx="190042" cy="154928"/>
        </p:xfrm>
        <a:graphic>
          <a:graphicData uri="http://schemas.openxmlformats.org/presentationml/2006/ole">
            <mc:AlternateContent xmlns:mc="http://schemas.openxmlformats.org/markup-compatibility/2006">
              <mc:Choice xmlns:v="urn:schemas-microsoft-com:vml" Requires="v">
                <p:oleObj spid="_x0000_s1106"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0042" cy="15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8306" y="6023610"/>
            <a:ext cx="3112979" cy="5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ocation, date"/>
          <p:cNvSpPr>
            <a:spLocks noGrp="1"/>
          </p:cNvSpPr>
          <p:nvPr>
            <p:ph type="body" sz="quarter" idx="14"/>
          </p:nvPr>
        </p:nvSpPr>
        <p:spPr>
          <a:xfrm>
            <a:off x="1435969" y="5921357"/>
            <a:ext cx="9215470" cy="360673"/>
          </a:xfrm>
        </p:spPr>
        <p:txBody>
          <a:bodyPr anchor="b">
            <a:noAutofit/>
          </a:bodyPr>
          <a:lstStyle>
            <a:lvl1pPr marL="0" indent="0">
              <a:lnSpc>
                <a:spcPct val="93000"/>
              </a:lnSpc>
              <a:spcBef>
                <a:spcPts val="0"/>
              </a:spcBef>
              <a:defRPr kumimoji="0" lang="en-US" sz="1757" b="0" i="0" u="none" strike="noStrike" kern="0" cap="none" spc="0" normalizeH="0" baseline="0" noProof="0" dirty="0">
                <a:ln>
                  <a:noFill/>
                </a:ln>
                <a:solidFill>
                  <a:srgbClr val="003F56"/>
                </a:solidFill>
                <a:effectLst/>
                <a:uLnTx/>
                <a:uFillTx/>
                <a:latin typeface="+mn-lt"/>
                <a:ea typeface="+mn-ea"/>
                <a:cs typeface="Arial" pitchFamily="34" charset="0"/>
              </a:defRPr>
            </a:lvl1pPr>
            <a:lvl2pPr>
              <a:defRPr b="0"/>
            </a:lvl2pPr>
            <a:lvl3pPr>
              <a:defRPr b="0"/>
            </a:lvl3pPr>
            <a:lvl4pPr>
              <a:defRPr b="0"/>
            </a:lvl4pPr>
            <a:lvl5pPr>
              <a:defRPr b="0"/>
            </a:lvl5pPr>
          </a:lstStyle>
          <a:p>
            <a:pPr lvl="0"/>
            <a:r>
              <a:rPr lang="en-US" smtClean="0"/>
              <a:t>Click to edit Master text styles</a:t>
            </a:r>
          </a:p>
        </p:txBody>
      </p:sp>
      <p:sp>
        <p:nvSpPr>
          <p:cNvPr id="5" name="Type of document"/>
          <p:cNvSpPr>
            <a:spLocks noGrp="1"/>
          </p:cNvSpPr>
          <p:nvPr>
            <p:ph type="body" sz="quarter" idx="15"/>
          </p:nvPr>
        </p:nvSpPr>
        <p:spPr>
          <a:xfrm>
            <a:off x="1435969" y="4485914"/>
            <a:ext cx="9215472" cy="654606"/>
          </a:xfrm>
        </p:spPr>
        <p:txBody>
          <a:bodyPr>
            <a:noAutofit/>
          </a:bodyPr>
          <a:lstStyle>
            <a:lvl1pPr marL="0" indent="0">
              <a:lnSpc>
                <a:spcPct val="93000"/>
              </a:lnSpc>
              <a:spcBef>
                <a:spcPts val="0"/>
              </a:spcBef>
              <a:defRPr kumimoji="0" lang="en-US" sz="3220" b="0" i="0" u="none" strike="noStrike" kern="0" cap="none" spc="0" normalizeH="0" baseline="0" noProof="0" dirty="0">
                <a:ln>
                  <a:noFill/>
                </a:ln>
                <a:solidFill>
                  <a:srgbClr val="FFFFFF"/>
                </a:solidFill>
                <a:effectLst/>
                <a:uLnTx/>
                <a:uFillTx/>
                <a:latin typeface="+mn-lt"/>
                <a:ea typeface="+mn-ea"/>
                <a:cs typeface="Arial" pitchFamily="34" charset="0"/>
              </a:defRPr>
            </a:lvl1pPr>
          </a:lstStyle>
          <a:p>
            <a:pPr lvl="0"/>
            <a:r>
              <a:rPr lang="en-US" smtClean="0"/>
              <a:t>Click to edit Master text styles</a:t>
            </a:r>
          </a:p>
        </p:txBody>
      </p:sp>
      <p:sp>
        <p:nvSpPr>
          <p:cNvPr id="6" name="Project name"/>
          <p:cNvSpPr>
            <a:spLocks noGrp="1"/>
          </p:cNvSpPr>
          <p:nvPr>
            <p:ph type="title"/>
          </p:nvPr>
        </p:nvSpPr>
        <p:spPr>
          <a:xfrm>
            <a:off x="1435969" y="3656305"/>
            <a:ext cx="9215470" cy="833515"/>
          </a:xfrm>
        </p:spPr>
        <p:txBody>
          <a:bodyPr>
            <a:noAutofit/>
          </a:bodyPr>
          <a:lstStyle>
            <a:lvl1pPr algn="l">
              <a:lnSpc>
                <a:spcPct val="93000"/>
              </a:lnSpc>
              <a:spcBef>
                <a:spcPts val="0"/>
              </a:spcBef>
              <a:defRPr kumimoji="0" lang="en-US" sz="5270" b="1" i="0" u="none" strike="noStrike" kern="0" cap="none" spc="0" normalizeH="0" baseline="0" noProof="0" dirty="0">
                <a:ln>
                  <a:noFill/>
                </a:ln>
                <a:solidFill>
                  <a:schemeClr val="bg1"/>
                </a:solidFill>
                <a:effectLst/>
                <a:uLnTx/>
                <a:uFillTx/>
                <a:latin typeface="+mj-lt"/>
                <a:ea typeface="+mj-ea"/>
                <a:cs typeface="+mj-cs"/>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13114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5363" y="268288"/>
            <a:ext cx="10707731" cy="1116012"/>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595363" y="1562158"/>
            <a:ext cx="10707731" cy="44164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5"/>
          <p:cNvSpPr txBox="1"/>
          <p:nvPr userDrawn="1"/>
        </p:nvSpPr>
        <p:spPr>
          <a:xfrm>
            <a:off x="204209" y="634605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solidFill>
                  <a:srgbClr val="FFFFFF"/>
                </a:solidFill>
                <a:latin typeface="Arial" panose="020B0604020202020204" pitchFamily="34" charset="0"/>
                <a:ea typeface="+mn-ea"/>
                <a:cs typeface="Arial" panose="020B0604020202020204" pitchFamily="34" charset="0"/>
              </a:rPr>
              <a:t>From </a:t>
            </a:r>
            <a:r>
              <a:rPr lang="en-US" sz="1200" dirty="0" smtClean="0">
                <a:solidFill>
                  <a:srgbClr val="FFFFFF"/>
                </a:solidFill>
                <a:latin typeface="Arial" panose="020B0604020202020204" pitchFamily="34" charset="0"/>
                <a:ea typeface="+mn-ea"/>
                <a:cs typeface="Arial" panose="020B0604020202020204" pitchFamily="34" charset="0"/>
              </a:rPr>
              <a:t>RM </a:t>
            </a:r>
            <a:r>
              <a:rPr lang="en-US" sz="1200" dirty="0" err="1" smtClean="0">
                <a:solidFill>
                  <a:srgbClr val="FFFFFF"/>
                </a:solidFill>
                <a:latin typeface="Arial" panose="020B0604020202020204" pitchFamily="34" charset="0"/>
                <a:ea typeface="+mn-ea"/>
                <a:cs typeface="Arial" panose="020B0604020202020204" pitchFamily="34" charset="0"/>
              </a:rPr>
              <a:t>Gulick</a:t>
            </a:r>
            <a:r>
              <a:rPr lang="en-US" sz="1200" dirty="0" smtClean="0">
                <a:solidFill>
                  <a:srgbClr val="FFFFFF"/>
                </a:solidFill>
                <a:latin typeface="Arial" panose="020B0604020202020204" pitchFamily="34" charset="0"/>
                <a:ea typeface="+mn-ea"/>
                <a:cs typeface="Arial" panose="020B0604020202020204" pitchFamily="34" charset="0"/>
              </a:rPr>
              <a:t>, MD, MPH </a:t>
            </a:r>
            <a:r>
              <a:rPr lang="en-US" sz="1200" dirty="0">
                <a:solidFill>
                  <a:srgbClr val="FFFFFF"/>
                </a:solidFill>
                <a:latin typeface="Arial" panose="020B0604020202020204" pitchFamily="34" charset="0"/>
                <a:ea typeface="+mn-ea"/>
                <a:cs typeface="Arial" panose="020B0604020202020204" pitchFamily="34" charset="0"/>
              </a:rPr>
              <a:t>at </a:t>
            </a:r>
            <a:r>
              <a:rPr lang="en-US" sz="1200" dirty="0" smtClean="0">
                <a:solidFill>
                  <a:srgbClr val="FFFFFF"/>
                </a:solidFill>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solidFill>
                  <a:srgbClr val="FFFFFF"/>
                </a:solidFill>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solidFill>
                  <a:srgbClr val="FFFFFF"/>
                </a:solidFill>
                <a:latin typeface="Arial" panose="020B0604020202020204" pitchFamily="34" charset="0"/>
                <a:ea typeface="+mn-ea"/>
                <a:cs typeface="Arial" panose="020B0604020202020204" pitchFamily="34" charset="0"/>
              </a:rPr>
              <a:t>USA. </a:t>
            </a:r>
            <a:endParaRPr lang="en-US" sz="1200" dirty="0">
              <a:solidFill>
                <a:srgbClr val="FFFFF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2943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440" y="4684744"/>
            <a:ext cx="7139739" cy="554037"/>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2440" y="598547"/>
            <a:ext cx="7139739" cy="4014787"/>
          </a:xfrm>
          <a:prstGeom prst="rect">
            <a:avLst/>
          </a:prstGeom>
        </p:spPr>
        <p:txBody>
          <a:bodyPr vert="horz"/>
          <a:lstStyle>
            <a:lvl1pPr marL="0" indent="0">
              <a:buNone/>
              <a:defRPr sz="3200"/>
            </a:lvl1pPr>
            <a:lvl2pPr marL="457211" indent="0">
              <a:buNone/>
              <a:defRPr sz="2800"/>
            </a:lvl2pPr>
            <a:lvl3pPr marL="914422" indent="0">
              <a:buNone/>
              <a:defRPr sz="2400"/>
            </a:lvl3pPr>
            <a:lvl4pPr marL="1371633" indent="0">
              <a:buNone/>
              <a:defRPr sz="2000"/>
            </a:lvl4pPr>
            <a:lvl5pPr marL="1828844" indent="0">
              <a:buNone/>
              <a:defRPr sz="2000"/>
            </a:lvl5pPr>
            <a:lvl6pPr marL="2286054" indent="0">
              <a:buNone/>
              <a:defRPr sz="2000"/>
            </a:lvl6pPr>
            <a:lvl7pPr marL="2743265" indent="0">
              <a:buNone/>
              <a:defRPr sz="2000"/>
            </a:lvl7pPr>
            <a:lvl8pPr marL="3200476" indent="0">
              <a:buNone/>
              <a:defRPr sz="2000"/>
            </a:lvl8pPr>
            <a:lvl9pPr marL="3657687"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2332440" y="5238781"/>
            <a:ext cx="7139739" cy="784225"/>
          </a:xfrm>
          <a:prstGeom prst="rect">
            <a:avLst/>
          </a:prstGeom>
        </p:spPr>
        <p:txBody>
          <a:bodyPr vert="horz"/>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Tree>
    <p:extLst>
      <p:ext uri="{BB962C8B-B14F-4D97-AF65-F5344CB8AC3E}">
        <p14:creationId xmlns:p14="http://schemas.microsoft.com/office/powerpoint/2010/main" val="1927511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017" y="2079840"/>
            <a:ext cx="10114317" cy="1434646"/>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4014" y="3791918"/>
            <a:ext cx="8330323" cy="1710479"/>
          </a:xfrm>
        </p:spPr>
        <p:txBody>
          <a:bodyPr/>
          <a:lstStyle>
            <a:lvl1pPr marL="0" indent="0" algn="ctr">
              <a:buNone/>
              <a:defRPr/>
            </a:lvl1pPr>
            <a:lvl2pPr marL="456560" indent="0" algn="ctr">
              <a:buNone/>
              <a:defRPr/>
            </a:lvl2pPr>
            <a:lvl3pPr marL="913120" indent="0" algn="ctr">
              <a:buNone/>
              <a:defRPr/>
            </a:lvl3pPr>
            <a:lvl4pPr marL="1369680" indent="0" algn="ctr">
              <a:buNone/>
              <a:defRPr/>
            </a:lvl4pPr>
            <a:lvl5pPr marL="1826240" indent="0" algn="ctr">
              <a:buNone/>
              <a:defRPr/>
            </a:lvl5pPr>
            <a:lvl6pPr marL="2282800" indent="0" algn="ctr">
              <a:buNone/>
              <a:defRPr/>
            </a:lvl6pPr>
            <a:lvl7pPr marL="2739360" indent="0" algn="ctr">
              <a:buNone/>
              <a:defRPr/>
            </a:lvl7pPr>
            <a:lvl8pPr marL="3195919" indent="0" algn="ctr">
              <a:buNone/>
              <a:defRPr/>
            </a:lvl8pPr>
            <a:lvl9pPr marL="365247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B02B21-5FF0-4BC1-A332-CEE0592DEF1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99890956"/>
      </p:ext>
    </p:extLst>
  </p:cSld>
  <p:clrMapOvr>
    <a:masterClrMapping/>
  </p:clrMapOvr>
  <p:transition>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24CE37-D60C-483A-87C6-9CFD7E6CEF4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71371268"/>
      </p:ext>
    </p:extLst>
  </p:cSld>
  <p:clrMapOvr>
    <a:masterClrMapping/>
  </p:clrMapOvr>
  <p:transition>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0830" y="4300767"/>
            <a:ext cx="10112439" cy="1330019"/>
          </a:xfrm>
        </p:spPr>
        <p:txBody>
          <a:bodyPr anchor="t"/>
          <a:lstStyle>
            <a:lvl1pPr algn="l">
              <a:defRPr sz="3994" b="1" cap="all"/>
            </a:lvl1pPr>
          </a:lstStyle>
          <a:p>
            <a:r>
              <a:rPr lang="en-US" smtClean="0"/>
              <a:t>Click to edit Master title style</a:t>
            </a:r>
            <a:endParaRPr lang="en-US"/>
          </a:p>
        </p:txBody>
      </p:sp>
      <p:sp>
        <p:nvSpPr>
          <p:cNvPr id="3" name="Text Placeholder 2"/>
          <p:cNvSpPr>
            <a:spLocks noGrp="1"/>
          </p:cNvSpPr>
          <p:nvPr>
            <p:ph type="body" idx="1"/>
          </p:nvPr>
        </p:nvSpPr>
        <p:spPr>
          <a:xfrm>
            <a:off x="940830" y="2836002"/>
            <a:ext cx="10112439" cy="1464765"/>
          </a:xfrm>
        </p:spPr>
        <p:txBody>
          <a:bodyPr anchor="b"/>
          <a:lstStyle>
            <a:lvl1pPr marL="0" indent="0">
              <a:buNone/>
              <a:defRPr sz="1997"/>
            </a:lvl1pPr>
            <a:lvl2pPr marL="456560" indent="0">
              <a:buNone/>
              <a:defRPr sz="1797"/>
            </a:lvl2pPr>
            <a:lvl3pPr marL="913120" indent="0">
              <a:buNone/>
              <a:defRPr sz="1598"/>
            </a:lvl3pPr>
            <a:lvl4pPr marL="1369680" indent="0">
              <a:buNone/>
              <a:defRPr sz="1398"/>
            </a:lvl4pPr>
            <a:lvl5pPr marL="1826240" indent="0">
              <a:buNone/>
              <a:defRPr sz="1398"/>
            </a:lvl5pPr>
            <a:lvl6pPr marL="2282800" indent="0">
              <a:buNone/>
              <a:defRPr sz="1398"/>
            </a:lvl6pPr>
            <a:lvl7pPr marL="2739360" indent="0">
              <a:buNone/>
              <a:defRPr sz="1398"/>
            </a:lvl7pPr>
            <a:lvl8pPr marL="3195919" indent="0">
              <a:buNone/>
              <a:defRPr sz="1398"/>
            </a:lvl8pPr>
            <a:lvl9pPr marL="3652479" indent="0">
              <a:buNone/>
              <a:defRPr sz="1398"/>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8AFA71-0EAC-4522-A63D-D2ECDC1EBE2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2093653"/>
      </p:ext>
    </p:extLst>
  </p:cSld>
  <p:clrMapOvr>
    <a:masterClrMapping/>
  </p:clrMapOvr>
  <p:transition>
    <p:rand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876" y="1933999"/>
            <a:ext cx="4965142" cy="4015423"/>
          </a:xfrm>
        </p:spPr>
        <p:txBody>
          <a:bodyPr/>
          <a:lstStyle>
            <a:lvl1pPr>
              <a:defRPr sz="2796"/>
            </a:lvl1pPr>
            <a:lvl2pPr>
              <a:defRPr sz="2397"/>
            </a:lvl2pPr>
            <a:lvl3pPr>
              <a:defRPr sz="1997"/>
            </a:lvl3pPr>
            <a:lvl4pPr>
              <a:defRPr sz="1797"/>
            </a:lvl4pPr>
            <a:lvl5pPr>
              <a:defRPr sz="1797"/>
            </a:lvl5pPr>
            <a:lvl6pPr>
              <a:defRPr sz="1797"/>
            </a:lvl6pPr>
            <a:lvl7pPr>
              <a:defRPr sz="1797"/>
            </a:lvl7pPr>
            <a:lvl8pPr>
              <a:defRPr sz="1797"/>
            </a:lvl8pPr>
            <a:lvl9pPr>
              <a:defRPr sz="179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39298" y="1933999"/>
            <a:ext cx="4965142" cy="4015423"/>
          </a:xfrm>
        </p:spPr>
        <p:txBody>
          <a:bodyPr/>
          <a:lstStyle>
            <a:lvl1pPr>
              <a:defRPr sz="2796"/>
            </a:lvl1pPr>
            <a:lvl2pPr>
              <a:defRPr sz="2397"/>
            </a:lvl2pPr>
            <a:lvl3pPr>
              <a:defRPr sz="1997"/>
            </a:lvl3pPr>
            <a:lvl4pPr>
              <a:defRPr sz="1797"/>
            </a:lvl4pPr>
            <a:lvl5pPr>
              <a:defRPr sz="1797"/>
            </a:lvl5pPr>
            <a:lvl6pPr>
              <a:defRPr sz="1797"/>
            </a:lvl6pPr>
            <a:lvl7pPr>
              <a:defRPr sz="1797"/>
            </a:lvl7pPr>
            <a:lvl8pPr>
              <a:defRPr sz="1797"/>
            </a:lvl8pPr>
            <a:lvl9pPr>
              <a:defRPr sz="179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B7E609-69F7-4F6B-97B2-3C8797E55C4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9885658"/>
      </p:ext>
    </p:extLst>
  </p:cSld>
  <p:clrMapOvr>
    <a:masterClrMapping/>
  </p:clrMapOvr>
  <p:transition>
    <p:rand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310" y="267920"/>
            <a:ext cx="10707731" cy="111601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5292" y="1498071"/>
            <a:ext cx="5256214" cy="624586"/>
          </a:xfrm>
        </p:spPr>
        <p:txBody>
          <a:bodyPr anchor="b"/>
          <a:lstStyle>
            <a:lvl1pPr marL="0" indent="0">
              <a:buNone/>
              <a:defRPr sz="2397" b="1"/>
            </a:lvl1pPr>
            <a:lvl2pPr marL="456560" indent="0">
              <a:buNone/>
              <a:defRPr sz="1997" b="1"/>
            </a:lvl2pPr>
            <a:lvl3pPr marL="913120" indent="0">
              <a:buNone/>
              <a:defRPr sz="1797" b="1"/>
            </a:lvl3pPr>
            <a:lvl4pPr marL="1369680" indent="0">
              <a:buNone/>
              <a:defRPr sz="1598" b="1"/>
            </a:lvl4pPr>
            <a:lvl5pPr marL="1826240" indent="0">
              <a:buNone/>
              <a:defRPr sz="1598" b="1"/>
            </a:lvl5pPr>
            <a:lvl6pPr marL="2282800" indent="0">
              <a:buNone/>
              <a:defRPr sz="1598" b="1"/>
            </a:lvl6pPr>
            <a:lvl7pPr marL="2739360" indent="0">
              <a:buNone/>
              <a:defRPr sz="1598" b="1"/>
            </a:lvl7pPr>
            <a:lvl8pPr marL="3195919" indent="0">
              <a:buNone/>
              <a:defRPr sz="1598" b="1"/>
            </a:lvl8pPr>
            <a:lvl9pPr marL="3652479" indent="0">
              <a:buNone/>
              <a:defRPr sz="1598" b="1"/>
            </a:lvl9pPr>
          </a:lstStyle>
          <a:p>
            <a:pPr lvl="0"/>
            <a:r>
              <a:rPr lang="en-US" smtClean="0"/>
              <a:t>Click to edit Master text styles</a:t>
            </a:r>
          </a:p>
        </p:txBody>
      </p:sp>
      <p:sp>
        <p:nvSpPr>
          <p:cNvPr id="4" name="Content Placeholder 3"/>
          <p:cNvSpPr>
            <a:spLocks noGrp="1"/>
          </p:cNvSpPr>
          <p:nvPr>
            <p:ph sz="half" idx="2"/>
          </p:nvPr>
        </p:nvSpPr>
        <p:spPr>
          <a:xfrm>
            <a:off x="595292" y="2122642"/>
            <a:ext cx="5256214" cy="3855313"/>
          </a:xfrm>
        </p:spPr>
        <p:txBody>
          <a:bodyPr/>
          <a:lstStyle>
            <a:lvl1pPr>
              <a:defRPr sz="2397"/>
            </a:lvl1pPr>
            <a:lvl2pPr>
              <a:defRPr sz="1997"/>
            </a:lvl2pPr>
            <a:lvl3pPr>
              <a:defRPr sz="1797"/>
            </a:lvl3pPr>
            <a:lvl4pPr>
              <a:defRPr sz="1598"/>
            </a:lvl4pPr>
            <a:lvl5pPr>
              <a:defRPr sz="1598"/>
            </a:lvl5pPr>
            <a:lvl6pPr>
              <a:defRPr sz="1598"/>
            </a:lvl6pPr>
            <a:lvl7pPr>
              <a:defRPr sz="1598"/>
            </a:lvl7pPr>
            <a:lvl8pPr>
              <a:defRPr sz="1598"/>
            </a:lvl8pPr>
            <a:lvl9pPr>
              <a:defRPr sz="15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934" y="1498071"/>
            <a:ext cx="5258093" cy="624586"/>
          </a:xfrm>
        </p:spPr>
        <p:txBody>
          <a:bodyPr anchor="b"/>
          <a:lstStyle>
            <a:lvl1pPr marL="0" indent="0">
              <a:buNone/>
              <a:defRPr sz="2397" b="1"/>
            </a:lvl1pPr>
            <a:lvl2pPr marL="456560" indent="0">
              <a:buNone/>
              <a:defRPr sz="1997" b="1"/>
            </a:lvl2pPr>
            <a:lvl3pPr marL="913120" indent="0">
              <a:buNone/>
              <a:defRPr sz="1797" b="1"/>
            </a:lvl3pPr>
            <a:lvl4pPr marL="1369680" indent="0">
              <a:buNone/>
              <a:defRPr sz="1598" b="1"/>
            </a:lvl4pPr>
            <a:lvl5pPr marL="1826240" indent="0">
              <a:buNone/>
              <a:defRPr sz="1598" b="1"/>
            </a:lvl5pPr>
            <a:lvl6pPr marL="2282800" indent="0">
              <a:buNone/>
              <a:defRPr sz="1598" b="1"/>
            </a:lvl6pPr>
            <a:lvl7pPr marL="2739360" indent="0">
              <a:buNone/>
              <a:defRPr sz="1598" b="1"/>
            </a:lvl7pPr>
            <a:lvl8pPr marL="3195919" indent="0">
              <a:buNone/>
              <a:defRPr sz="1598" b="1"/>
            </a:lvl8pPr>
            <a:lvl9pPr marL="3652479" indent="0">
              <a:buNone/>
              <a:defRPr sz="1598" b="1"/>
            </a:lvl9pPr>
          </a:lstStyle>
          <a:p>
            <a:pPr lvl="0"/>
            <a:r>
              <a:rPr lang="en-US" smtClean="0"/>
              <a:t>Click to edit Master text styles</a:t>
            </a:r>
          </a:p>
        </p:txBody>
      </p:sp>
      <p:sp>
        <p:nvSpPr>
          <p:cNvPr id="6" name="Content Placeholder 5"/>
          <p:cNvSpPr>
            <a:spLocks noGrp="1"/>
          </p:cNvSpPr>
          <p:nvPr>
            <p:ph sz="quarter" idx="4"/>
          </p:nvPr>
        </p:nvSpPr>
        <p:spPr>
          <a:xfrm>
            <a:off x="6044934" y="2122642"/>
            <a:ext cx="5258093" cy="3855313"/>
          </a:xfrm>
        </p:spPr>
        <p:txBody>
          <a:bodyPr/>
          <a:lstStyle>
            <a:lvl1pPr>
              <a:defRPr sz="2397"/>
            </a:lvl1pPr>
            <a:lvl2pPr>
              <a:defRPr sz="1997"/>
            </a:lvl2pPr>
            <a:lvl3pPr>
              <a:defRPr sz="1797"/>
            </a:lvl3pPr>
            <a:lvl4pPr>
              <a:defRPr sz="1598"/>
            </a:lvl4pPr>
            <a:lvl5pPr>
              <a:defRPr sz="1598"/>
            </a:lvl5pPr>
            <a:lvl6pPr>
              <a:defRPr sz="1598"/>
            </a:lvl6pPr>
            <a:lvl7pPr>
              <a:defRPr sz="1598"/>
            </a:lvl7pPr>
            <a:lvl8pPr>
              <a:defRPr sz="1598"/>
            </a:lvl8pPr>
            <a:lvl9pPr>
              <a:defRPr sz="15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77C018-E306-473A-8584-41BE73002E0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36575173"/>
      </p:ext>
    </p:extLst>
  </p:cSld>
  <p:clrMapOvr>
    <a:masterClrMapping/>
  </p:clrMapOvr>
  <p:transition>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0C8454-5F6C-4A45-A239-BC0033595BE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3773707"/>
      </p:ext>
    </p:extLst>
  </p:cSld>
  <p:clrMapOvr>
    <a:masterClrMapping/>
  </p:clrMapOvr>
  <p:transition>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D420A9C-0BDC-4982-B904-5CA9F835398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23444425"/>
      </p:ext>
    </p:extLst>
  </p:cSld>
  <p:clrMapOvr>
    <a:masterClrMapping/>
  </p:clrMapOvr>
  <p:transition>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300" y="266322"/>
            <a:ext cx="3913523" cy="1133450"/>
          </a:xfrm>
        </p:spPr>
        <p:txBody>
          <a:bodyPr anchor="b"/>
          <a:lstStyle>
            <a:lvl1pPr algn="l">
              <a:defRPr sz="1997" b="1"/>
            </a:lvl1pPr>
          </a:lstStyle>
          <a:p>
            <a:r>
              <a:rPr lang="en-US" smtClean="0"/>
              <a:t>Click to edit Master title style</a:t>
            </a:r>
            <a:endParaRPr lang="en-US"/>
          </a:p>
        </p:txBody>
      </p:sp>
      <p:sp>
        <p:nvSpPr>
          <p:cNvPr id="3" name="Content Placeholder 2"/>
          <p:cNvSpPr>
            <a:spLocks noGrp="1"/>
          </p:cNvSpPr>
          <p:nvPr>
            <p:ph idx="1"/>
          </p:nvPr>
        </p:nvSpPr>
        <p:spPr>
          <a:xfrm>
            <a:off x="4651538" y="266336"/>
            <a:ext cx="6651487" cy="5711634"/>
          </a:xfrm>
        </p:spPr>
        <p:txBody>
          <a:bodyPr/>
          <a:lstStyle>
            <a:lvl1pPr>
              <a:defRPr sz="3196"/>
            </a:lvl1pPr>
            <a:lvl2pPr>
              <a:defRPr sz="2796"/>
            </a:lvl2pPr>
            <a:lvl3pPr>
              <a:defRPr sz="2397"/>
            </a:lvl3pPr>
            <a:lvl4pPr>
              <a:defRPr sz="1997"/>
            </a:lvl4pPr>
            <a:lvl5pPr>
              <a:defRPr sz="1997"/>
            </a:lvl5pPr>
            <a:lvl6pPr>
              <a:defRPr sz="1997"/>
            </a:lvl6pPr>
            <a:lvl7pPr>
              <a:defRPr sz="1997"/>
            </a:lvl7pPr>
            <a:lvl8pPr>
              <a:defRPr sz="1997"/>
            </a:lvl8pPr>
            <a:lvl9pPr>
              <a:defRPr sz="199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5300" y="1399772"/>
            <a:ext cx="3913523" cy="4578185"/>
          </a:xfrm>
        </p:spPr>
        <p:txBody>
          <a:bodyPr/>
          <a:lstStyle>
            <a:lvl1pPr marL="0" indent="0">
              <a:buNone/>
              <a:defRPr sz="1398"/>
            </a:lvl1pPr>
            <a:lvl2pPr marL="456560" indent="0">
              <a:buNone/>
              <a:defRPr sz="1198"/>
            </a:lvl2pPr>
            <a:lvl3pPr marL="913120" indent="0">
              <a:buNone/>
              <a:defRPr sz="999"/>
            </a:lvl3pPr>
            <a:lvl4pPr marL="1369680" indent="0">
              <a:buNone/>
              <a:defRPr sz="899"/>
            </a:lvl4pPr>
            <a:lvl5pPr marL="1826240" indent="0">
              <a:buNone/>
              <a:defRPr sz="899"/>
            </a:lvl5pPr>
            <a:lvl6pPr marL="2282800" indent="0">
              <a:buNone/>
              <a:defRPr sz="899"/>
            </a:lvl6pPr>
            <a:lvl7pPr marL="2739360" indent="0">
              <a:buNone/>
              <a:defRPr sz="899"/>
            </a:lvl7pPr>
            <a:lvl8pPr marL="3195919" indent="0">
              <a:buNone/>
              <a:defRPr sz="899"/>
            </a:lvl8pPr>
            <a:lvl9pPr marL="3652479" indent="0">
              <a:buNone/>
              <a:defRPr sz="899"/>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EAE6E3-E464-4D60-96DB-F4FA0695C0C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48927934"/>
      </p:ext>
    </p:extLst>
  </p:cSld>
  <p:clrMapOvr>
    <a:masterClrMapping/>
  </p:clrMapOvr>
  <p:transition>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359" y="4684411"/>
            <a:ext cx="7139739" cy="553250"/>
          </a:xfrm>
        </p:spPr>
        <p:txBody>
          <a:bodyPr anchor="b"/>
          <a:lstStyle>
            <a:lvl1pPr algn="l">
              <a:defRPr sz="1997" b="1"/>
            </a:lvl1pPr>
          </a:lstStyle>
          <a:p>
            <a:r>
              <a:rPr lang="en-US" smtClean="0"/>
              <a:t>Click to edit Master title style</a:t>
            </a:r>
            <a:endParaRPr lang="en-US"/>
          </a:p>
        </p:txBody>
      </p:sp>
      <p:sp>
        <p:nvSpPr>
          <p:cNvPr id="3" name="Picture Placeholder 2"/>
          <p:cNvSpPr>
            <a:spLocks noGrp="1"/>
          </p:cNvSpPr>
          <p:nvPr>
            <p:ph type="pic" idx="1"/>
          </p:nvPr>
        </p:nvSpPr>
        <p:spPr>
          <a:xfrm>
            <a:off x="2332359" y="597651"/>
            <a:ext cx="7139739" cy="4015422"/>
          </a:xfrm>
        </p:spPr>
        <p:txBody>
          <a:bodyPr/>
          <a:lstStyle>
            <a:lvl1pPr marL="0" indent="0">
              <a:buNone/>
              <a:defRPr sz="3196"/>
            </a:lvl1pPr>
            <a:lvl2pPr marL="456560" indent="0">
              <a:buNone/>
              <a:defRPr sz="2796"/>
            </a:lvl2pPr>
            <a:lvl3pPr marL="913120" indent="0">
              <a:buNone/>
              <a:defRPr sz="2397"/>
            </a:lvl3pPr>
            <a:lvl4pPr marL="1369680" indent="0">
              <a:buNone/>
              <a:defRPr sz="1997"/>
            </a:lvl4pPr>
            <a:lvl5pPr marL="1826240" indent="0">
              <a:buNone/>
              <a:defRPr sz="1997"/>
            </a:lvl5pPr>
            <a:lvl6pPr marL="2282800" indent="0">
              <a:buNone/>
              <a:defRPr sz="1997"/>
            </a:lvl6pPr>
            <a:lvl7pPr marL="2739360" indent="0">
              <a:buNone/>
              <a:defRPr sz="1997"/>
            </a:lvl7pPr>
            <a:lvl8pPr marL="3195919" indent="0">
              <a:buNone/>
              <a:defRPr sz="1997"/>
            </a:lvl8pPr>
            <a:lvl9pPr marL="3652479" indent="0">
              <a:buNone/>
              <a:defRPr sz="1997"/>
            </a:lvl9pPr>
          </a:lstStyle>
          <a:p>
            <a:pPr lvl="0"/>
            <a:endParaRPr lang="en-US" noProof="0" smtClean="0"/>
          </a:p>
        </p:txBody>
      </p:sp>
      <p:sp>
        <p:nvSpPr>
          <p:cNvPr id="4" name="Text Placeholder 3"/>
          <p:cNvSpPr>
            <a:spLocks noGrp="1"/>
          </p:cNvSpPr>
          <p:nvPr>
            <p:ph type="body" sz="half" idx="2"/>
          </p:nvPr>
        </p:nvSpPr>
        <p:spPr>
          <a:xfrm>
            <a:off x="2332359" y="5237650"/>
            <a:ext cx="7139739" cy="786281"/>
          </a:xfrm>
        </p:spPr>
        <p:txBody>
          <a:bodyPr/>
          <a:lstStyle>
            <a:lvl1pPr marL="0" indent="0">
              <a:buNone/>
              <a:defRPr sz="1398"/>
            </a:lvl1pPr>
            <a:lvl2pPr marL="456560" indent="0">
              <a:buNone/>
              <a:defRPr sz="1198"/>
            </a:lvl2pPr>
            <a:lvl3pPr marL="913120" indent="0">
              <a:buNone/>
              <a:defRPr sz="999"/>
            </a:lvl3pPr>
            <a:lvl4pPr marL="1369680" indent="0">
              <a:buNone/>
              <a:defRPr sz="899"/>
            </a:lvl4pPr>
            <a:lvl5pPr marL="1826240" indent="0">
              <a:buNone/>
              <a:defRPr sz="899"/>
            </a:lvl5pPr>
            <a:lvl6pPr marL="2282800" indent="0">
              <a:buNone/>
              <a:defRPr sz="899"/>
            </a:lvl6pPr>
            <a:lvl7pPr marL="2739360" indent="0">
              <a:buNone/>
              <a:defRPr sz="899"/>
            </a:lvl7pPr>
            <a:lvl8pPr marL="3195919" indent="0">
              <a:buNone/>
              <a:defRPr sz="899"/>
            </a:lvl8pPr>
            <a:lvl9pPr marL="3652479" indent="0">
              <a:buNone/>
              <a:defRPr sz="899"/>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CC1309-EA66-4D6F-9B4D-ACD76C3710F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11597724"/>
      </p:ext>
    </p:extLst>
  </p:cSld>
  <p:clrMapOvr>
    <a:masterClrMapping/>
  </p:clrMapOvr>
  <p:transition>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11F678-A059-443C-9A81-C113AEE4FC8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86338220"/>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95363" y="268288"/>
            <a:ext cx="10707731" cy="1116012"/>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595363" y="1562158"/>
            <a:ext cx="10707731" cy="44164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223131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6817" y="594482"/>
            <a:ext cx="2527640" cy="53549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895" y="594482"/>
            <a:ext cx="7402644" cy="53549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57A69B-C992-4A7D-BFB4-D2A0FFF7724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79675246"/>
      </p:ext>
    </p:extLst>
  </p:cSld>
  <p:clrMapOvr>
    <a:masterClrMapping/>
  </p:clrMapOvr>
  <p:transition>
    <p:rand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93877" y="594482"/>
            <a:ext cx="10110561" cy="53549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A9E0A42-FAA0-4875-8D66-A877314343B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41206951"/>
      </p:ext>
    </p:extLst>
  </p:cSld>
  <p:clrMapOvr>
    <a:masterClrMapping/>
  </p:clrMapOvr>
  <p:transition>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877" y="594467"/>
            <a:ext cx="10110561"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3876" y="1933999"/>
            <a:ext cx="4965142" cy="4015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39298" y="1933999"/>
            <a:ext cx="4965142" cy="4015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39D1CA-1697-4F0A-AD8A-86B045127CC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37140534"/>
      </p:ext>
    </p:extLst>
  </p:cSld>
  <p:clrMapOvr>
    <a:masterClrMapping/>
  </p:clrMapOvr>
  <p:transition>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93877" y="594467"/>
            <a:ext cx="10110561" cy="111601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93877" y="1933999"/>
            <a:ext cx="10110561" cy="401542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177446-BFA3-44A3-B227-1D9FDE63F698}" type="slidenum">
              <a:rPr lang="en-US" altLang="en-US">
                <a:solidFill>
                  <a:srgbClr val="FFFFFF"/>
                </a:solidFill>
              </a:rPr>
              <a:pPr>
                <a:defRPr/>
              </a:pPr>
              <a:t>‹#›</a:t>
            </a:fld>
            <a:endParaRPr lang="en-US" altLang="en-US">
              <a:solidFill>
                <a:srgbClr val="FFFFFF"/>
              </a:solidFill>
            </a:endParaRPr>
          </a:p>
        </p:txBody>
      </p:sp>
      <p:sp>
        <p:nvSpPr>
          <p:cNvPr id="7" name="TextBox 5"/>
          <p:cNvSpPr txBox="1"/>
          <p:nvPr userDrawn="1"/>
        </p:nvSpPr>
        <p:spPr>
          <a:xfrm>
            <a:off x="204209" y="634605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latin typeface="Arial" panose="020B0604020202020204" pitchFamily="34" charset="0"/>
                <a:ea typeface="+mn-ea"/>
                <a:cs typeface="Arial" panose="020B0604020202020204" pitchFamily="34" charset="0"/>
              </a:rPr>
              <a:t>From </a:t>
            </a:r>
            <a:r>
              <a:rPr lang="en-US" sz="1200" dirty="0" smtClean="0">
                <a:latin typeface="Arial" panose="020B0604020202020204" pitchFamily="34" charset="0"/>
                <a:ea typeface="+mn-ea"/>
                <a:cs typeface="Arial" panose="020B0604020202020204" pitchFamily="34" charset="0"/>
              </a:rPr>
              <a:t>RM </a:t>
            </a:r>
            <a:r>
              <a:rPr lang="en-US" sz="1200" dirty="0" err="1" smtClean="0">
                <a:latin typeface="Arial" panose="020B0604020202020204" pitchFamily="34" charset="0"/>
                <a:ea typeface="+mn-ea"/>
                <a:cs typeface="Arial" panose="020B0604020202020204" pitchFamily="34" charset="0"/>
              </a:rPr>
              <a:t>Gulick</a:t>
            </a:r>
            <a:r>
              <a:rPr lang="en-US" sz="1200" dirty="0" smtClean="0">
                <a:latin typeface="Arial" panose="020B0604020202020204" pitchFamily="34" charset="0"/>
                <a:ea typeface="+mn-ea"/>
                <a:cs typeface="Arial" panose="020B0604020202020204" pitchFamily="34" charset="0"/>
              </a:rPr>
              <a:t>, MD, MPH </a:t>
            </a:r>
            <a:r>
              <a:rPr lang="en-US" sz="1200" dirty="0">
                <a:latin typeface="Arial" panose="020B0604020202020204" pitchFamily="34" charset="0"/>
                <a:ea typeface="+mn-ea"/>
                <a:cs typeface="Arial" panose="020B0604020202020204" pitchFamily="34" charset="0"/>
              </a:rPr>
              <a:t>at </a:t>
            </a:r>
            <a:r>
              <a:rPr lang="en-US" sz="1200" dirty="0" smtClean="0">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latin typeface="Arial" panose="020B0604020202020204" pitchFamily="34" charset="0"/>
                <a:ea typeface="+mn-ea"/>
                <a:cs typeface="Arial" panose="020B0604020202020204" pitchFamily="34" charset="0"/>
              </a:rPr>
              <a:t>USA. </a:t>
            </a:r>
            <a:endParaRPr lang="en-US" sz="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5036533"/>
      </p:ext>
    </p:extLst>
  </p:cSld>
  <p:clrMapOvr>
    <a:masterClrMapping/>
  </p:clrMapOvr>
  <p:transition>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3877" y="594467"/>
            <a:ext cx="10110561"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3876" y="1933999"/>
            <a:ext cx="4965142" cy="4015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39298" y="1934012"/>
            <a:ext cx="4965142" cy="19308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39298" y="4017021"/>
            <a:ext cx="4965142" cy="19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FA3C0A2-095A-43A6-91F0-CC1239155C6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11566047"/>
      </p:ext>
    </p:extLst>
  </p:cSld>
  <p:clrMapOvr>
    <a:masterClrMapping/>
  </p:clrMapOvr>
  <p:transition>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2_WHITE TITLE PAGE">
    <p:spTree>
      <p:nvGrpSpPr>
        <p:cNvPr id="1" name=""/>
        <p:cNvGrpSpPr/>
        <p:nvPr/>
      </p:nvGrpSpPr>
      <p:grpSpPr>
        <a:xfrm>
          <a:off x="0" y="0"/>
          <a:ext cx="0" cy="0"/>
          <a:chOff x="0" y="0"/>
          <a:chExt cx="0" cy="0"/>
        </a:xfrm>
      </p:grpSpPr>
      <p:sp>
        <p:nvSpPr>
          <p:cNvPr id="2" name="Rectangle 1"/>
          <p:cNvSpPr/>
          <p:nvPr userDrawn="1"/>
        </p:nvSpPr>
        <p:spPr>
          <a:xfrm>
            <a:off x="0" y="0"/>
            <a:ext cx="11898313" cy="651536"/>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91722" eaLnBrk="0" fontAlgn="auto" hangingPunct="1">
              <a:spcBef>
                <a:spcPts val="0"/>
              </a:spcBef>
              <a:spcAft>
                <a:spcPts val="0"/>
              </a:spcAft>
              <a:defRPr/>
            </a:pPr>
            <a:endParaRPr lang="en-US" sz="1559" dirty="0">
              <a:solidFill>
                <a:srgbClr val="1F497D">
                  <a:lumMod val="75000"/>
                </a:srgbClr>
              </a:solidFill>
            </a:endParaRPr>
          </a:p>
        </p:txBody>
      </p:sp>
      <p:pic>
        <p:nvPicPr>
          <p:cNvPr id="3" name="Picture 4" descr="hptn_ppt_logo_v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5293" y="133161"/>
            <a:ext cx="2691016" cy="51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33668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006699"/>
        </a:solidFill>
        <a:effectLst/>
      </p:bgPr>
    </p:bg>
    <p:spTree>
      <p:nvGrpSpPr>
        <p:cNvPr id="1" name=""/>
        <p:cNvGrpSpPr/>
        <p:nvPr/>
      </p:nvGrpSpPr>
      <p:grpSpPr>
        <a:xfrm>
          <a:off x="0" y="0"/>
          <a:ext cx="0" cy="0"/>
          <a:chOff x="0" y="0"/>
          <a:chExt cx="0" cy="0"/>
        </a:xfrm>
      </p:grpSpPr>
      <p:sp>
        <p:nvSpPr>
          <p:cNvPr id="15" name="Rectangle 14"/>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9" name="Rectangle 18"/>
          <p:cNvSpPr>
            <a:spLocks noChangeArrowheads="1"/>
          </p:cNvSpPr>
          <p:nvPr/>
        </p:nvSpPr>
        <p:spPr bwMode="gray">
          <a:xfrm>
            <a:off x="11700008" y="2975"/>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8" name="Rectangle 17"/>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6" name="Rectangle 15"/>
          <p:cNvSpPr>
            <a:spLocks noChangeArrowheads="1"/>
          </p:cNvSpPr>
          <p:nvPr/>
        </p:nvSpPr>
        <p:spPr bwMode="gray">
          <a:xfrm>
            <a:off x="0" y="0"/>
            <a:ext cx="11898313" cy="245406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2" name="Rectangle 11"/>
          <p:cNvSpPr>
            <a:spLocks noChangeArrowheads="1"/>
          </p:cNvSpPr>
          <p:nvPr/>
        </p:nvSpPr>
        <p:spPr bwMode="gray">
          <a:xfrm>
            <a:off x="204209" y="6237784"/>
            <a:ext cx="11493770" cy="302111"/>
          </a:xfrm>
          <a:prstGeom prst="rect">
            <a:avLst/>
          </a:prstGeom>
          <a:solidFill>
            <a:schemeClr val="accent4"/>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9" name="Subtitle 8"/>
          <p:cNvSpPr>
            <a:spLocks noGrp="1"/>
          </p:cNvSpPr>
          <p:nvPr>
            <p:ph type="subTitle" idx="1"/>
          </p:nvPr>
        </p:nvSpPr>
        <p:spPr bwMode="gray">
          <a:xfrm>
            <a:off x="204209" y="2751525"/>
            <a:ext cx="11487867" cy="1710408"/>
          </a:xfrm>
        </p:spPr>
        <p:txBody>
          <a:bodyPr>
            <a:normAutofit/>
          </a:bodyPr>
          <a:lstStyle>
            <a:lvl1pPr marL="0" indent="0" algn="ctr">
              <a:spcBef>
                <a:spcPts val="0"/>
              </a:spcBef>
              <a:buNone/>
              <a:defRPr sz="2928" b="1" cap="none" spc="0" baseline="0">
                <a:solidFill>
                  <a:schemeClr val="bg2"/>
                </a:solidFill>
              </a:defRPr>
            </a:lvl1pPr>
            <a:lvl2pPr marL="446181" indent="0" algn="ctr">
              <a:buNone/>
            </a:lvl2pPr>
            <a:lvl3pPr marL="892363" indent="0" algn="ctr">
              <a:buNone/>
            </a:lvl3pPr>
            <a:lvl4pPr marL="1338544" indent="0" algn="ctr">
              <a:buNone/>
            </a:lvl4pPr>
            <a:lvl5pPr marL="1784726" indent="0" algn="ctr">
              <a:buNone/>
            </a:lvl5pPr>
            <a:lvl6pPr marL="2230907" indent="0" algn="ctr">
              <a:buNone/>
            </a:lvl6pPr>
            <a:lvl7pPr marL="2677089" indent="0" algn="ctr">
              <a:buNone/>
            </a:lvl7pPr>
            <a:lvl8pPr marL="3123270" indent="0" algn="ctr">
              <a:buNone/>
            </a:lvl8pPr>
            <a:lvl9pPr marL="3569452"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bwMode="gray"/>
        <p:txBody>
          <a:bodyPr/>
          <a:lstStyle/>
          <a:p>
            <a:fld id="{64986C9F-0C03-4D77-AD8F-A767FF5D7500}" type="datetimeFigureOut">
              <a:rPr lang="en-US" smtClean="0"/>
              <a:pPr/>
              <a:t>9/6/2017</a:t>
            </a:fld>
            <a:endParaRPr lang="en-US"/>
          </a:p>
        </p:txBody>
      </p:sp>
      <p:sp>
        <p:nvSpPr>
          <p:cNvPr id="17" name="Footer Placeholder 16"/>
          <p:cNvSpPr>
            <a:spLocks noGrp="1"/>
          </p:cNvSpPr>
          <p:nvPr>
            <p:ph type="ftr" sz="quarter" idx="11"/>
          </p:nvPr>
        </p:nvSpPr>
        <p:spPr bwMode="gray">
          <a:xfrm>
            <a:off x="206237" y="5736181"/>
            <a:ext cx="11501703" cy="287656"/>
          </a:xfrm>
        </p:spPr>
        <p:txBody>
          <a:bodyPr/>
          <a:lstStyle/>
          <a:p>
            <a:endParaRPr lang="en-US"/>
          </a:p>
        </p:txBody>
      </p:sp>
      <p:sp>
        <p:nvSpPr>
          <p:cNvPr id="7" name="Straight Connector 6"/>
          <p:cNvSpPr>
            <a:spLocks noChangeShapeType="1"/>
          </p:cNvSpPr>
          <p:nvPr/>
        </p:nvSpPr>
        <p:spPr bwMode="gray">
          <a:xfrm>
            <a:off x="203400" y="2361850"/>
            <a:ext cx="1149377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0" name="Rectangle 9"/>
          <p:cNvSpPr>
            <a:spLocks noChangeArrowheads="1"/>
          </p:cNvSpPr>
          <p:nvPr/>
        </p:nvSpPr>
        <p:spPr bwMode="gray">
          <a:xfrm>
            <a:off x="198305" y="148731"/>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dirty="0">
              <a:solidFill>
                <a:prstClr val="black"/>
              </a:solidFill>
              <a:latin typeface="Georgia"/>
              <a:ea typeface="+mn-ea"/>
              <a:cs typeface="+mn-cs"/>
            </a:endParaRPr>
          </a:p>
        </p:txBody>
      </p:sp>
      <p:sp>
        <p:nvSpPr>
          <p:cNvPr id="8" name="Title 7"/>
          <p:cNvSpPr>
            <a:spLocks noGrp="1"/>
          </p:cNvSpPr>
          <p:nvPr>
            <p:ph type="ctrTitle"/>
          </p:nvPr>
        </p:nvSpPr>
        <p:spPr bwMode="gray">
          <a:xfrm>
            <a:off x="892374" y="371828"/>
            <a:ext cx="10113566" cy="1710408"/>
          </a:xfrm>
        </p:spPr>
        <p:txBody>
          <a:bodyPr anchor="b"/>
          <a:lstStyle>
            <a:lvl1pPr>
              <a:defRPr sz="4099" b="1">
                <a:solidFill>
                  <a:schemeClr val="bg2">
                    <a:lumMod val="25000"/>
                  </a:schemeClr>
                </a:solidFill>
              </a:defRPr>
            </a:lvl1pPr>
          </a:lstStyle>
          <a:p>
            <a:r>
              <a:rPr kumimoji="0" lang="en-US" dirty="0" smtClean="0"/>
              <a:t>Click to edit Master title style</a:t>
            </a:r>
            <a:endParaRPr kumimoji="0" lang="en-US" dirty="0"/>
          </a:p>
        </p:txBody>
      </p:sp>
      <p:pic>
        <p:nvPicPr>
          <p:cNvPr id="3074" name="Picture 2"/>
          <p:cNvPicPr>
            <a:picLocks noChangeAspect="1" noChangeArrowheads="1"/>
          </p:cNvPicPr>
          <p:nvPr userDrawn="1"/>
        </p:nvPicPr>
        <p:blipFill>
          <a:blip r:embed="rId2" cstate="print"/>
          <a:srcRect/>
          <a:stretch>
            <a:fillRect/>
          </a:stretch>
        </p:blipFill>
        <p:spPr bwMode="gray">
          <a:xfrm>
            <a:off x="5748549" y="2156602"/>
            <a:ext cx="396610" cy="288167"/>
          </a:xfrm>
          <a:prstGeom prst="rect">
            <a:avLst/>
          </a:prstGeom>
          <a:noFill/>
          <a:ln w="9525">
            <a:noFill/>
            <a:miter lim="800000"/>
            <a:headEnd/>
            <a:tailEnd/>
          </a:ln>
        </p:spPr>
      </p:pic>
      <p:pic>
        <p:nvPicPr>
          <p:cNvPr id="14" name="Picture 13" descr="NEW_IASUSAlogo-transparent-background.gif"/>
          <p:cNvPicPr>
            <a:picLocks noChangeAspect="1"/>
          </p:cNvPicPr>
          <p:nvPr userDrawn="1"/>
        </p:nvPicPr>
        <p:blipFill>
          <a:blip r:embed="rId3" cstate="print"/>
          <a:stretch>
            <a:fillRect/>
          </a:stretch>
        </p:blipFill>
        <p:spPr>
          <a:xfrm>
            <a:off x="10022346" y="5864760"/>
            <a:ext cx="1487289" cy="260279"/>
          </a:xfrm>
          <a:prstGeom prst="rect">
            <a:avLst/>
          </a:prstGeom>
        </p:spPr>
      </p:pic>
    </p:spTree>
    <p:extLst>
      <p:ext uri="{BB962C8B-B14F-4D97-AF65-F5344CB8AC3E}">
        <p14:creationId xmlns:p14="http://schemas.microsoft.com/office/powerpoint/2010/main" val="4272365358"/>
      </p:ext>
    </p:extLst>
  </p:cSld>
  <p:clrMapOvr>
    <a:overrideClrMapping bg1="lt1" tx1="dk1" bg2="lt2" tx2="dk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646" y="223097"/>
            <a:ext cx="11448565" cy="669290"/>
          </a:xfrm>
          <a:solidFill>
            <a:srgbClr val="006699"/>
          </a:solidFill>
        </p:spPr>
        <p:txBody>
          <a:bodyPr>
            <a:noAutofit/>
          </a:bodyPr>
          <a:lstStyle>
            <a:lvl1pPr>
              <a:defRPr sz="3123">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9/6/2017</a:t>
            </a:fld>
            <a:endParaRPr lang="en-US"/>
          </a:p>
        </p:txBody>
      </p:sp>
      <p:sp>
        <p:nvSpPr>
          <p:cNvPr id="5" name="Footer Placeholder 4"/>
          <p:cNvSpPr>
            <a:spLocks noGrp="1"/>
          </p:cNvSpPr>
          <p:nvPr>
            <p:ph type="ftr" sz="quarter" idx="11"/>
          </p:nvPr>
        </p:nvSpPr>
        <p:spPr>
          <a:xfrm>
            <a:off x="174508" y="6249681"/>
            <a:ext cx="11501703" cy="287656"/>
          </a:xfrm>
        </p:spPr>
        <p:txBody>
          <a:bodyPr/>
          <a:lstStyle/>
          <a:p>
            <a:endParaRPr lang="en-US" dirty="0"/>
          </a:p>
        </p:txBody>
      </p:sp>
      <p:sp>
        <p:nvSpPr>
          <p:cNvPr id="8" name="Content Placeholder 7"/>
          <p:cNvSpPr>
            <a:spLocks noGrp="1"/>
          </p:cNvSpPr>
          <p:nvPr>
            <p:ph sz="quarter" idx="1"/>
          </p:nvPr>
        </p:nvSpPr>
        <p:spPr>
          <a:xfrm>
            <a:off x="392644" y="1189849"/>
            <a:ext cx="11065431" cy="4762370"/>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0592182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646" y="223097"/>
            <a:ext cx="11448565" cy="669290"/>
          </a:xfrm>
          <a:solidFill>
            <a:srgbClr val="006699"/>
          </a:solidFill>
        </p:spPr>
        <p:txBody>
          <a:bodyPr>
            <a:noAutofit/>
          </a:bodyPr>
          <a:lstStyle>
            <a:lvl1pPr>
              <a:defRPr sz="3123">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9/6/2017</a:t>
            </a:fld>
            <a:endParaRPr lang="en-US"/>
          </a:p>
        </p:txBody>
      </p:sp>
      <p:sp>
        <p:nvSpPr>
          <p:cNvPr id="5" name="Footer Placeholder 4"/>
          <p:cNvSpPr>
            <a:spLocks noGrp="1"/>
          </p:cNvSpPr>
          <p:nvPr>
            <p:ph type="ftr" sz="quarter" idx="11"/>
          </p:nvPr>
        </p:nvSpPr>
        <p:spPr>
          <a:xfrm>
            <a:off x="174508" y="6249681"/>
            <a:ext cx="11501703" cy="287656"/>
          </a:xfrm>
        </p:spPr>
        <p:txBody>
          <a:bodyPr/>
          <a:lstStyle/>
          <a:p>
            <a:endParaRPr lang="en-US" dirty="0"/>
          </a:p>
        </p:txBody>
      </p:sp>
      <p:sp>
        <p:nvSpPr>
          <p:cNvPr id="8" name="Content Placeholder 7"/>
          <p:cNvSpPr>
            <a:spLocks noGrp="1"/>
          </p:cNvSpPr>
          <p:nvPr>
            <p:ph sz="quarter" idx="1"/>
          </p:nvPr>
        </p:nvSpPr>
        <p:spPr>
          <a:xfrm>
            <a:off x="392644" y="1189849"/>
            <a:ext cx="11065431" cy="4762370"/>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159443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646" y="223097"/>
            <a:ext cx="11448565" cy="669290"/>
          </a:xfrm>
          <a:solidFill>
            <a:srgbClr val="006699"/>
          </a:solidFill>
        </p:spPr>
        <p:txBody>
          <a:bodyPr>
            <a:noAutofit/>
          </a:bodyPr>
          <a:lstStyle>
            <a:lvl1pPr>
              <a:defRPr sz="3123">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9/6/2017</a:t>
            </a:fld>
            <a:endParaRPr lang="en-US"/>
          </a:p>
        </p:txBody>
      </p:sp>
      <p:sp>
        <p:nvSpPr>
          <p:cNvPr id="5" name="Footer Placeholder 4"/>
          <p:cNvSpPr>
            <a:spLocks noGrp="1"/>
          </p:cNvSpPr>
          <p:nvPr>
            <p:ph type="ftr" sz="quarter" idx="11"/>
          </p:nvPr>
        </p:nvSpPr>
        <p:spPr>
          <a:xfrm>
            <a:off x="174508" y="6249681"/>
            <a:ext cx="11501703" cy="287656"/>
          </a:xfrm>
        </p:spPr>
        <p:txBody>
          <a:bodyPr/>
          <a:lstStyle/>
          <a:p>
            <a:endParaRPr lang="en-US" dirty="0"/>
          </a:p>
        </p:txBody>
      </p:sp>
      <p:sp>
        <p:nvSpPr>
          <p:cNvPr id="8" name="Content Placeholder 7"/>
          <p:cNvSpPr>
            <a:spLocks noGrp="1"/>
          </p:cNvSpPr>
          <p:nvPr>
            <p:ph sz="quarter" idx="1"/>
          </p:nvPr>
        </p:nvSpPr>
        <p:spPr>
          <a:xfrm>
            <a:off x="392644" y="1189849"/>
            <a:ext cx="11065431" cy="4762370"/>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1433268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7129" y="268322"/>
            <a:ext cx="2675995" cy="571023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5340" y="268322"/>
            <a:ext cx="7851459" cy="57102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162676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646" y="223097"/>
            <a:ext cx="11448565" cy="669290"/>
          </a:xfrm>
          <a:solidFill>
            <a:srgbClr val="006699"/>
          </a:solidFill>
        </p:spPr>
        <p:txBody>
          <a:bodyPr>
            <a:noAutofit/>
          </a:bodyPr>
          <a:lstStyle>
            <a:lvl1pPr>
              <a:defRPr sz="3123">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9/6/2017</a:t>
            </a:fld>
            <a:endParaRPr lang="en-US"/>
          </a:p>
        </p:txBody>
      </p:sp>
      <p:sp>
        <p:nvSpPr>
          <p:cNvPr id="5" name="Footer Placeholder 4"/>
          <p:cNvSpPr>
            <a:spLocks noGrp="1"/>
          </p:cNvSpPr>
          <p:nvPr>
            <p:ph type="ftr" sz="quarter" idx="11"/>
          </p:nvPr>
        </p:nvSpPr>
        <p:spPr>
          <a:xfrm>
            <a:off x="174508" y="6249681"/>
            <a:ext cx="11501703" cy="287656"/>
          </a:xfrm>
        </p:spPr>
        <p:txBody>
          <a:bodyPr/>
          <a:lstStyle/>
          <a:p>
            <a:endParaRPr lang="en-US" dirty="0"/>
          </a:p>
        </p:txBody>
      </p:sp>
      <p:sp>
        <p:nvSpPr>
          <p:cNvPr id="8" name="Content Placeholder 7"/>
          <p:cNvSpPr>
            <a:spLocks noGrp="1"/>
          </p:cNvSpPr>
          <p:nvPr>
            <p:ph sz="quarter" idx="1"/>
          </p:nvPr>
        </p:nvSpPr>
        <p:spPr>
          <a:xfrm>
            <a:off x="392644" y="1189849"/>
            <a:ext cx="11065431" cy="4762370"/>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0098169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699"/>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0" y="9678"/>
            <a:ext cx="11898313" cy="6692899"/>
          </a:xfrm>
          <a:prstGeom prst="rect">
            <a:avLst/>
          </a:prstGeom>
        </p:spPr>
      </p:pic>
      <p:sp>
        <p:nvSpPr>
          <p:cNvPr id="12" name="Shape 10"/>
          <p:cNvSpPr/>
          <p:nvPr userDrawn="1"/>
        </p:nvSpPr>
        <p:spPr>
          <a:xfrm>
            <a:off x="15734" y="9678"/>
            <a:ext cx="11898313" cy="340033"/>
          </a:xfrm>
          <a:prstGeom prst="rect">
            <a:avLst/>
          </a:prstGeom>
          <a:solidFill>
            <a:srgbClr val="18637B"/>
          </a:solidFill>
          <a:ln>
            <a:noFill/>
          </a:ln>
        </p:spPr>
        <p:txBody>
          <a:bodyPr lIns="118964" tIns="118964" rIns="118964" bIns="118964" anchor="ctr" anchorCtr="0">
            <a:noAutofit/>
          </a:bodyPr>
          <a:lstStyle/>
          <a:p>
            <a:pPr lvl="0" rtl="0">
              <a:spcBef>
                <a:spcPts val="0"/>
              </a:spcBef>
              <a:buNone/>
            </a:pPr>
            <a:endParaRPr sz="2342">
              <a:solidFill>
                <a:srgbClr val="114454"/>
              </a:solidFill>
              <a:latin typeface="+mj-lt"/>
            </a:endParaRPr>
          </a:p>
        </p:txBody>
      </p:sp>
      <p:sp>
        <p:nvSpPr>
          <p:cNvPr id="13" name="Shape 12"/>
          <p:cNvSpPr/>
          <p:nvPr userDrawn="1"/>
        </p:nvSpPr>
        <p:spPr>
          <a:xfrm>
            <a:off x="677" y="6247051"/>
            <a:ext cx="11913369" cy="148388"/>
          </a:xfrm>
          <a:prstGeom prst="rect">
            <a:avLst/>
          </a:prstGeom>
          <a:solidFill>
            <a:srgbClr val="3B8D61"/>
          </a:solidFill>
          <a:ln>
            <a:noFill/>
          </a:ln>
        </p:spPr>
        <p:txBody>
          <a:bodyPr lIns="118964" tIns="118964" rIns="118964" bIns="118964" anchor="ctr" anchorCtr="0">
            <a:noAutofit/>
          </a:bodyPr>
          <a:lstStyle/>
          <a:p>
            <a:pPr lvl="0">
              <a:spcBef>
                <a:spcPts val="0"/>
              </a:spcBef>
              <a:buNone/>
            </a:pPr>
            <a:endParaRPr sz="2342">
              <a:latin typeface="+mj-lt"/>
            </a:endParaRPr>
          </a:p>
        </p:txBody>
      </p:sp>
      <p:sp>
        <p:nvSpPr>
          <p:cNvPr id="14" name="Shape 13"/>
          <p:cNvSpPr/>
          <p:nvPr userDrawn="1"/>
        </p:nvSpPr>
        <p:spPr>
          <a:xfrm>
            <a:off x="3425" y="6395438"/>
            <a:ext cx="11904467" cy="297462"/>
          </a:xfrm>
          <a:prstGeom prst="rect">
            <a:avLst/>
          </a:prstGeom>
          <a:solidFill>
            <a:srgbClr val="7CA295"/>
          </a:solidFill>
          <a:ln>
            <a:noFill/>
          </a:ln>
        </p:spPr>
        <p:txBody>
          <a:bodyPr lIns="118964" tIns="118964" rIns="118964" bIns="118964" anchor="ctr" anchorCtr="0">
            <a:noAutofit/>
          </a:bodyPr>
          <a:lstStyle/>
          <a:p>
            <a:pPr lvl="0">
              <a:spcBef>
                <a:spcPts val="0"/>
              </a:spcBef>
              <a:buNone/>
            </a:pPr>
            <a:endParaRPr sz="2342">
              <a:latin typeface="+mj-lt"/>
            </a:endParaRPr>
          </a:p>
        </p:txBody>
      </p:sp>
      <p:sp>
        <p:nvSpPr>
          <p:cNvPr id="9" name="Subtitle 8"/>
          <p:cNvSpPr>
            <a:spLocks noGrp="1"/>
          </p:cNvSpPr>
          <p:nvPr>
            <p:ph type="subTitle" idx="1"/>
          </p:nvPr>
        </p:nvSpPr>
        <p:spPr bwMode="gray">
          <a:xfrm>
            <a:off x="204209" y="3495181"/>
            <a:ext cx="11487867" cy="1710408"/>
          </a:xfrm>
        </p:spPr>
        <p:txBody>
          <a:bodyPr>
            <a:normAutofit/>
          </a:bodyPr>
          <a:lstStyle>
            <a:lvl1pPr marL="0" indent="0" algn="ctr">
              <a:spcBef>
                <a:spcPts val="0"/>
              </a:spcBef>
              <a:buNone/>
              <a:defRPr sz="2928" b="1" cap="none" spc="0" baseline="0">
                <a:solidFill>
                  <a:srgbClr val="18637B"/>
                </a:solidFill>
              </a:defRPr>
            </a:lvl1pPr>
            <a:lvl2pPr marL="446181" indent="0" algn="ctr">
              <a:buNone/>
            </a:lvl2pPr>
            <a:lvl3pPr marL="892363" indent="0" algn="ctr">
              <a:buNone/>
            </a:lvl3pPr>
            <a:lvl4pPr marL="1338544" indent="0" algn="ctr">
              <a:buNone/>
            </a:lvl4pPr>
            <a:lvl5pPr marL="1784726" indent="0" algn="ctr">
              <a:buNone/>
            </a:lvl5pPr>
            <a:lvl6pPr marL="2230907" indent="0" algn="ctr">
              <a:buNone/>
            </a:lvl6pPr>
            <a:lvl7pPr marL="2677089" indent="0" algn="ctr">
              <a:buNone/>
            </a:lvl7pPr>
            <a:lvl8pPr marL="3123270" indent="0" algn="ctr">
              <a:buNone/>
            </a:lvl8pPr>
            <a:lvl9pPr marL="3569452"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bwMode="gray"/>
        <p:txBody>
          <a:bodyPr/>
          <a:lstStyle/>
          <a:p>
            <a:fld id="{64986C9F-0C03-4D77-AD8F-A767FF5D7500}" type="datetimeFigureOut">
              <a:rPr lang="en-US" smtClean="0"/>
              <a:pPr/>
              <a:t>9/6/2017</a:t>
            </a:fld>
            <a:endParaRPr lang="en-US"/>
          </a:p>
        </p:txBody>
      </p:sp>
      <p:sp>
        <p:nvSpPr>
          <p:cNvPr id="17" name="Footer Placeholder 16"/>
          <p:cNvSpPr>
            <a:spLocks noGrp="1"/>
          </p:cNvSpPr>
          <p:nvPr>
            <p:ph type="ftr" sz="quarter" idx="11"/>
          </p:nvPr>
        </p:nvSpPr>
        <p:spPr bwMode="gray">
          <a:xfrm>
            <a:off x="206237" y="5736181"/>
            <a:ext cx="11501703" cy="287656"/>
          </a:xfrm>
        </p:spPr>
        <p:txBody>
          <a:bodyPr/>
          <a:lstStyle/>
          <a:p>
            <a:endParaRPr lang="en-US" dirty="0"/>
          </a:p>
        </p:txBody>
      </p:sp>
      <p:sp>
        <p:nvSpPr>
          <p:cNvPr id="8" name="Title 7"/>
          <p:cNvSpPr>
            <a:spLocks noGrp="1"/>
          </p:cNvSpPr>
          <p:nvPr>
            <p:ph type="ctrTitle"/>
          </p:nvPr>
        </p:nvSpPr>
        <p:spPr bwMode="gray">
          <a:xfrm>
            <a:off x="892374" y="1115483"/>
            <a:ext cx="10113566" cy="1710408"/>
          </a:xfrm>
        </p:spPr>
        <p:txBody>
          <a:bodyPr anchor="b"/>
          <a:lstStyle>
            <a:lvl1pPr>
              <a:defRPr sz="4099" b="1">
                <a:solidFill>
                  <a:schemeClr val="bg2">
                    <a:lumMod val="25000"/>
                  </a:schemeClr>
                </a:solidFill>
              </a:defRPr>
            </a:lvl1pPr>
          </a:lstStyle>
          <a:p>
            <a:r>
              <a:rPr kumimoji="0" lang="en-US" dirty="0" smtClean="0"/>
              <a:t>Click to edit Master title style</a:t>
            </a:r>
            <a:endParaRPr kumimoji="0" lang="en-US" dirty="0"/>
          </a:p>
        </p:txBody>
      </p:sp>
      <p:sp>
        <p:nvSpPr>
          <p:cNvPr id="10" name="TextBox 5"/>
          <p:cNvSpPr txBox="1"/>
          <p:nvPr userDrawn="1"/>
        </p:nvSpPr>
        <p:spPr>
          <a:xfrm>
            <a:off x="204209" y="599149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latin typeface="Arial" panose="020B0604020202020204" pitchFamily="34" charset="0"/>
                <a:ea typeface="+mn-ea"/>
                <a:cs typeface="Arial" panose="020B0604020202020204" pitchFamily="34" charset="0"/>
              </a:rPr>
              <a:t>From </a:t>
            </a:r>
            <a:r>
              <a:rPr lang="en-US" sz="1200" dirty="0" smtClean="0">
                <a:latin typeface="Arial" panose="020B0604020202020204" pitchFamily="34" charset="0"/>
                <a:ea typeface="+mn-ea"/>
                <a:cs typeface="Arial" panose="020B0604020202020204" pitchFamily="34" charset="0"/>
              </a:rPr>
              <a:t>RM </a:t>
            </a:r>
            <a:r>
              <a:rPr lang="en-US" sz="1200" dirty="0" err="1" smtClean="0">
                <a:latin typeface="Arial" panose="020B0604020202020204" pitchFamily="34" charset="0"/>
                <a:ea typeface="+mn-ea"/>
                <a:cs typeface="Arial" panose="020B0604020202020204" pitchFamily="34" charset="0"/>
              </a:rPr>
              <a:t>Gulick</a:t>
            </a:r>
            <a:r>
              <a:rPr lang="en-US" sz="1200" dirty="0" smtClean="0">
                <a:latin typeface="Arial" panose="020B0604020202020204" pitchFamily="34" charset="0"/>
                <a:ea typeface="+mn-ea"/>
                <a:cs typeface="Arial" panose="020B0604020202020204" pitchFamily="34" charset="0"/>
              </a:rPr>
              <a:t>, MD, MPH </a:t>
            </a:r>
            <a:r>
              <a:rPr lang="en-US" sz="1200" dirty="0">
                <a:latin typeface="Arial" panose="020B0604020202020204" pitchFamily="34" charset="0"/>
                <a:ea typeface="+mn-ea"/>
                <a:cs typeface="Arial" panose="020B0604020202020204" pitchFamily="34" charset="0"/>
              </a:rPr>
              <a:t>at </a:t>
            </a:r>
            <a:r>
              <a:rPr lang="en-US" sz="1200" dirty="0" smtClean="0">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latin typeface="Arial" panose="020B0604020202020204" pitchFamily="34" charset="0"/>
                <a:ea typeface="+mn-ea"/>
                <a:cs typeface="Arial" panose="020B0604020202020204" pitchFamily="34" charset="0"/>
              </a:rPr>
              <a:t>USA. </a:t>
            </a:r>
            <a:endParaRPr lang="en-US" sz="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4965731"/>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0" y="9678"/>
            <a:ext cx="11898313" cy="6692899"/>
          </a:xfrm>
          <a:prstGeom prst="rect">
            <a:avLst/>
          </a:prstGeom>
        </p:spPr>
      </p:pic>
      <p:sp>
        <p:nvSpPr>
          <p:cNvPr id="7" name="Shape 10"/>
          <p:cNvSpPr/>
          <p:nvPr userDrawn="1"/>
        </p:nvSpPr>
        <p:spPr>
          <a:xfrm>
            <a:off x="15734" y="9678"/>
            <a:ext cx="11898313" cy="340033"/>
          </a:xfrm>
          <a:prstGeom prst="rect">
            <a:avLst/>
          </a:prstGeom>
          <a:solidFill>
            <a:srgbClr val="18637B"/>
          </a:solidFill>
          <a:ln>
            <a:noFill/>
          </a:ln>
        </p:spPr>
        <p:txBody>
          <a:bodyPr lIns="118964" tIns="118964" rIns="118964" bIns="118964" anchor="ctr" anchorCtr="0">
            <a:noAutofit/>
          </a:bodyPr>
          <a:lstStyle/>
          <a:p>
            <a:pPr lvl="0" rtl="0">
              <a:spcBef>
                <a:spcPts val="0"/>
              </a:spcBef>
              <a:buNone/>
            </a:pPr>
            <a:endParaRPr sz="2342">
              <a:solidFill>
                <a:srgbClr val="114454"/>
              </a:solidFill>
              <a:latin typeface="+mj-lt"/>
            </a:endParaRPr>
          </a:p>
        </p:txBody>
      </p:sp>
      <p:sp>
        <p:nvSpPr>
          <p:cNvPr id="2" name="Title 1"/>
          <p:cNvSpPr>
            <a:spLocks noGrp="1"/>
          </p:cNvSpPr>
          <p:nvPr>
            <p:ph type="title"/>
          </p:nvPr>
        </p:nvSpPr>
        <p:spPr>
          <a:xfrm>
            <a:off x="9581" y="225727"/>
            <a:ext cx="11898312" cy="669290"/>
          </a:xfrm>
          <a:solidFill>
            <a:srgbClr val="18637B"/>
          </a:solidFill>
        </p:spPr>
        <p:txBody>
          <a:bodyPr>
            <a:noAutofit/>
          </a:bodyPr>
          <a:lstStyle>
            <a:lvl1pPr>
              <a:defRPr sz="3123">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9/6/2017</a:t>
            </a:fld>
            <a:endParaRPr lang="en-US"/>
          </a:p>
        </p:txBody>
      </p:sp>
      <p:sp>
        <p:nvSpPr>
          <p:cNvPr id="5" name="Footer Placeholder 4"/>
          <p:cNvSpPr>
            <a:spLocks noGrp="1"/>
          </p:cNvSpPr>
          <p:nvPr>
            <p:ph type="ftr" sz="quarter" idx="11"/>
          </p:nvPr>
        </p:nvSpPr>
        <p:spPr>
          <a:xfrm>
            <a:off x="174508" y="6249681"/>
            <a:ext cx="11501703" cy="287656"/>
          </a:xfrm>
        </p:spPr>
        <p:txBody>
          <a:bodyPr/>
          <a:lstStyle/>
          <a:p>
            <a:endParaRPr lang="en-US" dirty="0"/>
          </a:p>
        </p:txBody>
      </p:sp>
      <p:sp>
        <p:nvSpPr>
          <p:cNvPr id="8" name="Content Placeholder 7"/>
          <p:cNvSpPr>
            <a:spLocks noGrp="1"/>
          </p:cNvSpPr>
          <p:nvPr>
            <p:ph sz="quarter" idx="1"/>
          </p:nvPr>
        </p:nvSpPr>
        <p:spPr>
          <a:xfrm>
            <a:off x="392644" y="1189849"/>
            <a:ext cx="11065431" cy="4762370"/>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Shape 12"/>
          <p:cNvSpPr/>
          <p:nvPr userDrawn="1"/>
        </p:nvSpPr>
        <p:spPr>
          <a:xfrm>
            <a:off x="0" y="6539094"/>
            <a:ext cx="11907893" cy="153806"/>
          </a:xfrm>
          <a:prstGeom prst="rect">
            <a:avLst/>
          </a:prstGeom>
          <a:solidFill>
            <a:srgbClr val="3B8D61"/>
          </a:solidFill>
          <a:ln>
            <a:noFill/>
          </a:ln>
        </p:spPr>
        <p:txBody>
          <a:bodyPr lIns="118964" tIns="118964" rIns="118964" bIns="118964" anchor="ctr" anchorCtr="0">
            <a:noAutofit/>
          </a:bodyPr>
          <a:lstStyle/>
          <a:p>
            <a:pPr lvl="0">
              <a:spcBef>
                <a:spcPts val="0"/>
              </a:spcBef>
              <a:buNone/>
            </a:pPr>
            <a:endParaRPr sz="2342">
              <a:latin typeface="+mj-lt"/>
            </a:endParaRPr>
          </a:p>
        </p:txBody>
      </p:sp>
      <p:sp>
        <p:nvSpPr>
          <p:cNvPr id="9" name="TextBox 8"/>
          <p:cNvSpPr txBox="1"/>
          <p:nvPr userDrawn="1"/>
        </p:nvSpPr>
        <p:spPr>
          <a:xfrm>
            <a:off x="9835356" y="6246482"/>
            <a:ext cx="1983052" cy="300368"/>
          </a:xfrm>
          <a:prstGeom prst="rect">
            <a:avLst/>
          </a:prstGeom>
          <a:noFill/>
        </p:spPr>
        <p:txBody>
          <a:bodyPr wrap="square" rtlCol="0">
            <a:spAutoFit/>
          </a:bodyPr>
          <a:lstStyle/>
          <a:p>
            <a:pPr algn="r" defTabSz="892363" fontAlgn="auto" hangingPunct="1">
              <a:spcBef>
                <a:spcPts val="0"/>
              </a:spcBef>
              <a:spcAft>
                <a:spcPts val="0"/>
              </a:spcAft>
            </a:pPr>
            <a:r>
              <a:rPr lang="en-US" sz="1366" dirty="0" smtClean="0">
                <a:solidFill>
                  <a:schemeClr val="tx2">
                    <a:lumMod val="75000"/>
                  </a:schemeClr>
                </a:solidFill>
                <a:latin typeface="Arial" pitchFamily="34" charset="0"/>
                <a:ea typeface="+mn-ea"/>
                <a:cs typeface="Arial" pitchFamily="34" charset="0"/>
              </a:rPr>
              <a:t>Slide </a:t>
            </a:r>
            <a:fld id="{855F7D49-8920-4811-BC76-0E9BF1D8C467}" type="slidenum">
              <a:rPr lang="en-US" sz="1366" smtClean="0">
                <a:solidFill>
                  <a:schemeClr val="tx2">
                    <a:lumMod val="75000"/>
                  </a:schemeClr>
                </a:solidFill>
                <a:latin typeface="Arial" pitchFamily="34" charset="0"/>
                <a:ea typeface="+mn-ea"/>
                <a:cs typeface="Arial" pitchFamily="34" charset="0"/>
              </a:rPr>
              <a:pPr algn="r" defTabSz="892363" fontAlgn="auto" hangingPunct="1">
                <a:spcBef>
                  <a:spcPts val="0"/>
                </a:spcBef>
                <a:spcAft>
                  <a:spcPts val="0"/>
                </a:spcAft>
              </a:pPr>
              <a:t>‹#›</a:t>
            </a:fld>
            <a:r>
              <a:rPr lang="en-US" sz="1366" dirty="0" smtClean="0">
                <a:solidFill>
                  <a:schemeClr val="tx2">
                    <a:lumMod val="75000"/>
                  </a:schemeClr>
                </a:solidFill>
                <a:latin typeface="Arial" pitchFamily="34" charset="0"/>
                <a:ea typeface="+mn-ea"/>
                <a:cs typeface="Arial" pitchFamily="34" charset="0"/>
              </a:rPr>
              <a:t> of 31</a:t>
            </a:r>
            <a:endParaRPr lang="en-US" sz="1366" dirty="0">
              <a:solidFill>
                <a:schemeClr val="tx2">
                  <a:lumMod val="75000"/>
                </a:schemeClr>
              </a:solidFill>
              <a:latin typeface="Arial" pitchFamily="34" charset="0"/>
              <a:ea typeface="+mn-ea"/>
              <a:cs typeface="Arial" pitchFamily="34" charset="0"/>
            </a:endParaRPr>
          </a:p>
        </p:txBody>
      </p:sp>
      <p:sp>
        <p:nvSpPr>
          <p:cNvPr id="10" name="TextBox 5"/>
          <p:cNvSpPr txBox="1"/>
          <p:nvPr userDrawn="1"/>
        </p:nvSpPr>
        <p:spPr>
          <a:xfrm>
            <a:off x="157956" y="6242050"/>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latin typeface="Arial" panose="020B0604020202020204" pitchFamily="34" charset="0"/>
                <a:ea typeface="+mn-ea"/>
                <a:cs typeface="Arial" panose="020B0604020202020204" pitchFamily="34" charset="0"/>
              </a:rPr>
              <a:t>From </a:t>
            </a:r>
            <a:r>
              <a:rPr lang="en-US" sz="1200" dirty="0" smtClean="0">
                <a:latin typeface="Arial" panose="020B0604020202020204" pitchFamily="34" charset="0"/>
                <a:ea typeface="+mn-ea"/>
                <a:cs typeface="Arial" panose="020B0604020202020204" pitchFamily="34" charset="0"/>
              </a:rPr>
              <a:t>RM </a:t>
            </a:r>
            <a:r>
              <a:rPr lang="en-US" sz="1200" dirty="0" err="1" smtClean="0">
                <a:latin typeface="Arial" panose="020B0604020202020204" pitchFamily="34" charset="0"/>
                <a:ea typeface="+mn-ea"/>
                <a:cs typeface="Arial" panose="020B0604020202020204" pitchFamily="34" charset="0"/>
              </a:rPr>
              <a:t>Gulick</a:t>
            </a:r>
            <a:r>
              <a:rPr lang="en-US" sz="1200" dirty="0" smtClean="0">
                <a:latin typeface="Arial" panose="020B0604020202020204" pitchFamily="34" charset="0"/>
                <a:ea typeface="+mn-ea"/>
                <a:cs typeface="Arial" panose="020B0604020202020204" pitchFamily="34" charset="0"/>
              </a:rPr>
              <a:t>, MD, MPH </a:t>
            </a:r>
            <a:r>
              <a:rPr lang="en-US" sz="1200" dirty="0">
                <a:latin typeface="Arial" panose="020B0604020202020204" pitchFamily="34" charset="0"/>
                <a:ea typeface="+mn-ea"/>
                <a:cs typeface="Arial" panose="020B0604020202020204" pitchFamily="34" charset="0"/>
              </a:rPr>
              <a:t>at </a:t>
            </a:r>
            <a:r>
              <a:rPr lang="en-US" sz="1200" dirty="0" smtClean="0">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latin typeface="Arial" panose="020B0604020202020204" pitchFamily="34" charset="0"/>
                <a:ea typeface="+mn-ea"/>
                <a:cs typeface="Arial" panose="020B0604020202020204" pitchFamily="34" charset="0"/>
              </a:rPr>
              <a:t>USA. </a:t>
            </a:r>
            <a:endParaRPr lang="en-US" sz="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54891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0" y="9678"/>
            <a:ext cx="11898313" cy="6692899"/>
          </a:xfrm>
          <a:prstGeom prst="rect">
            <a:avLst/>
          </a:prstGeom>
        </p:spPr>
      </p:pic>
      <p:sp>
        <p:nvSpPr>
          <p:cNvPr id="7" name="Shape 10"/>
          <p:cNvSpPr/>
          <p:nvPr userDrawn="1"/>
        </p:nvSpPr>
        <p:spPr>
          <a:xfrm>
            <a:off x="15734" y="9678"/>
            <a:ext cx="11898313" cy="340033"/>
          </a:xfrm>
          <a:prstGeom prst="rect">
            <a:avLst/>
          </a:prstGeom>
          <a:solidFill>
            <a:srgbClr val="18637B"/>
          </a:solidFill>
          <a:ln>
            <a:noFill/>
          </a:ln>
        </p:spPr>
        <p:txBody>
          <a:bodyPr lIns="118964" tIns="118964" rIns="118964" bIns="118964" anchor="ctr" anchorCtr="0">
            <a:noAutofit/>
          </a:bodyPr>
          <a:lstStyle/>
          <a:p>
            <a:pPr lvl="0" rtl="0">
              <a:spcBef>
                <a:spcPts val="0"/>
              </a:spcBef>
              <a:buNone/>
            </a:pPr>
            <a:endParaRPr sz="2342">
              <a:solidFill>
                <a:srgbClr val="114454"/>
              </a:solidFill>
              <a:latin typeface="+mj-lt"/>
            </a:endParaRPr>
          </a:p>
        </p:txBody>
      </p:sp>
      <p:sp>
        <p:nvSpPr>
          <p:cNvPr id="9" name="Shape 12"/>
          <p:cNvSpPr/>
          <p:nvPr userDrawn="1"/>
        </p:nvSpPr>
        <p:spPr>
          <a:xfrm>
            <a:off x="0" y="6539094"/>
            <a:ext cx="11907893" cy="153806"/>
          </a:xfrm>
          <a:prstGeom prst="rect">
            <a:avLst/>
          </a:prstGeom>
          <a:solidFill>
            <a:srgbClr val="3B8D61"/>
          </a:solidFill>
          <a:ln>
            <a:noFill/>
          </a:ln>
        </p:spPr>
        <p:txBody>
          <a:bodyPr lIns="118964" tIns="118964" rIns="118964" bIns="118964" anchor="ctr" anchorCtr="0">
            <a:noAutofit/>
          </a:bodyPr>
          <a:lstStyle/>
          <a:p>
            <a:pPr lvl="0">
              <a:spcBef>
                <a:spcPts val="0"/>
              </a:spcBef>
              <a:buNone/>
            </a:pPr>
            <a:endParaRPr sz="2342">
              <a:latin typeface="+mj-lt"/>
            </a:endParaRPr>
          </a:p>
        </p:txBody>
      </p:sp>
      <p:sp>
        <p:nvSpPr>
          <p:cNvPr id="2" name="Title 1"/>
          <p:cNvSpPr>
            <a:spLocks noGrp="1"/>
          </p:cNvSpPr>
          <p:nvPr>
            <p:ph type="title"/>
          </p:nvPr>
        </p:nvSpPr>
        <p:spPr>
          <a:xfrm>
            <a:off x="9581" y="225727"/>
            <a:ext cx="11898312" cy="669290"/>
          </a:xfrm>
          <a:solidFill>
            <a:srgbClr val="18637B"/>
          </a:solidFill>
        </p:spPr>
        <p:txBody>
          <a:bodyPr>
            <a:noAutofit/>
          </a:bodyPr>
          <a:lstStyle>
            <a:lvl1pPr>
              <a:defRPr sz="3123">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9/6/2017</a:t>
            </a:fld>
            <a:endParaRPr lang="en-US"/>
          </a:p>
        </p:txBody>
      </p:sp>
      <p:sp>
        <p:nvSpPr>
          <p:cNvPr id="5" name="Footer Placeholder 4"/>
          <p:cNvSpPr>
            <a:spLocks noGrp="1"/>
          </p:cNvSpPr>
          <p:nvPr>
            <p:ph type="ftr" sz="quarter" idx="11"/>
          </p:nvPr>
        </p:nvSpPr>
        <p:spPr>
          <a:xfrm>
            <a:off x="174508" y="6249681"/>
            <a:ext cx="11501703" cy="287656"/>
          </a:xfrm>
        </p:spPr>
        <p:txBody>
          <a:bodyPr/>
          <a:lstStyle/>
          <a:p>
            <a:endParaRPr lang="en-US" dirty="0"/>
          </a:p>
        </p:txBody>
      </p:sp>
      <p:sp>
        <p:nvSpPr>
          <p:cNvPr id="8" name="Content Placeholder 7"/>
          <p:cNvSpPr>
            <a:spLocks noGrp="1"/>
          </p:cNvSpPr>
          <p:nvPr>
            <p:ph sz="quarter" idx="1"/>
          </p:nvPr>
        </p:nvSpPr>
        <p:spPr>
          <a:xfrm>
            <a:off x="392644" y="1189849"/>
            <a:ext cx="11065431" cy="4762370"/>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5621520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0" y="9678"/>
            <a:ext cx="11898313" cy="6692899"/>
          </a:xfrm>
          <a:prstGeom prst="rect">
            <a:avLst/>
          </a:prstGeom>
        </p:spPr>
      </p:pic>
      <p:sp>
        <p:nvSpPr>
          <p:cNvPr id="7" name="Shape 10"/>
          <p:cNvSpPr/>
          <p:nvPr userDrawn="1"/>
        </p:nvSpPr>
        <p:spPr>
          <a:xfrm>
            <a:off x="15734" y="9678"/>
            <a:ext cx="11898313" cy="340033"/>
          </a:xfrm>
          <a:prstGeom prst="rect">
            <a:avLst/>
          </a:prstGeom>
          <a:solidFill>
            <a:srgbClr val="18637B"/>
          </a:solidFill>
          <a:ln>
            <a:noFill/>
          </a:ln>
        </p:spPr>
        <p:txBody>
          <a:bodyPr lIns="118964" tIns="118964" rIns="118964" bIns="118964" anchor="ctr" anchorCtr="0">
            <a:noAutofit/>
          </a:bodyPr>
          <a:lstStyle/>
          <a:p>
            <a:pPr lvl="0" rtl="0">
              <a:spcBef>
                <a:spcPts val="0"/>
              </a:spcBef>
              <a:buNone/>
            </a:pPr>
            <a:endParaRPr sz="2342">
              <a:solidFill>
                <a:srgbClr val="114454"/>
              </a:solidFill>
              <a:latin typeface="+mj-lt"/>
            </a:endParaRPr>
          </a:p>
        </p:txBody>
      </p:sp>
      <p:sp>
        <p:nvSpPr>
          <p:cNvPr id="9" name="Shape 12"/>
          <p:cNvSpPr/>
          <p:nvPr userDrawn="1"/>
        </p:nvSpPr>
        <p:spPr>
          <a:xfrm>
            <a:off x="677" y="6247051"/>
            <a:ext cx="11898313" cy="153806"/>
          </a:xfrm>
          <a:prstGeom prst="rect">
            <a:avLst/>
          </a:prstGeom>
          <a:solidFill>
            <a:srgbClr val="3B8D61"/>
          </a:solidFill>
          <a:ln>
            <a:noFill/>
          </a:ln>
        </p:spPr>
        <p:txBody>
          <a:bodyPr lIns="118964" tIns="118964" rIns="118964" bIns="118964" anchor="ctr" anchorCtr="0">
            <a:noAutofit/>
          </a:bodyPr>
          <a:lstStyle/>
          <a:p>
            <a:pPr lvl="0">
              <a:spcBef>
                <a:spcPts val="0"/>
              </a:spcBef>
              <a:buNone/>
            </a:pPr>
            <a:endParaRPr sz="2342">
              <a:latin typeface="+mj-lt"/>
            </a:endParaRPr>
          </a:p>
        </p:txBody>
      </p:sp>
      <p:sp>
        <p:nvSpPr>
          <p:cNvPr id="10" name="Shape 13"/>
          <p:cNvSpPr/>
          <p:nvPr userDrawn="1"/>
        </p:nvSpPr>
        <p:spPr>
          <a:xfrm>
            <a:off x="3425" y="6395438"/>
            <a:ext cx="11898313" cy="307140"/>
          </a:xfrm>
          <a:prstGeom prst="rect">
            <a:avLst/>
          </a:prstGeom>
          <a:solidFill>
            <a:srgbClr val="7CA295"/>
          </a:solidFill>
          <a:ln>
            <a:noFill/>
          </a:ln>
        </p:spPr>
        <p:txBody>
          <a:bodyPr lIns="118964" tIns="118964" rIns="118964" bIns="118964" anchor="ctr" anchorCtr="0">
            <a:noAutofit/>
          </a:bodyPr>
          <a:lstStyle/>
          <a:p>
            <a:pPr lvl="0">
              <a:spcBef>
                <a:spcPts val="0"/>
              </a:spcBef>
              <a:buNone/>
            </a:pPr>
            <a:endParaRPr sz="2342">
              <a:latin typeface="+mj-lt"/>
            </a:endParaRPr>
          </a:p>
        </p:txBody>
      </p:sp>
      <p:sp>
        <p:nvSpPr>
          <p:cNvPr id="2" name="Title 1"/>
          <p:cNvSpPr>
            <a:spLocks noGrp="1"/>
          </p:cNvSpPr>
          <p:nvPr>
            <p:ph type="title"/>
          </p:nvPr>
        </p:nvSpPr>
        <p:spPr>
          <a:xfrm>
            <a:off x="9581" y="225727"/>
            <a:ext cx="11898312" cy="669290"/>
          </a:xfrm>
          <a:solidFill>
            <a:srgbClr val="18637B"/>
          </a:solidFill>
        </p:spPr>
        <p:txBody>
          <a:bodyPr>
            <a:noAutofit/>
          </a:bodyPr>
          <a:lstStyle>
            <a:lvl1pPr>
              <a:defRPr sz="3123">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9/6/2017</a:t>
            </a:fld>
            <a:endParaRPr lang="en-US"/>
          </a:p>
        </p:txBody>
      </p:sp>
      <p:sp>
        <p:nvSpPr>
          <p:cNvPr id="5" name="Footer Placeholder 4"/>
          <p:cNvSpPr>
            <a:spLocks noGrp="1"/>
          </p:cNvSpPr>
          <p:nvPr>
            <p:ph type="ftr" sz="quarter" idx="11"/>
          </p:nvPr>
        </p:nvSpPr>
        <p:spPr>
          <a:xfrm>
            <a:off x="174508" y="6249681"/>
            <a:ext cx="11501703" cy="287656"/>
          </a:xfrm>
        </p:spPr>
        <p:txBody>
          <a:bodyPr/>
          <a:lstStyle/>
          <a:p>
            <a:endParaRPr lang="en-US" dirty="0"/>
          </a:p>
        </p:txBody>
      </p:sp>
      <p:sp>
        <p:nvSpPr>
          <p:cNvPr id="8" name="Content Placeholder 7"/>
          <p:cNvSpPr>
            <a:spLocks noGrp="1"/>
          </p:cNvSpPr>
          <p:nvPr>
            <p:ph sz="quarter" idx="1"/>
          </p:nvPr>
        </p:nvSpPr>
        <p:spPr>
          <a:xfrm>
            <a:off x="392644" y="1189849"/>
            <a:ext cx="11065431" cy="4762370"/>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6169193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611" y="223097"/>
            <a:ext cx="11105092" cy="669290"/>
          </a:xfrm>
          <a:solidFill>
            <a:srgbClr val="006699"/>
          </a:solidFill>
        </p:spPr>
        <p:txBody>
          <a:bodyPr>
            <a:noAutofit/>
          </a:bodyPr>
          <a:lstStyle>
            <a:lvl1pPr>
              <a:defRPr sz="3123">
                <a:solidFill>
                  <a:schemeClr val="bg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64986C9F-0C03-4D77-AD8F-A767FF5D7500}"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603814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No Footer">
    <p:spTree>
      <p:nvGrpSpPr>
        <p:cNvPr id="1" name=""/>
        <p:cNvGrpSpPr/>
        <p:nvPr/>
      </p:nvGrpSpPr>
      <p:grpSpPr>
        <a:xfrm>
          <a:off x="0" y="0"/>
          <a:ext cx="0" cy="0"/>
          <a:chOff x="0" y="0"/>
          <a:chExt cx="0" cy="0"/>
        </a:xfrm>
      </p:grpSpPr>
      <p:sp>
        <p:nvSpPr>
          <p:cNvPr id="21" name="Rectangle 20"/>
          <p:cNvSpPr>
            <a:spLocks noChangeArrowheads="1"/>
          </p:cNvSpPr>
          <p:nvPr/>
        </p:nvSpPr>
        <p:spPr bwMode="white">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22" name="Rectangle 21"/>
          <p:cNvSpPr>
            <a:spLocks noChangeArrowheads="1"/>
          </p:cNvSpPr>
          <p:nvPr/>
        </p:nvSpPr>
        <p:spPr bwMode="white">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8" name="Rectangle 17"/>
          <p:cNvSpPr>
            <a:spLocks noChangeArrowheads="1"/>
          </p:cNvSpPr>
          <p:nvPr/>
        </p:nvSpPr>
        <p:spPr bwMode="auto">
          <a:xfrm>
            <a:off x="198305" y="151706"/>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23" name="Content Placeholder 7"/>
          <p:cNvSpPr>
            <a:spLocks noGrp="1"/>
          </p:cNvSpPr>
          <p:nvPr>
            <p:ph sz="quarter" idx="1"/>
          </p:nvPr>
        </p:nvSpPr>
        <p:spPr>
          <a:xfrm>
            <a:off x="392644" y="1189849"/>
            <a:ext cx="11065431" cy="5039765"/>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Straight Connector 24"/>
          <p:cNvSpPr>
            <a:spLocks noChangeShapeType="1"/>
          </p:cNvSpPr>
          <p:nvPr userDrawn="1"/>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26" name="Title Placeholder 21"/>
          <p:cNvSpPr>
            <a:spLocks noGrp="1"/>
          </p:cNvSpPr>
          <p:nvPr>
            <p:ph type="title"/>
          </p:nvPr>
        </p:nvSpPr>
        <p:spPr bwMode="gray">
          <a:xfrm>
            <a:off x="392644" y="219814"/>
            <a:ext cx="11105092" cy="672574"/>
          </a:xfrm>
          <a:prstGeom prst="rect">
            <a:avLst/>
          </a:prstGeom>
          <a:solidFill>
            <a:srgbClr val="006699"/>
          </a:solidFill>
          <a:ln>
            <a:noFill/>
          </a:ln>
        </p:spPr>
        <p:txBody>
          <a:bodyPr vert="horz" anchor="b">
            <a:noAutofit/>
          </a:bodyPr>
          <a:lstStyle>
            <a:lvl1pPr>
              <a:defRPr sz="3123">
                <a:solidFill>
                  <a:schemeClr val="bg1"/>
                </a:solidFill>
              </a:defRPr>
            </a:lvl1pPr>
          </a:lstStyle>
          <a:p>
            <a:r>
              <a:rPr kumimoji="0" lang="en-US" dirty="0" smtClean="0"/>
              <a:t>Click to edit Master title style</a:t>
            </a:r>
            <a:endParaRPr kumimoji="0" lang="en-US" dirty="0"/>
          </a:p>
        </p:txBody>
      </p:sp>
      <p:sp>
        <p:nvSpPr>
          <p:cNvPr id="9" name="TextBox 8"/>
          <p:cNvSpPr txBox="1"/>
          <p:nvPr userDrawn="1"/>
        </p:nvSpPr>
        <p:spPr>
          <a:xfrm>
            <a:off x="198305" y="6243803"/>
            <a:ext cx="1983052" cy="300368"/>
          </a:xfrm>
          <a:prstGeom prst="rect">
            <a:avLst/>
          </a:prstGeom>
          <a:noFill/>
        </p:spPr>
        <p:txBody>
          <a:bodyPr wrap="square" rtlCol="0">
            <a:spAutoFit/>
          </a:bodyPr>
          <a:lstStyle/>
          <a:p>
            <a:r>
              <a:rPr lang="en-US" sz="1366" dirty="0" smtClean="0">
                <a:solidFill>
                  <a:schemeClr val="tx1"/>
                </a:solidFill>
                <a:latin typeface="Arial" pitchFamily="34" charset="0"/>
                <a:cs typeface="Arial" pitchFamily="34" charset="0"/>
              </a:rPr>
              <a:t>Slide </a:t>
            </a:r>
            <a:fld id="{855F7D49-8920-4811-BC76-0E9BF1D8C467}" type="slidenum">
              <a:rPr lang="en-US" sz="1366" smtClean="0">
                <a:solidFill>
                  <a:schemeClr val="tx1"/>
                </a:solidFill>
                <a:latin typeface="Arial" pitchFamily="34" charset="0"/>
                <a:cs typeface="Arial" pitchFamily="34" charset="0"/>
              </a:rPr>
              <a:pPr/>
              <a:t>‹#›</a:t>
            </a:fld>
            <a:r>
              <a:rPr lang="en-US" sz="1366" dirty="0" smtClean="0">
                <a:solidFill>
                  <a:schemeClr val="tx1"/>
                </a:solidFill>
                <a:latin typeface="Arial" pitchFamily="34" charset="0"/>
                <a:cs typeface="Arial" pitchFamily="34" charset="0"/>
              </a:rPr>
              <a:t> of XX</a:t>
            </a:r>
            <a:endParaRPr lang="en-US" sz="1366"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839733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Wide Footer">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533792"/>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8" name="Rectangle 7"/>
          <p:cNvSpPr>
            <a:spLocks noChangeArrowheads="1"/>
          </p:cNvSpPr>
          <p:nvPr/>
        </p:nvSpPr>
        <p:spPr bwMode="gray">
          <a:xfrm>
            <a:off x="0" y="0"/>
            <a:ext cx="11898313" cy="15170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0" name="Rectangle 9"/>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9" name="Rectangle 8"/>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5" name="Rectangle 4"/>
          <p:cNvSpPr>
            <a:spLocks noChangeArrowheads="1"/>
          </p:cNvSpPr>
          <p:nvPr/>
        </p:nvSpPr>
        <p:spPr bwMode="gray">
          <a:xfrm>
            <a:off x="204209" y="5976016"/>
            <a:ext cx="11493770" cy="563878"/>
          </a:xfrm>
          <a:prstGeom prst="rect">
            <a:avLst/>
          </a:prstGeom>
          <a:solidFill>
            <a:srgbClr val="33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6" name="Rectangle 5"/>
          <p:cNvSpPr>
            <a:spLocks noChangeArrowheads="1"/>
          </p:cNvSpPr>
          <p:nvPr/>
        </p:nvSpPr>
        <p:spPr bwMode="gray">
          <a:xfrm>
            <a:off x="198305" y="144303"/>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13" name="Date Placeholder 3"/>
          <p:cNvSpPr>
            <a:spLocks noGrp="1"/>
          </p:cNvSpPr>
          <p:nvPr>
            <p:ph type="dt" sz="half" idx="10"/>
          </p:nvPr>
        </p:nvSpPr>
        <p:spPr>
          <a:xfrm>
            <a:off x="7535598" y="6250790"/>
            <a:ext cx="3962138" cy="356955"/>
          </a:xfrm>
        </p:spPr>
        <p:txBody>
          <a:bodyPr/>
          <a:lstStyle/>
          <a:p>
            <a:fld id="{64986C9F-0C03-4D77-AD8F-A767FF5D7500}" type="datetimeFigureOut">
              <a:rPr lang="en-US" smtClean="0"/>
              <a:pPr/>
              <a:t>9/6/2017</a:t>
            </a:fld>
            <a:endParaRPr lang="en-US"/>
          </a:p>
        </p:txBody>
      </p:sp>
      <p:sp>
        <p:nvSpPr>
          <p:cNvPr id="14" name="Footer Placeholder 4"/>
          <p:cNvSpPr>
            <a:spLocks noGrp="1"/>
          </p:cNvSpPr>
          <p:nvPr>
            <p:ph type="ftr" sz="quarter" idx="11"/>
          </p:nvPr>
        </p:nvSpPr>
        <p:spPr>
          <a:xfrm>
            <a:off x="198305" y="6235759"/>
            <a:ext cx="11501703" cy="287656"/>
          </a:xfrm>
        </p:spPr>
        <p:txBody>
          <a:bodyPr/>
          <a:lstStyle/>
          <a:p>
            <a:endParaRPr lang="en-US" dirty="0"/>
          </a:p>
        </p:txBody>
      </p:sp>
      <p:sp>
        <p:nvSpPr>
          <p:cNvPr id="22" name="Straight Connector 21"/>
          <p:cNvSpPr>
            <a:spLocks noChangeShapeType="1"/>
          </p:cNvSpPr>
          <p:nvPr userDrawn="1"/>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23" name="Title Placeholder 21"/>
          <p:cNvSpPr>
            <a:spLocks noGrp="1"/>
          </p:cNvSpPr>
          <p:nvPr>
            <p:ph type="title"/>
          </p:nvPr>
        </p:nvSpPr>
        <p:spPr bwMode="gray">
          <a:xfrm>
            <a:off x="206238" y="241671"/>
            <a:ext cx="11485838" cy="669290"/>
          </a:xfrm>
          <a:prstGeom prst="rect">
            <a:avLst/>
          </a:prstGeom>
          <a:solidFill>
            <a:srgbClr val="006699"/>
          </a:solidFill>
        </p:spPr>
        <p:txBody>
          <a:bodyPr vert="horz" anchor="b">
            <a:noAutofit/>
          </a:bodyPr>
          <a:lstStyle>
            <a:lvl1pPr>
              <a:defRPr sz="3123">
                <a:solidFill>
                  <a:schemeClr val="bg1"/>
                </a:solidFill>
              </a:defRPr>
            </a:lvl1pPr>
          </a:lstStyle>
          <a:p>
            <a:r>
              <a:rPr kumimoji="0" lang="en-US" dirty="0" smtClean="0"/>
              <a:t>Click to edit Master title style</a:t>
            </a:r>
            <a:endParaRPr kumimoji="0" lang="en-US" dirty="0"/>
          </a:p>
        </p:txBody>
      </p:sp>
      <p:sp>
        <p:nvSpPr>
          <p:cNvPr id="24" name="Text Placeholder 12"/>
          <p:cNvSpPr>
            <a:spLocks noGrp="1"/>
          </p:cNvSpPr>
          <p:nvPr>
            <p:ph idx="1"/>
          </p:nvPr>
        </p:nvSpPr>
        <p:spPr bwMode="gray">
          <a:xfrm>
            <a:off x="392644" y="1189849"/>
            <a:ext cx="11105092" cy="4786167"/>
          </a:xfrm>
          <a:prstGeom prst="rect">
            <a:avLst/>
          </a:prstGeom>
        </p:spPr>
        <p:txBody>
          <a:bodyPr vert="horz">
            <a:normAutofit/>
          </a:bodyPr>
          <a:lstStyle>
            <a:lvl2pPr>
              <a:defRPr>
                <a:solidFill>
                  <a:schemeClr val="tx2"/>
                </a:solidFill>
              </a:defRPr>
            </a:lvl2p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98305" y="6229712"/>
            <a:ext cx="1983052" cy="300368"/>
          </a:xfrm>
          <a:prstGeom prst="rect">
            <a:avLst/>
          </a:prstGeom>
          <a:noFill/>
        </p:spPr>
        <p:txBody>
          <a:bodyPr wrap="square" rtlCol="0">
            <a:spAutoFit/>
          </a:bodyPr>
          <a:lstStyle/>
          <a:p>
            <a:r>
              <a:rPr lang="en-US" sz="1366" dirty="0" smtClean="0">
                <a:solidFill>
                  <a:schemeClr val="bg1"/>
                </a:solidFill>
                <a:latin typeface="Arial" pitchFamily="34" charset="0"/>
                <a:cs typeface="Arial" pitchFamily="34" charset="0"/>
              </a:rPr>
              <a:t>Slide </a:t>
            </a:r>
            <a:fld id="{855F7D49-8920-4811-BC76-0E9BF1D8C467}" type="slidenum">
              <a:rPr lang="en-US" sz="1366" smtClean="0">
                <a:solidFill>
                  <a:schemeClr val="bg1"/>
                </a:solidFill>
                <a:latin typeface="Arial" pitchFamily="34" charset="0"/>
                <a:cs typeface="Arial" pitchFamily="34" charset="0"/>
              </a:rPr>
              <a:pPr/>
              <a:t>‹#›</a:t>
            </a:fld>
            <a:r>
              <a:rPr lang="en-US" sz="1366" dirty="0" smtClean="0">
                <a:solidFill>
                  <a:schemeClr val="bg1"/>
                </a:solidFill>
                <a:latin typeface="Arial" pitchFamily="34" charset="0"/>
                <a:cs typeface="Arial" pitchFamily="34" charset="0"/>
              </a:rPr>
              <a:t> of XX</a:t>
            </a:r>
            <a:endParaRPr lang="en-US" sz="1366"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95021402"/>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Wide Header">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8" name="Rectangle 7"/>
          <p:cNvSpPr>
            <a:spLocks noChangeArrowheads="1"/>
          </p:cNvSpPr>
          <p:nvPr/>
        </p:nvSpPr>
        <p:spPr bwMode="white">
          <a:xfrm>
            <a:off x="0" y="0"/>
            <a:ext cx="11898313" cy="15170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0" name="Rectangle 9"/>
          <p:cNvSpPr>
            <a:spLocks noChangeArrowheads="1"/>
          </p:cNvSpPr>
          <p:nvPr/>
        </p:nvSpPr>
        <p:spPr bwMode="white">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9" name="Rectangle 8"/>
          <p:cNvSpPr>
            <a:spLocks noChangeArrowheads="1"/>
          </p:cNvSpPr>
          <p:nvPr/>
        </p:nvSpPr>
        <p:spPr bwMode="white">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5" name="Rectangle 4"/>
          <p:cNvSpPr>
            <a:spLocks noChangeArrowheads="1"/>
          </p:cNvSpPr>
          <p:nvPr/>
        </p:nvSpPr>
        <p:spPr bwMode="auto">
          <a:xfrm>
            <a:off x="190373" y="6248161"/>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6" name="Rectangle 5"/>
          <p:cNvSpPr>
            <a:spLocks noChangeArrowheads="1"/>
          </p:cNvSpPr>
          <p:nvPr/>
        </p:nvSpPr>
        <p:spPr bwMode="auto">
          <a:xfrm>
            <a:off x="198305" y="154680"/>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3" name="Footer Placeholder 2"/>
          <p:cNvSpPr>
            <a:spLocks noGrp="1"/>
          </p:cNvSpPr>
          <p:nvPr>
            <p:ph type="ftr" sz="quarter" idx="11"/>
          </p:nvPr>
        </p:nvSpPr>
        <p:spPr/>
        <p:txBody>
          <a:bodyPr/>
          <a:lstStyle/>
          <a:p>
            <a:endParaRPr lang="en-US"/>
          </a:p>
        </p:txBody>
      </p:sp>
      <p:sp>
        <p:nvSpPr>
          <p:cNvPr id="11" name="Straight Connector 10"/>
          <p:cNvSpPr>
            <a:spLocks noChangeShapeType="1"/>
          </p:cNvSpPr>
          <p:nvPr userDrawn="1"/>
        </p:nvSpPr>
        <p:spPr bwMode="auto">
          <a:xfrm>
            <a:off x="198305" y="1338580"/>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13" name="Title 12"/>
          <p:cNvSpPr>
            <a:spLocks noGrp="1"/>
          </p:cNvSpPr>
          <p:nvPr>
            <p:ph type="title"/>
          </p:nvPr>
        </p:nvSpPr>
        <p:spPr>
          <a:xfrm>
            <a:off x="214170" y="223097"/>
            <a:ext cx="11469974" cy="1041118"/>
          </a:xfrm>
          <a:solidFill>
            <a:srgbClr val="006699"/>
          </a:solidFill>
        </p:spPr>
        <p:txBody>
          <a:bodyPr anchor="ctr">
            <a:normAutofit/>
          </a:bodyPr>
          <a:lstStyle>
            <a:lvl1pPr>
              <a:defRPr sz="3123" b="1">
                <a:solidFill>
                  <a:schemeClr val="bg1"/>
                </a:solidFil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392644" y="1553636"/>
            <a:ext cx="11109058" cy="4395610"/>
          </a:xfrm>
        </p:spPr>
        <p:txBody>
          <a:bodyPr/>
          <a:lstStyle>
            <a:lvl1pPr>
              <a:buClr>
                <a:schemeClr val="tx2"/>
              </a:buClr>
              <a:defRPr/>
            </a:lvl1pPr>
            <a:lvl2pPr marL="560825" indent="-229288">
              <a:buClr>
                <a:schemeClr val="accent1">
                  <a:lumMod val="75000"/>
                </a:schemeClr>
              </a:buClr>
              <a:buFont typeface="Arial" panose="020B0604020202020204" pitchFamily="34" charset="0"/>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bg1"/>
                </a:solidFill>
                <a:latin typeface="Arial" pitchFamily="34" charset="0"/>
                <a:cs typeface="Arial" pitchFamily="34" charset="0"/>
              </a:rPr>
              <a:t>Slide </a:t>
            </a:r>
            <a:fld id="{855F7D49-8920-4811-BC76-0E9BF1D8C467}" type="slidenum">
              <a:rPr lang="en-US" sz="1366" smtClean="0">
                <a:solidFill>
                  <a:schemeClr val="bg1"/>
                </a:solidFill>
                <a:latin typeface="Arial" pitchFamily="34" charset="0"/>
                <a:cs typeface="Arial" pitchFamily="34" charset="0"/>
              </a:rPr>
              <a:pPr/>
              <a:t>‹#›</a:t>
            </a:fld>
            <a:r>
              <a:rPr lang="en-US" sz="1366" dirty="0" smtClean="0">
                <a:solidFill>
                  <a:schemeClr val="bg1"/>
                </a:solidFill>
                <a:latin typeface="Arial" pitchFamily="34" charset="0"/>
                <a:cs typeface="Arial" pitchFamily="34" charset="0"/>
              </a:rPr>
              <a:t> of XX</a:t>
            </a:r>
            <a:endParaRPr lang="en-US" sz="1366"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5548912"/>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Wide Header">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8" name="Rectangle 7"/>
          <p:cNvSpPr>
            <a:spLocks noChangeArrowheads="1"/>
          </p:cNvSpPr>
          <p:nvPr/>
        </p:nvSpPr>
        <p:spPr bwMode="white">
          <a:xfrm>
            <a:off x="0" y="0"/>
            <a:ext cx="11898313" cy="15170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0" name="Rectangle 9"/>
          <p:cNvSpPr>
            <a:spLocks noChangeArrowheads="1"/>
          </p:cNvSpPr>
          <p:nvPr/>
        </p:nvSpPr>
        <p:spPr bwMode="white">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9" name="Rectangle 8"/>
          <p:cNvSpPr>
            <a:spLocks noChangeArrowheads="1"/>
          </p:cNvSpPr>
          <p:nvPr/>
        </p:nvSpPr>
        <p:spPr bwMode="white">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5" name="Rectangle 4"/>
          <p:cNvSpPr>
            <a:spLocks noChangeArrowheads="1"/>
          </p:cNvSpPr>
          <p:nvPr/>
        </p:nvSpPr>
        <p:spPr bwMode="auto">
          <a:xfrm>
            <a:off x="190373" y="6248161"/>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6" name="Rectangle 5"/>
          <p:cNvSpPr>
            <a:spLocks noChangeArrowheads="1"/>
          </p:cNvSpPr>
          <p:nvPr/>
        </p:nvSpPr>
        <p:spPr bwMode="auto">
          <a:xfrm>
            <a:off x="198305" y="154680"/>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11" name="Straight Connector 10"/>
          <p:cNvSpPr>
            <a:spLocks noChangeShapeType="1"/>
          </p:cNvSpPr>
          <p:nvPr userDrawn="1"/>
        </p:nvSpPr>
        <p:spPr bwMode="auto">
          <a:xfrm>
            <a:off x="198305" y="1457571"/>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13" name="Title 12"/>
          <p:cNvSpPr>
            <a:spLocks noGrp="1"/>
          </p:cNvSpPr>
          <p:nvPr>
            <p:ph type="title"/>
          </p:nvPr>
        </p:nvSpPr>
        <p:spPr>
          <a:xfrm>
            <a:off x="214170" y="223097"/>
            <a:ext cx="11469974" cy="1149481"/>
          </a:xfrm>
          <a:solidFill>
            <a:srgbClr val="006699"/>
          </a:solidFill>
        </p:spPr>
        <p:txBody>
          <a:bodyPr anchor="ctr">
            <a:normAutofit/>
          </a:bodyPr>
          <a:lstStyle>
            <a:lvl1pPr>
              <a:defRPr sz="3123" b="1">
                <a:solidFill>
                  <a:schemeClr val="bg1"/>
                </a:solidFil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392644" y="1668587"/>
            <a:ext cx="11109058" cy="4280657"/>
          </a:xfrm>
        </p:spPr>
        <p:txBody>
          <a:bodyPr/>
          <a:lstStyle>
            <a:lvl1pPr>
              <a:buClr>
                <a:schemeClr val="tx2"/>
              </a:buClr>
              <a:defRPr/>
            </a:lvl1pPr>
            <a:lvl2pPr marL="560825" indent="-229288">
              <a:buClr>
                <a:schemeClr val="accent1">
                  <a:lumMod val="75000"/>
                </a:schemeClr>
              </a:buClr>
              <a:buFont typeface="Arial" panose="020B0604020202020204" pitchFamily="34" charset="0"/>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bg1"/>
                </a:solidFill>
                <a:latin typeface="Arial" pitchFamily="34" charset="0"/>
                <a:cs typeface="Arial" pitchFamily="34" charset="0"/>
              </a:rPr>
              <a:t>Slide </a:t>
            </a:r>
            <a:fld id="{855F7D49-8920-4811-BC76-0E9BF1D8C467}" type="slidenum">
              <a:rPr lang="en-US" sz="1366" smtClean="0">
                <a:solidFill>
                  <a:schemeClr val="bg1"/>
                </a:solidFill>
                <a:latin typeface="Arial" pitchFamily="34" charset="0"/>
                <a:cs typeface="Arial" pitchFamily="34" charset="0"/>
              </a:rPr>
              <a:pPr/>
              <a:t>‹#›</a:t>
            </a:fld>
            <a:r>
              <a:rPr lang="en-US" sz="1366" dirty="0" smtClean="0">
                <a:solidFill>
                  <a:schemeClr val="bg1"/>
                </a:solidFill>
                <a:latin typeface="Arial" pitchFamily="34" charset="0"/>
                <a:cs typeface="Arial" pitchFamily="34" charset="0"/>
              </a:rPr>
              <a:t> of XX</a:t>
            </a:r>
            <a:endParaRPr lang="en-US" sz="1366"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6354250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400" y="1519334"/>
            <a:ext cx="10774582" cy="2251156"/>
          </a:xfrm>
        </p:spPr>
        <p:txBody>
          <a:bodyPr anchor="ctr">
            <a:normAutofit/>
          </a:bodyPr>
          <a:lstStyle>
            <a:lvl1pPr algn="ctr">
              <a:defRPr sz="4400"/>
            </a:lvl1pPr>
          </a:lstStyle>
          <a:p>
            <a:r>
              <a:rPr lang="en-US" dirty="0" smtClean="0"/>
              <a:t>Click to edit Master title style</a:t>
            </a:r>
            <a:endParaRPr lang="en-GB" dirty="0"/>
          </a:p>
        </p:txBody>
      </p:sp>
      <p:sp>
        <p:nvSpPr>
          <p:cNvPr id="3" name="Subtitle 2"/>
          <p:cNvSpPr>
            <a:spLocks noGrp="1"/>
          </p:cNvSpPr>
          <p:nvPr>
            <p:ph type="subTitle" idx="1"/>
          </p:nvPr>
        </p:nvSpPr>
        <p:spPr>
          <a:xfrm>
            <a:off x="609400" y="4189744"/>
            <a:ext cx="10774582" cy="1287260"/>
          </a:xfrm>
        </p:spPr>
        <p:txBody>
          <a:bodyPr anchor="ctr"/>
          <a:lstStyle>
            <a:lvl1pPr marL="0" indent="0" algn="ctr">
              <a:buNone/>
              <a:defRPr>
                <a:solidFill>
                  <a:schemeClr val="bg2"/>
                </a:solidFill>
              </a:defRPr>
            </a:lvl1pPr>
            <a:lvl2pPr marL="457211" indent="0" algn="ctr">
              <a:buNone/>
              <a:defRPr>
                <a:solidFill>
                  <a:schemeClr val="tx1">
                    <a:tint val="75000"/>
                  </a:schemeClr>
                </a:solidFill>
              </a:defRPr>
            </a:lvl2pPr>
            <a:lvl3pPr marL="914422" indent="0" algn="ctr">
              <a:buNone/>
              <a:defRPr>
                <a:solidFill>
                  <a:schemeClr val="tx1">
                    <a:tint val="75000"/>
                  </a:schemeClr>
                </a:solidFill>
              </a:defRPr>
            </a:lvl3pPr>
            <a:lvl4pPr marL="1371633" indent="0" algn="ctr">
              <a:buNone/>
              <a:defRPr>
                <a:solidFill>
                  <a:schemeClr val="tx1">
                    <a:tint val="75000"/>
                  </a:schemeClr>
                </a:solidFill>
              </a:defRPr>
            </a:lvl4pPr>
            <a:lvl5pPr marL="1828844" indent="0" algn="ctr">
              <a:buNone/>
              <a:defRPr>
                <a:solidFill>
                  <a:schemeClr val="tx1">
                    <a:tint val="75000"/>
                  </a:schemeClr>
                </a:solidFill>
              </a:defRPr>
            </a:lvl5pPr>
            <a:lvl6pPr marL="2286054" indent="0" algn="ctr">
              <a:buNone/>
              <a:defRPr>
                <a:solidFill>
                  <a:schemeClr val="tx1">
                    <a:tint val="75000"/>
                  </a:schemeClr>
                </a:solidFill>
              </a:defRPr>
            </a:lvl6pPr>
            <a:lvl7pPr marL="2743265" indent="0" algn="ctr">
              <a:buNone/>
              <a:defRPr>
                <a:solidFill>
                  <a:schemeClr val="tx1">
                    <a:tint val="75000"/>
                  </a:schemeClr>
                </a:solidFill>
              </a:defRPr>
            </a:lvl7pPr>
            <a:lvl8pPr marL="3200476" indent="0" algn="ctr">
              <a:buNone/>
              <a:defRPr>
                <a:solidFill>
                  <a:schemeClr val="tx1">
                    <a:tint val="75000"/>
                  </a:schemeClr>
                </a:solidFill>
              </a:defRPr>
            </a:lvl8pPr>
            <a:lvl9pPr marL="3657687"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259031763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Wide Header (No Footer)">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8" name="Rectangle 7"/>
          <p:cNvSpPr>
            <a:spLocks noChangeArrowheads="1"/>
          </p:cNvSpPr>
          <p:nvPr/>
        </p:nvSpPr>
        <p:spPr bwMode="white">
          <a:xfrm>
            <a:off x="0" y="0"/>
            <a:ext cx="11898313" cy="15170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0" name="Rectangle 9"/>
          <p:cNvSpPr>
            <a:spLocks noChangeArrowheads="1"/>
          </p:cNvSpPr>
          <p:nvPr/>
        </p:nvSpPr>
        <p:spPr bwMode="white">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9" name="Rectangle 8"/>
          <p:cNvSpPr>
            <a:spLocks noChangeArrowheads="1"/>
          </p:cNvSpPr>
          <p:nvPr/>
        </p:nvSpPr>
        <p:spPr bwMode="white">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6" name="Rectangle 5"/>
          <p:cNvSpPr>
            <a:spLocks noChangeArrowheads="1"/>
          </p:cNvSpPr>
          <p:nvPr userDrawn="1"/>
        </p:nvSpPr>
        <p:spPr bwMode="auto">
          <a:xfrm>
            <a:off x="198305" y="154680"/>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14" name="Straight Connector 13"/>
          <p:cNvSpPr>
            <a:spLocks noChangeShapeType="1"/>
          </p:cNvSpPr>
          <p:nvPr userDrawn="1"/>
        </p:nvSpPr>
        <p:spPr bwMode="auto">
          <a:xfrm>
            <a:off x="198305" y="1338580"/>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18" name="Title 12"/>
          <p:cNvSpPr>
            <a:spLocks noGrp="1"/>
          </p:cNvSpPr>
          <p:nvPr>
            <p:ph type="title"/>
          </p:nvPr>
        </p:nvSpPr>
        <p:spPr>
          <a:xfrm>
            <a:off x="206238" y="223097"/>
            <a:ext cx="11485838" cy="1041118"/>
          </a:xfrm>
          <a:solidFill>
            <a:srgbClr val="006699"/>
          </a:solidFill>
        </p:spPr>
        <p:txBody>
          <a:bodyPr anchor="ctr">
            <a:normAutofit/>
          </a:bodyPr>
          <a:lstStyle>
            <a:lvl1pPr>
              <a:defRPr sz="3123" b="1">
                <a:solidFill>
                  <a:schemeClr val="bg1"/>
                </a:solidFill>
              </a:defRPr>
            </a:lvl1pPr>
          </a:lstStyle>
          <a:p>
            <a:r>
              <a:rPr lang="en-US" dirty="0" smtClean="0"/>
              <a:t>Click to edit Master title style</a:t>
            </a:r>
            <a:endParaRPr lang="en-US" dirty="0"/>
          </a:p>
        </p:txBody>
      </p:sp>
      <p:sp>
        <p:nvSpPr>
          <p:cNvPr id="19" name="Text Placeholder 15"/>
          <p:cNvSpPr>
            <a:spLocks noGrp="1"/>
          </p:cNvSpPr>
          <p:nvPr>
            <p:ph type="body" sz="quarter" idx="13"/>
          </p:nvPr>
        </p:nvSpPr>
        <p:spPr>
          <a:xfrm>
            <a:off x="392644" y="1564582"/>
            <a:ext cx="11109058" cy="4679219"/>
          </a:xfrm>
        </p:spPr>
        <p:txBody>
          <a:bodyPr/>
          <a:lstStyle>
            <a:lvl1pPr>
              <a:buClr>
                <a:schemeClr val="tx2"/>
              </a:buClr>
              <a:defRPr/>
            </a:lvl1pPr>
            <a:lvl2pPr marL="560825" indent="-229288">
              <a:buClr>
                <a:schemeClr val="accent1">
                  <a:lumMod val="75000"/>
                </a:schemeClr>
              </a:buClr>
              <a:buFont typeface="Arial" panose="020B0604020202020204" pitchFamily="34" charset="0"/>
              <a:buChar char="–"/>
              <a:defRPr>
                <a:solidFill>
                  <a:schemeClr val="tx2"/>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tx1"/>
                </a:solidFill>
                <a:latin typeface="Arial" pitchFamily="34" charset="0"/>
                <a:cs typeface="Arial" pitchFamily="34" charset="0"/>
              </a:rPr>
              <a:t>Slide </a:t>
            </a:r>
            <a:fld id="{855F7D49-8920-4811-BC76-0E9BF1D8C467}" type="slidenum">
              <a:rPr lang="en-US" sz="1366" smtClean="0">
                <a:solidFill>
                  <a:schemeClr val="tx1"/>
                </a:solidFill>
                <a:latin typeface="Arial" pitchFamily="34" charset="0"/>
                <a:cs typeface="Arial" pitchFamily="34" charset="0"/>
              </a:rPr>
              <a:pPr/>
              <a:t>‹#›</a:t>
            </a:fld>
            <a:r>
              <a:rPr lang="en-US" sz="1366" dirty="0" smtClean="0">
                <a:solidFill>
                  <a:schemeClr val="tx1"/>
                </a:solidFill>
                <a:latin typeface="Arial" pitchFamily="34" charset="0"/>
                <a:cs typeface="Arial" pitchFamily="34" charset="0"/>
              </a:rPr>
              <a:t> of XX</a:t>
            </a:r>
            <a:endParaRPr lang="en-US" sz="1366"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03354976"/>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5" name="Rectangle 14"/>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6" name="Rectangle 15"/>
          <p:cNvSpPr>
            <a:spLocks noChangeArrowheads="1"/>
          </p:cNvSpPr>
          <p:nvPr/>
        </p:nvSpPr>
        <p:spPr bwMode="gray">
          <a:xfrm>
            <a:off x="0" y="0"/>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8" name="Rectangle 17"/>
          <p:cNvSpPr>
            <a:spLocks noChangeArrowheads="1"/>
          </p:cNvSpPr>
          <p:nvPr/>
        </p:nvSpPr>
        <p:spPr bwMode="gray">
          <a:xfrm>
            <a:off x="11700008" y="18591"/>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9" name="Rectangle 18"/>
          <p:cNvSpPr>
            <a:spLocks noChangeArrowheads="1"/>
          </p:cNvSpPr>
          <p:nvPr/>
        </p:nvSpPr>
        <p:spPr bwMode="gray">
          <a:xfrm>
            <a:off x="198305" y="2230967"/>
            <a:ext cx="11493770" cy="29746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2" name="Rectangle 11"/>
          <p:cNvSpPr>
            <a:spLocks noChangeArrowheads="1"/>
          </p:cNvSpPr>
          <p:nvPr/>
        </p:nvSpPr>
        <p:spPr bwMode="gray">
          <a:xfrm>
            <a:off x="202272" y="138925"/>
            <a:ext cx="11493770" cy="2088185"/>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3" name="Text Placeholder 2"/>
          <p:cNvSpPr>
            <a:spLocks noGrp="1"/>
          </p:cNvSpPr>
          <p:nvPr>
            <p:ph type="body" idx="1"/>
          </p:nvPr>
        </p:nvSpPr>
        <p:spPr bwMode="gray">
          <a:xfrm>
            <a:off x="1780617" y="2677160"/>
            <a:ext cx="8432102" cy="1632944"/>
          </a:xfrm>
        </p:spPr>
        <p:txBody>
          <a:bodyPr anchor="t"/>
          <a:lstStyle>
            <a:lvl1pPr marL="0" indent="0" algn="ctr">
              <a:buNone/>
              <a:defRPr sz="1561" b="1" cap="all" spc="244" baseline="0">
                <a:solidFill>
                  <a:schemeClr val="tx2"/>
                </a:solidFill>
              </a:defRPr>
            </a:lvl1pPr>
            <a:lvl2pPr>
              <a:buNone/>
              <a:defRPr sz="1757">
                <a:solidFill>
                  <a:schemeClr val="tx1">
                    <a:tint val="75000"/>
                  </a:schemeClr>
                </a:solidFill>
              </a:defRPr>
            </a:lvl2pPr>
            <a:lvl3pPr>
              <a:buNone/>
              <a:defRPr sz="1561">
                <a:solidFill>
                  <a:schemeClr val="tx1">
                    <a:tint val="75000"/>
                  </a:schemeClr>
                </a:solidFill>
              </a:defRPr>
            </a:lvl3pPr>
            <a:lvl4pPr>
              <a:buNone/>
              <a:defRPr sz="1366">
                <a:solidFill>
                  <a:schemeClr val="tx1">
                    <a:tint val="75000"/>
                  </a:schemeClr>
                </a:solidFill>
              </a:defRPr>
            </a:lvl4pPr>
            <a:lvl5pPr>
              <a:buNone/>
              <a:defRPr sz="1366">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gray">
          <a:xfrm>
            <a:off x="204209" y="6237784"/>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4" name="Rectangle 13"/>
          <p:cNvSpPr>
            <a:spLocks noChangeArrowheads="1"/>
          </p:cNvSpPr>
          <p:nvPr/>
        </p:nvSpPr>
        <p:spPr bwMode="gray">
          <a:xfrm>
            <a:off x="198305" y="148731"/>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5" name="Footer Placeholder 4"/>
          <p:cNvSpPr>
            <a:spLocks noGrp="1"/>
          </p:cNvSpPr>
          <p:nvPr>
            <p:ph type="ftr" sz="quarter" idx="11"/>
          </p:nvPr>
        </p:nvSpPr>
        <p:spPr bwMode="gray"/>
        <p:txBody>
          <a:bodyPr/>
          <a:lstStyle/>
          <a:p>
            <a:endParaRPr lang="en-US"/>
          </a:p>
        </p:txBody>
      </p:sp>
      <p:sp>
        <p:nvSpPr>
          <p:cNvPr id="4" name="Date Placeholder 3"/>
          <p:cNvSpPr>
            <a:spLocks noGrp="1"/>
          </p:cNvSpPr>
          <p:nvPr>
            <p:ph type="dt" sz="half" idx="10"/>
          </p:nvPr>
        </p:nvSpPr>
        <p:spPr bwMode="gray"/>
        <p:txBody>
          <a:bodyPr/>
          <a:lstStyle/>
          <a:p>
            <a:fld id="{64986C9F-0C03-4D77-AD8F-A767FF5D7500}" type="datetimeFigureOut">
              <a:rPr lang="en-US" smtClean="0"/>
              <a:pPr/>
              <a:t>9/6/2017</a:t>
            </a:fld>
            <a:endParaRPr lang="en-US"/>
          </a:p>
        </p:txBody>
      </p:sp>
      <p:sp>
        <p:nvSpPr>
          <p:cNvPr id="8" name="Straight Connector 7"/>
          <p:cNvSpPr>
            <a:spLocks noChangeShapeType="1"/>
          </p:cNvSpPr>
          <p:nvPr/>
        </p:nvSpPr>
        <p:spPr bwMode="gray">
          <a:xfrm>
            <a:off x="198305" y="2379698"/>
            <a:ext cx="1149377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2" name="Title 1"/>
          <p:cNvSpPr>
            <a:spLocks noGrp="1"/>
          </p:cNvSpPr>
          <p:nvPr>
            <p:ph type="title"/>
          </p:nvPr>
        </p:nvSpPr>
        <p:spPr bwMode="gray">
          <a:xfrm>
            <a:off x="939885" y="520559"/>
            <a:ext cx="10113566" cy="1487311"/>
          </a:xfrm>
        </p:spPr>
        <p:txBody>
          <a:bodyPr anchor="b"/>
          <a:lstStyle>
            <a:lvl1pPr algn="ctr">
              <a:buNone/>
              <a:defRPr sz="4099" b="0" cap="none" baseline="0">
                <a:solidFill>
                  <a:schemeClr val="bg1"/>
                </a:solidFill>
              </a:defRPr>
            </a:lvl1pPr>
          </a:lstStyle>
          <a:p>
            <a:r>
              <a:rPr kumimoji="0" lang="en-US" dirty="0" smtClean="0"/>
              <a:t>Click to edit Master title style</a:t>
            </a:r>
            <a:endParaRPr kumimoji="0" lang="en-US" dirty="0"/>
          </a:p>
        </p:txBody>
      </p:sp>
      <p:pic>
        <p:nvPicPr>
          <p:cNvPr id="20" name="Picture 2"/>
          <p:cNvPicPr>
            <a:picLocks noChangeAspect="1" noChangeArrowheads="1"/>
          </p:cNvPicPr>
          <p:nvPr userDrawn="1"/>
        </p:nvPicPr>
        <p:blipFill>
          <a:blip r:embed="rId2" cstate="print"/>
          <a:srcRect/>
          <a:stretch>
            <a:fillRect/>
          </a:stretch>
        </p:blipFill>
        <p:spPr bwMode="gray">
          <a:xfrm>
            <a:off x="5750852" y="2241990"/>
            <a:ext cx="396610" cy="288167"/>
          </a:xfrm>
          <a:prstGeom prst="rect">
            <a:avLst/>
          </a:prstGeom>
          <a:noFill/>
          <a:ln w="9525">
            <a:noFill/>
            <a:miter lim="800000"/>
            <a:headEnd/>
            <a:tailEnd/>
          </a:ln>
        </p:spPr>
      </p:pic>
      <p:sp>
        <p:nvSpPr>
          <p:cNvPr id="21" name="TextBox 20"/>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bg1"/>
                </a:solidFill>
                <a:latin typeface="Arial" pitchFamily="34" charset="0"/>
                <a:cs typeface="Arial" pitchFamily="34" charset="0"/>
              </a:rPr>
              <a:t>Slide </a:t>
            </a:r>
            <a:fld id="{855F7D49-8920-4811-BC76-0E9BF1D8C467}" type="slidenum">
              <a:rPr lang="en-US" sz="1366" smtClean="0">
                <a:solidFill>
                  <a:schemeClr val="bg1"/>
                </a:solidFill>
                <a:latin typeface="Arial" pitchFamily="34" charset="0"/>
                <a:cs typeface="Arial" pitchFamily="34" charset="0"/>
              </a:rPr>
              <a:pPr/>
              <a:t>‹#›</a:t>
            </a:fld>
            <a:r>
              <a:rPr lang="en-US" sz="1366" dirty="0" smtClean="0">
                <a:solidFill>
                  <a:schemeClr val="bg1"/>
                </a:solidFill>
                <a:latin typeface="Arial" pitchFamily="34" charset="0"/>
                <a:cs typeface="Arial" pitchFamily="34" charset="0"/>
              </a:rPr>
              <a:t> of XX</a:t>
            </a:r>
            <a:endParaRPr lang="en-US" sz="1366"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64854335"/>
      </p:ext>
    </p:extLst>
  </p:cSld>
  <p:clrMapOvr>
    <a:overrideClrMapping bg1="lt1" tx1="dk1" bg2="lt2" tx2="dk2" accent1="accent1" accent2="accent2" accent3="accent3" accent4="accent4" accent5="accent5" accent6="accent6" hlink="hlink" folHlink="folHlink"/>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006699"/>
        </a:solidFill>
        <a:effectLst/>
      </p:bgPr>
    </p:bg>
    <p:spTree>
      <p:nvGrpSpPr>
        <p:cNvPr id="1" name=""/>
        <p:cNvGrpSpPr/>
        <p:nvPr/>
      </p:nvGrpSpPr>
      <p:grpSpPr>
        <a:xfrm>
          <a:off x="0" y="0"/>
          <a:ext cx="0" cy="0"/>
          <a:chOff x="0" y="0"/>
          <a:chExt cx="0" cy="0"/>
        </a:xfrm>
      </p:grpSpPr>
      <p:sp>
        <p:nvSpPr>
          <p:cNvPr id="20" name="Rectangle 19"/>
          <p:cNvSpPr>
            <a:spLocks noChangeArrowheads="1"/>
          </p:cNvSpPr>
          <p:nvPr userDrawn="1"/>
        </p:nvSpPr>
        <p:spPr bwMode="white">
          <a:xfrm>
            <a:off x="0" y="0"/>
            <a:ext cx="11898313" cy="141294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9" name="Rectangle 18"/>
          <p:cNvSpPr>
            <a:spLocks noChangeArrowheads="1"/>
          </p:cNvSpPr>
          <p:nvPr/>
        </p:nvSpPr>
        <p:spPr bwMode="white">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21" name="Rectangle 20"/>
          <p:cNvSpPr>
            <a:spLocks noChangeArrowheads="1"/>
          </p:cNvSpPr>
          <p:nvPr/>
        </p:nvSpPr>
        <p:spPr bwMode="white">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22" name="Rectangle 21"/>
          <p:cNvSpPr>
            <a:spLocks noChangeArrowheads="1"/>
          </p:cNvSpPr>
          <p:nvPr/>
        </p:nvSpPr>
        <p:spPr bwMode="white">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1" name="Rectangle 10"/>
          <p:cNvSpPr/>
          <p:nvPr/>
        </p:nvSpPr>
        <p:spPr>
          <a:xfrm>
            <a:off x="198305" y="1058523"/>
            <a:ext cx="11493770" cy="1321176"/>
          </a:xfrm>
          <a:prstGeom prst="rect">
            <a:avLst/>
          </a:prstGeom>
          <a:solidFill>
            <a:srgbClr val="00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757"/>
          </a:p>
        </p:txBody>
      </p:sp>
      <p:sp>
        <p:nvSpPr>
          <p:cNvPr id="13" name="Rectangle 12"/>
          <p:cNvSpPr>
            <a:spLocks noChangeArrowheads="1"/>
          </p:cNvSpPr>
          <p:nvPr/>
        </p:nvSpPr>
        <p:spPr bwMode="auto">
          <a:xfrm>
            <a:off x="189877" y="6237783"/>
            <a:ext cx="11493770" cy="30341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7" name="Date Placeholder 6"/>
          <p:cNvSpPr>
            <a:spLocks noGrp="1"/>
          </p:cNvSpPr>
          <p:nvPr>
            <p:ph type="dt" sz="half" idx="10"/>
          </p:nvPr>
        </p:nvSpPr>
        <p:spPr/>
        <p:txBody>
          <a:bodyPr/>
          <a:lstStyle/>
          <a:p>
            <a:fld id="{64986C9F-0C03-4D77-AD8F-A767FF5D7500}" type="datetimeFigureOut">
              <a:rPr lang="en-US" smtClean="0"/>
              <a:pPr/>
              <a:t>9/6/2017</a:t>
            </a:fld>
            <a:endParaRPr lang="en-US"/>
          </a:p>
        </p:txBody>
      </p:sp>
      <p:sp>
        <p:nvSpPr>
          <p:cNvPr id="18" name="Rectangle 17"/>
          <p:cNvSpPr>
            <a:spLocks noChangeArrowheads="1"/>
          </p:cNvSpPr>
          <p:nvPr/>
        </p:nvSpPr>
        <p:spPr bwMode="auto">
          <a:xfrm>
            <a:off x="198305" y="151706"/>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31" name="Straight Connector 30"/>
          <p:cNvSpPr>
            <a:spLocks noChangeShapeType="1"/>
          </p:cNvSpPr>
          <p:nvPr userDrawn="1"/>
        </p:nvSpPr>
        <p:spPr bwMode="auto">
          <a:xfrm flipV="1">
            <a:off x="5937551" y="1189849"/>
            <a:ext cx="11607" cy="4908127"/>
          </a:xfrm>
          <a:prstGeom prst="line">
            <a:avLst/>
          </a:prstGeom>
          <a:noFill/>
          <a:ln w="9525" cap="flat" cmpd="sng" algn="ctr">
            <a:solidFill>
              <a:schemeClr val="tx2"/>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32" name="Content Placeholder 9"/>
          <p:cNvSpPr>
            <a:spLocks noGrp="1"/>
          </p:cNvSpPr>
          <p:nvPr>
            <p:ph sz="half" idx="1"/>
          </p:nvPr>
        </p:nvSpPr>
        <p:spPr>
          <a:xfrm>
            <a:off x="392644" y="1189849"/>
            <a:ext cx="5255088" cy="4717751"/>
          </a:xfrm>
        </p:spPr>
        <p:txBody>
          <a:bodyPr/>
          <a:lstStyle>
            <a:lvl1pPr>
              <a:buClr>
                <a:schemeClr val="tx2"/>
              </a:buClr>
              <a:defRPr sz="2440" b="1">
                <a:solidFill>
                  <a:schemeClr val="bg2"/>
                </a:solidFill>
              </a:defRPr>
            </a:lvl1pPr>
            <a:lvl2pPr>
              <a:buClr>
                <a:schemeClr val="accent1">
                  <a:lumMod val="75000"/>
                </a:schemeClr>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3" name="Content Placeholder 11"/>
          <p:cNvSpPr>
            <a:spLocks noGrp="1"/>
          </p:cNvSpPr>
          <p:nvPr>
            <p:ph sz="half" idx="2"/>
          </p:nvPr>
        </p:nvSpPr>
        <p:spPr>
          <a:xfrm>
            <a:off x="6246614" y="1189849"/>
            <a:ext cx="5255088" cy="4717751"/>
          </a:xfrm>
        </p:spPr>
        <p:txBody>
          <a:bodyPr/>
          <a:lstStyle>
            <a:lvl1pPr>
              <a:buClr>
                <a:schemeClr val="tx2"/>
              </a:buClr>
              <a:defRPr sz="2440" b="1">
                <a:solidFill>
                  <a:schemeClr val="bg2"/>
                </a:solidFill>
              </a:defRPr>
            </a:lvl1pPr>
            <a:lvl2pPr>
              <a:buClr>
                <a:schemeClr val="accent1">
                  <a:lumMod val="75000"/>
                </a:schemeClr>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4" name="Footer Placeholder 5"/>
          <p:cNvSpPr>
            <a:spLocks noGrp="1"/>
          </p:cNvSpPr>
          <p:nvPr>
            <p:ph type="ftr" sz="quarter" idx="11"/>
          </p:nvPr>
        </p:nvSpPr>
        <p:spPr>
          <a:xfrm>
            <a:off x="198305" y="6235759"/>
            <a:ext cx="11501703" cy="287656"/>
          </a:xfrm>
        </p:spPr>
        <p:txBody>
          <a:bodyPr/>
          <a:lstStyle/>
          <a:p>
            <a:endParaRPr lang="en-US" dirty="0"/>
          </a:p>
        </p:txBody>
      </p:sp>
      <p:sp>
        <p:nvSpPr>
          <p:cNvPr id="23" name="Straight Connector 22"/>
          <p:cNvSpPr>
            <a:spLocks noChangeShapeType="1"/>
          </p:cNvSpPr>
          <p:nvPr userDrawn="1"/>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24" name="Title Placeholder 21"/>
          <p:cNvSpPr>
            <a:spLocks noGrp="1"/>
          </p:cNvSpPr>
          <p:nvPr>
            <p:ph type="title"/>
          </p:nvPr>
        </p:nvSpPr>
        <p:spPr bwMode="gray">
          <a:xfrm>
            <a:off x="214666" y="205692"/>
            <a:ext cx="11468982" cy="669290"/>
          </a:xfrm>
          <a:prstGeom prst="rect">
            <a:avLst/>
          </a:prstGeom>
        </p:spPr>
        <p:txBody>
          <a:bodyPr vert="horz" anchor="b">
            <a:noAutofit/>
          </a:bodyPr>
          <a:lstStyle>
            <a:lvl1pPr>
              <a:defRPr sz="3123">
                <a:solidFill>
                  <a:srgbClr val="006699"/>
                </a:solidFill>
              </a:defRPr>
            </a:lvl1pPr>
          </a:lstStyle>
          <a:p>
            <a:r>
              <a:rPr kumimoji="0" lang="en-US" dirty="0" smtClean="0"/>
              <a:t>Click to edit Master title style</a:t>
            </a:r>
            <a:endParaRPr kumimoji="0" lang="en-US" dirty="0"/>
          </a:p>
        </p:txBody>
      </p:sp>
      <p:sp>
        <p:nvSpPr>
          <p:cNvPr id="17" name="TextBox 16"/>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bg1"/>
                </a:solidFill>
                <a:latin typeface="Arial" pitchFamily="34" charset="0"/>
                <a:cs typeface="Arial" pitchFamily="34" charset="0"/>
              </a:rPr>
              <a:t>Slide </a:t>
            </a:r>
            <a:fld id="{855F7D49-8920-4811-BC76-0E9BF1D8C467}" type="slidenum">
              <a:rPr lang="en-US" sz="1366" smtClean="0">
                <a:solidFill>
                  <a:schemeClr val="bg1"/>
                </a:solidFill>
                <a:latin typeface="Arial" pitchFamily="34" charset="0"/>
                <a:cs typeface="Arial" pitchFamily="34" charset="0"/>
              </a:rPr>
              <a:pPr/>
              <a:t>‹#›</a:t>
            </a:fld>
            <a:r>
              <a:rPr lang="en-US" sz="1366" dirty="0" smtClean="0">
                <a:solidFill>
                  <a:schemeClr val="bg1"/>
                </a:solidFill>
                <a:latin typeface="Arial" pitchFamily="34" charset="0"/>
                <a:cs typeface="Arial" pitchFamily="34" charset="0"/>
              </a:rPr>
              <a:t> of XX</a:t>
            </a:r>
            <a:endParaRPr lang="en-US" sz="1366"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19046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solidFill>
          <a:srgbClr val="006699"/>
        </a:solidFill>
        <a:effectLst/>
      </p:bgPr>
    </p:bg>
    <p:spTree>
      <p:nvGrpSpPr>
        <p:cNvPr id="1" name=""/>
        <p:cNvGrpSpPr/>
        <p:nvPr/>
      </p:nvGrpSpPr>
      <p:grpSpPr>
        <a:xfrm>
          <a:off x="0" y="0"/>
          <a:ext cx="0" cy="0"/>
          <a:chOff x="0" y="0"/>
          <a:chExt cx="0" cy="0"/>
        </a:xfrm>
      </p:grpSpPr>
      <p:sp>
        <p:nvSpPr>
          <p:cNvPr id="20" name="Rectangle 19"/>
          <p:cNvSpPr>
            <a:spLocks noChangeArrowheads="1"/>
          </p:cNvSpPr>
          <p:nvPr userDrawn="1"/>
        </p:nvSpPr>
        <p:spPr bwMode="white">
          <a:xfrm>
            <a:off x="0" y="0"/>
            <a:ext cx="11898313" cy="141294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9" name="Rectangle 18"/>
          <p:cNvSpPr>
            <a:spLocks noChangeArrowheads="1"/>
          </p:cNvSpPr>
          <p:nvPr/>
        </p:nvSpPr>
        <p:spPr bwMode="white">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21" name="Rectangle 20"/>
          <p:cNvSpPr>
            <a:spLocks noChangeArrowheads="1"/>
          </p:cNvSpPr>
          <p:nvPr/>
        </p:nvSpPr>
        <p:spPr bwMode="white">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22" name="Rectangle 21"/>
          <p:cNvSpPr>
            <a:spLocks noChangeArrowheads="1"/>
          </p:cNvSpPr>
          <p:nvPr/>
        </p:nvSpPr>
        <p:spPr bwMode="white">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1" name="Rectangle 10"/>
          <p:cNvSpPr/>
          <p:nvPr/>
        </p:nvSpPr>
        <p:spPr>
          <a:xfrm>
            <a:off x="198305" y="909792"/>
            <a:ext cx="11493770" cy="1321176"/>
          </a:xfrm>
          <a:prstGeom prst="rect">
            <a:avLst/>
          </a:prstGeom>
          <a:solidFill>
            <a:srgbClr val="00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757"/>
          </a:p>
        </p:txBody>
      </p:sp>
      <p:sp>
        <p:nvSpPr>
          <p:cNvPr id="13" name="Rectangle 12"/>
          <p:cNvSpPr>
            <a:spLocks noChangeArrowheads="1"/>
          </p:cNvSpPr>
          <p:nvPr/>
        </p:nvSpPr>
        <p:spPr bwMode="auto">
          <a:xfrm>
            <a:off x="189877" y="6237783"/>
            <a:ext cx="11493770" cy="30341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7" name="Date Placeholder 6"/>
          <p:cNvSpPr>
            <a:spLocks noGrp="1"/>
          </p:cNvSpPr>
          <p:nvPr>
            <p:ph type="dt" sz="half" idx="10"/>
          </p:nvPr>
        </p:nvSpPr>
        <p:spPr/>
        <p:txBody>
          <a:bodyPr/>
          <a:lstStyle/>
          <a:p>
            <a:fld id="{64986C9F-0C03-4D77-AD8F-A767FF5D7500}" type="datetimeFigureOut">
              <a:rPr lang="en-US" smtClean="0"/>
              <a:pPr/>
              <a:t>9/6/2017</a:t>
            </a:fld>
            <a:endParaRPr lang="en-US"/>
          </a:p>
        </p:txBody>
      </p:sp>
      <p:sp>
        <p:nvSpPr>
          <p:cNvPr id="18" name="Rectangle 17"/>
          <p:cNvSpPr>
            <a:spLocks noChangeArrowheads="1"/>
          </p:cNvSpPr>
          <p:nvPr/>
        </p:nvSpPr>
        <p:spPr bwMode="auto">
          <a:xfrm>
            <a:off x="198305" y="151706"/>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31" name="Straight Connector 30"/>
          <p:cNvSpPr>
            <a:spLocks noChangeShapeType="1"/>
          </p:cNvSpPr>
          <p:nvPr userDrawn="1"/>
        </p:nvSpPr>
        <p:spPr bwMode="auto">
          <a:xfrm flipV="1">
            <a:off x="5937551" y="969728"/>
            <a:ext cx="11607" cy="5271522"/>
          </a:xfrm>
          <a:prstGeom prst="line">
            <a:avLst/>
          </a:prstGeom>
          <a:noFill/>
          <a:ln w="9525" cap="flat" cmpd="sng" algn="ctr">
            <a:solidFill>
              <a:schemeClr val="tx2"/>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32" name="Content Placeholder 9"/>
          <p:cNvSpPr>
            <a:spLocks noGrp="1"/>
          </p:cNvSpPr>
          <p:nvPr>
            <p:ph sz="half" idx="1"/>
          </p:nvPr>
        </p:nvSpPr>
        <p:spPr>
          <a:xfrm>
            <a:off x="392644" y="1784774"/>
            <a:ext cx="5255088" cy="4122826"/>
          </a:xfrm>
        </p:spPr>
        <p:txBody>
          <a:bodyPr/>
          <a:lstStyle>
            <a:lvl1pPr>
              <a:buClr>
                <a:schemeClr val="tx2"/>
              </a:buClr>
              <a:defRPr sz="2440">
                <a:solidFill>
                  <a:schemeClr val="bg1"/>
                </a:solidFill>
              </a:defRPr>
            </a:lvl1pPr>
            <a:lvl2pPr>
              <a:buClr>
                <a:schemeClr val="accent1">
                  <a:lumMod val="75000"/>
                </a:schemeClr>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3" name="Content Placeholder 11"/>
          <p:cNvSpPr>
            <a:spLocks noGrp="1"/>
          </p:cNvSpPr>
          <p:nvPr>
            <p:ph sz="half" idx="2"/>
          </p:nvPr>
        </p:nvSpPr>
        <p:spPr>
          <a:xfrm>
            <a:off x="6246614" y="1784774"/>
            <a:ext cx="5255088" cy="4122826"/>
          </a:xfrm>
        </p:spPr>
        <p:txBody>
          <a:bodyPr/>
          <a:lstStyle>
            <a:lvl1pPr>
              <a:buClr>
                <a:schemeClr val="tx2"/>
              </a:buClr>
              <a:defRPr sz="2440">
                <a:solidFill>
                  <a:schemeClr val="bg1"/>
                </a:solidFill>
              </a:defRPr>
            </a:lvl1pPr>
            <a:lvl2pPr>
              <a:buClr>
                <a:schemeClr val="accent1">
                  <a:lumMod val="75000"/>
                </a:schemeClr>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4" name="Footer Placeholder 5"/>
          <p:cNvSpPr>
            <a:spLocks noGrp="1"/>
          </p:cNvSpPr>
          <p:nvPr>
            <p:ph type="ftr" sz="quarter" idx="11"/>
          </p:nvPr>
        </p:nvSpPr>
        <p:spPr>
          <a:xfrm>
            <a:off x="198305" y="6235759"/>
            <a:ext cx="11501703" cy="287656"/>
          </a:xfrm>
        </p:spPr>
        <p:txBody>
          <a:bodyPr/>
          <a:lstStyle/>
          <a:p>
            <a:endParaRPr lang="en-US" dirty="0"/>
          </a:p>
        </p:txBody>
      </p:sp>
      <p:sp>
        <p:nvSpPr>
          <p:cNvPr id="23" name="Straight Connector 22"/>
          <p:cNvSpPr>
            <a:spLocks noChangeShapeType="1"/>
          </p:cNvSpPr>
          <p:nvPr userDrawn="1"/>
        </p:nvSpPr>
        <p:spPr bwMode="gray">
          <a:xfrm>
            <a:off x="198305" y="818021"/>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24" name="Title Placeholder 21"/>
          <p:cNvSpPr>
            <a:spLocks noGrp="1"/>
          </p:cNvSpPr>
          <p:nvPr>
            <p:ph type="title"/>
          </p:nvPr>
        </p:nvSpPr>
        <p:spPr bwMode="gray">
          <a:xfrm>
            <a:off x="392644" y="205694"/>
            <a:ext cx="11105092" cy="520559"/>
          </a:xfrm>
          <a:prstGeom prst="rect">
            <a:avLst/>
          </a:prstGeom>
        </p:spPr>
        <p:txBody>
          <a:bodyPr vert="horz" anchor="b">
            <a:noAutofit/>
          </a:bodyPr>
          <a:lstStyle>
            <a:lvl1pPr>
              <a:defRPr sz="2928"/>
            </a:lvl1pPr>
          </a:lstStyle>
          <a:p>
            <a:r>
              <a:rPr kumimoji="0" lang="en-US" dirty="0" smtClean="0"/>
              <a:t>Click to edit Master title style</a:t>
            </a:r>
            <a:endParaRPr kumimoji="0" lang="en-US" dirty="0"/>
          </a:p>
        </p:txBody>
      </p:sp>
      <p:sp>
        <p:nvSpPr>
          <p:cNvPr id="17" name="Text Placeholder 2"/>
          <p:cNvSpPr>
            <a:spLocks noGrp="1"/>
          </p:cNvSpPr>
          <p:nvPr>
            <p:ph type="body" idx="12"/>
          </p:nvPr>
        </p:nvSpPr>
        <p:spPr>
          <a:xfrm>
            <a:off x="392645" y="966752"/>
            <a:ext cx="5257154" cy="715328"/>
          </a:xfrm>
          <a:no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733" b="1" baseline="0" dirty="0" smtClean="0">
                <a:solidFill>
                  <a:schemeClr val="bg2"/>
                </a:solidFill>
                <a:latin typeface="Arial" pitchFamily="34" charset="0"/>
                <a:cs typeface="Arial" pitchFamily="34" charset="0"/>
              </a:defRPr>
            </a:lvl1pPr>
            <a:lvl2pPr>
              <a:buNone/>
              <a:defRPr sz="1952" b="1"/>
            </a:lvl2pPr>
            <a:lvl3pPr>
              <a:buNone/>
              <a:defRPr sz="1757" b="1"/>
            </a:lvl3pPr>
            <a:lvl4pPr>
              <a:buNone/>
              <a:defRPr sz="1561" b="1"/>
            </a:lvl4pPr>
            <a:lvl5pPr>
              <a:buNone/>
              <a:defRPr sz="1561" b="1"/>
            </a:lvl5pPr>
          </a:lstStyle>
          <a:p>
            <a:pPr lvl="0" eaLnBrk="1" latinLnBrk="0" hangingPunct="1"/>
            <a:r>
              <a:rPr kumimoji="0" lang="en-US" dirty="0" smtClean="0"/>
              <a:t>Click to edit Master text styles</a:t>
            </a:r>
          </a:p>
        </p:txBody>
      </p:sp>
      <p:sp>
        <p:nvSpPr>
          <p:cNvPr id="25" name="Text Placeholder 3"/>
          <p:cNvSpPr>
            <a:spLocks noGrp="1"/>
          </p:cNvSpPr>
          <p:nvPr>
            <p:ph type="body" sz="half" idx="3"/>
          </p:nvPr>
        </p:nvSpPr>
        <p:spPr>
          <a:xfrm>
            <a:off x="6234554" y="966752"/>
            <a:ext cx="5259219" cy="713909"/>
          </a:xfrm>
          <a:noFill/>
          <a:ln w="15875" cap="rnd" cmpd="sng" algn="ctr">
            <a:noFill/>
            <a:prstDash val="solid"/>
          </a:ln>
          <a:effectLst/>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733" b="1">
                <a:solidFill>
                  <a:schemeClr val="bg2"/>
                </a:solidFill>
                <a:latin typeface="Arial" pitchFamily="34" charset="0"/>
                <a:cs typeface="Arial" pitchFamily="34" charset="0"/>
              </a:defRPr>
            </a:lvl1pPr>
            <a:lvl2pPr>
              <a:buNone/>
              <a:defRPr sz="1952" b="1"/>
            </a:lvl2pPr>
            <a:lvl3pPr>
              <a:buNone/>
              <a:defRPr sz="1757" b="1"/>
            </a:lvl3pPr>
            <a:lvl4pPr>
              <a:buNone/>
              <a:defRPr sz="1561" b="1"/>
            </a:lvl4pPr>
            <a:lvl5pPr>
              <a:buNone/>
              <a:defRPr sz="1561" b="1"/>
            </a:lvl5pPr>
          </a:lstStyle>
          <a:p>
            <a:pPr lvl="0" eaLnBrk="1" latinLnBrk="0" hangingPunct="1"/>
            <a:r>
              <a:rPr kumimoji="0" lang="en-US" dirty="0" smtClean="0"/>
              <a:t>Click to edit Master text styles</a:t>
            </a:r>
          </a:p>
        </p:txBody>
      </p:sp>
      <p:sp>
        <p:nvSpPr>
          <p:cNvPr id="26" name="TextBox 25"/>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bg1"/>
                </a:solidFill>
                <a:latin typeface="Arial" pitchFamily="34" charset="0"/>
                <a:cs typeface="Arial" pitchFamily="34" charset="0"/>
              </a:rPr>
              <a:t>Slide </a:t>
            </a:r>
            <a:fld id="{855F7D49-8920-4811-BC76-0E9BF1D8C467}" type="slidenum">
              <a:rPr lang="en-US" sz="1366" smtClean="0">
                <a:solidFill>
                  <a:schemeClr val="bg1"/>
                </a:solidFill>
                <a:latin typeface="Arial" pitchFamily="34" charset="0"/>
                <a:cs typeface="Arial" pitchFamily="34" charset="0"/>
              </a:rPr>
              <a:pPr/>
              <a:t>‹#›</a:t>
            </a:fld>
            <a:r>
              <a:rPr lang="en-US" sz="1366" dirty="0" smtClean="0">
                <a:solidFill>
                  <a:schemeClr val="bg1"/>
                </a:solidFill>
                <a:latin typeface="Arial" pitchFamily="34" charset="0"/>
                <a:cs typeface="Arial" pitchFamily="34" charset="0"/>
              </a:rPr>
              <a:t> of XX</a:t>
            </a:r>
            <a:endParaRPr lang="en-US" sz="1366"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54197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3094" y="223097"/>
            <a:ext cx="11452126" cy="669290"/>
          </a:xfrm>
        </p:spPr>
        <p:txBody>
          <a:bodyPr>
            <a:noAutofit/>
          </a:bodyPr>
          <a:lstStyle>
            <a:lvl1pPr>
              <a:defRPr sz="3123"/>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64986C9F-0C03-4D77-AD8F-A767FF5D7500}" type="datetimeFigureOut">
              <a:rPr lang="en-US" smtClean="0"/>
              <a:pPr/>
              <a:t>9/6/2017</a:t>
            </a:fld>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97807485"/>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533792"/>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8" name="Rectangle 7"/>
          <p:cNvSpPr>
            <a:spLocks noChangeArrowheads="1"/>
          </p:cNvSpPr>
          <p:nvPr/>
        </p:nvSpPr>
        <p:spPr bwMode="gray">
          <a:xfrm>
            <a:off x="0" y="0"/>
            <a:ext cx="11898313" cy="15170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0" name="Rectangle 9"/>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9" name="Rectangle 8"/>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5" name="Rectangle 4"/>
          <p:cNvSpPr>
            <a:spLocks noChangeArrowheads="1"/>
          </p:cNvSpPr>
          <p:nvPr/>
        </p:nvSpPr>
        <p:spPr bwMode="gray">
          <a:xfrm>
            <a:off x="204209" y="6237784"/>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6" name="Rectangle 5"/>
          <p:cNvSpPr>
            <a:spLocks noChangeArrowheads="1"/>
          </p:cNvSpPr>
          <p:nvPr/>
        </p:nvSpPr>
        <p:spPr bwMode="gray">
          <a:xfrm>
            <a:off x="198305" y="144303"/>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9/6/2017</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5552546" y="6172341"/>
            <a:ext cx="793221" cy="430700"/>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3" name="TextBox 12"/>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bg1"/>
                </a:solidFill>
                <a:latin typeface="Arial" pitchFamily="34" charset="0"/>
                <a:cs typeface="Arial" pitchFamily="34" charset="0"/>
              </a:rPr>
              <a:t>Slide </a:t>
            </a:r>
            <a:fld id="{855F7D49-8920-4811-BC76-0E9BF1D8C467}" type="slidenum">
              <a:rPr lang="en-US" sz="1366" smtClean="0">
                <a:solidFill>
                  <a:schemeClr val="bg1"/>
                </a:solidFill>
                <a:latin typeface="Arial" pitchFamily="34" charset="0"/>
                <a:cs typeface="Arial" pitchFamily="34" charset="0"/>
              </a:rPr>
              <a:pPr/>
              <a:t>‹#›</a:t>
            </a:fld>
            <a:r>
              <a:rPr lang="en-US" sz="1366" dirty="0" smtClean="0">
                <a:solidFill>
                  <a:schemeClr val="bg1"/>
                </a:solidFill>
                <a:latin typeface="Arial" pitchFamily="34" charset="0"/>
                <a:cs typeface="Arial" pitchFamily="34" charset="0"/>
              </a:rPr>
              <a:t> of XX</a:t>
            </a:r>
            <a:endParaRPr lang="en-US" sz="1366"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59279505"/>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blank" preserve="1">
  <p:cSld name="Blank w/ wide footer">
    <p:spTree>
      <p:nvGrpSpPr>
        <p:cNvPr id="1" name=""/>
        <p:cNvGrpSpPr/>
        <p:nvPr/>
      </p:nvGrpSpPr>
      <p:grpSpPr>
        <a:xfrm>
          <a:off x="0" y="0"/>
          <a:ext cx="0" cy="0"/>
          <a:chOff x="0" y="0"/>
          <a:chExt cx="0" cy="0"/>
        </a:xfrm>
      </p:grpSpPr>
      <p:sp>
        <p:nvSpPr>
          <p:cNvPr id="12" name="Rectangle 11"/>
          <p:cNvSpPr>
            <a:spLocks noChangeArrowheads="1"/>
          </p:cNvSpPr>
          <p:nvPr userDrawn="1"/>
        </p:nvSpPr>
        <p:spPr bwMode="gray">
          <a:xfrm>
            <a:off x="204209" y="5831438"/>
            <a:ext cx="11493770" cy="708456"/>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7" name="Rectangle 6"/>
          <p:cNvSpPr>
            <a:spLocks noChangeArrowheads="1"/>
          </p:cNvSpPr>
          <p:nvPr/>
        </p:nvSpPr>
        <p:spPr bwMode="gray">
          <a:xfrm>
            <a:off x="0" y="6533792"/>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8" name="Rectangle 7"/>
          <p:cNvSpPr>
            <a:spLocks noChangeArrowheads="1"/>
          </p:cNvSpPr>
          <p:nvPr/>
        </p:nvSpPr>
        <p:spPr bwMode="gray">
          <a:xfrm>
            <a:off x="0" y="0"/>
            <a:ext cx="11898313" cy="15170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0" name="Rectangle 9"/>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9" name="Rectangle 8"/>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5" name="Rectangle 4"/>
          <p:cNvSpPr>
            <a:spLocks noChangeArrowheads="1"/>
          </p:cNvSpPr>
          <p:nvPr/>
        </p:nvSpPr>
        <p:spPr bwMode="gray">
          <a:xfrm>
            <a:off x="204209" y="6237784"/>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6" name="Rectangle 5"/>
          <p:cNvSpPr>
            <a:spLocks noChangeArrowheads="1"/>
          </p:cNvSpPr>
          <p:nvPr/>
        </p:nvSpPr>
        <p:spPr bwMode="gray">
          <a:xfrm>
            <a:off x="198305" y="144303"/>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9/6/2017</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5552546" y="6172341"/>
            <a:ext cx="793221" cy="430700"/>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4" name="TextBox 13"/>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bg1"/>
                </a:solidFill>
                <a:latin typeface="Arial" pitchFamily="34" charset="0"/>
                <a:cs typeface="Arial" pitchFamily="34" charset="0"/>
              </a:rPr>
              <a:t>Slide </a:t>
            </a:r>
            <a:fld id="{855F7D49-8920-4811-BC76-0E9BF1D8C467}" type="slidenum">
              <a:rPr lang="en-US" sz="1366" smtClean="0">
                <a:solidFill>
                  <a:schemeClr val="bg1"/>
                </a:solidFill>
                <a:latin typeface="Arial" pitchFamily="34" charset="0"/>
                <a:cs typeface="Arial" pitchFamily="34" charset="0"/>
              </a:rPr>
              <a:pPr/>
              <a:t>‹#›</a:t>
            </a:fld>
            <a:r>
              <a:rPr lang="en-US" sz="1366" dirty="0" smtClean="0">
                <a:solidFill>
                  <a:schemeClr val="bg1"/>
                </a:solidFill>
                <a:latin typeface="Arial" pitchFamily="34" charset="0"/>
                <a:cs typeface="Arial" pitchFamily="34" charset="0"/>
              </a:rPr>
              <a:t> of XX</a:t>
            </a:r>
            <a:endParaRPr lang="en-US" sz="1366"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56647857"/>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lank w/ wide footer and header line">
    <p:spTree>
      <p:nvGrpSpPr>
        <p:cNvPr id="1" name=""/>
        <p:cNvGrpSpPr/>
        <p:nvPr/>
      </p:nvGrpSpPr>
      <p:grpSpPr>
        <a:xfrm>
          <a:off x="0" y="0"/>
          <a:ext cx="0" cy="0"/>
          <a:chOff x="0" y="0"/>
          <a:chExt cx="0" cy="0"/>
        </a:xfrm>
      </p:grpSpPr>
      <p:sp>
        <p:nvSpPr>
          <p:cNvPr id="12" name="Rectangle 11"/>
          <p:cNvSpPr>
            <a:spLocks noChangeArrowheads="1"/>
          </p:cNvSpPr>
          <p:nvPr userDrawn="1"/>
        </p:nvSpPr>
        <p:spPr bwMode="gray">
          <a:xfrm>
            <a:off x="204209" y="6172341"/>
            <a:ext cx="11493770" cy="367553"/>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7" name="Rectangle 6"/>
          <p:cNvSpPr>
            <a:spLocks noChangeArrowheads="1"/>
          </p:cNvSpPr>
          <p:nvPr/>
        </p:nvSpPr>
        <p:spPr bwMode="gray">
          <a:xfrm>
            <a:off x="0" y="6533792"/>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8" name="Rectangle 7"/>
          <p:cNvSpPr>
            <a:spLocks noChangeArrowheads="1"/>
          </p:cNvSpPr>
          <p:nvPr/>
        </p:nvSpPr>
        <p:spPr bwMode="gray">
          <a:xfrm>
            <a:off x="0" y="0"/>
            <a:ext cx="11898313" cy="15170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0" name="Rectangle 9"/>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9" name="Rectangle 8"/>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5" name="Rectangle 4"/>
          <p:cNvSpPr>
            <a:spLocks noChangeArrowheads="1"/>
          </p:cNvSpPr>
          <p:nvPr/>
        </p:nvSpPr>
        <p:spPr bwMode="gray">
          <a:xfrm>
            <a:off x="204209" y="6237784"/>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6" name="Rectangle 5"/>
          <p:cNvSpPr>
            <a:spLocks noChangeArrowheads="1"/>
          </p:cNvSpPr>
          <p:nvPr/>
        </p:nvSpPr>
        <p:spPr bwMode="gray">
          <a:xfrm>
            <a:off x="198305" y="144303"/>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2" name="Date Placeholder 1"/>
          <p:cNvSpPr>
            <a:spLocks noGrp="1"/>
          </p:cNvSpPr>
          <p:nvPr>
            <p:ph type="dt" sz="half" idx="10"/>
          </p:nvPr>
        </p:nvSpPr>
        <p:spPr bwMode="gray"/>
        <p:txBody>
          <a:bodyPr/>
          <a:lstStyle/>
          <a:p>
            <a:fld id="{64986C9F-0C03-4D77-AD8F-A767FF5D7500}" type="datetimeFigureOut">
              <a:rPr lang="en-US" smtClean="0"/>
              <a:pPr/>
              <a:t>9/6/2017</a:t>
            </a:fld>
            <a:endParaRPr lang="en-US"/>
          </a:p>
        </p:txBody>
      </p:sp>
      <p:sp>
        <p:nvSpPr>
          <p:cNvPr id="3" name="Footer Placeholder 2"/>
          <p:cNvSpPr>
            <a:spLocks noGrp="1"/>
          </p:cNvSpPr>
          <p:nvPr>
            <p:ph type="ftr" sz="quarter" idx="11"/>
          </p:nvPr>
        </p:nvSpPr>
        <p:spPr bwMode="gray"/>
        <p:txBody>
          <a:bodyPr/>
          <a:lstStyle/>
          <a:p>
            <a:endParaRPr lang="en-US" dirty="0"/>
          </a:p>
        </p:txBody>
      </p:sp>
      <p:sp>
        <p:nvSpPr>
          <p:cNvPr id="4" name="Slide Number Placeholder 3"/>
          <p:cNvSpPr>
            <a:spLocks noGrp="1"/>
          </p:cNvSpPr>
          <p:nvPr>
            <p:ph type="sldNum" sz="quarter" idx="12"/>
          </p:nvPr>
        </p:nvSpPr>
        <p:spPr bwMode="gray">
          <a:xfrm>
            <a:off x="5552546" y="6172341"/>
            <a:ext cx="793221" cy="430700"/>
          </a:xfrm>
          <a:prstGeom prst="rect">
            <a:avLst/>
          </a:prstGeom>
        </p:spPr>
        <p:txBody>
          <a:bodyPr/>
          <a:lstStyle>
            <a:lvl1pPr>
              <a:defRPr>
                <a:solidFill>
                  <a:srgbClr val="FFFFFF"/>
                </a:solidFill>
              </a:defRPr>
            </a:lvl1pPr>
          </a:lstStyle>
          <a:p>
            <a:fld id="{18C83620-211C-40E7-A668-7CE799962B39}" type="slidenum">
              <a:rPr lang="en-US" smtClean="0"/>
              <a:pPr/>
              <a:t>‹#›</a:t>
            </a:fld>
            <a:endParaRPr lang="en-US"/>
          </a:p>
        </p:txBody>
      </p:sp>
      <p:sp>
        <p:nvSpPr>
          <p:cNvPr id="15" name="Straight Connector 14"/>
          <p:cNvSpPr>
            <a:spLocks noChangeShapeType="1"/>
          </p:cNvSpPr>
          <p:nvPr userDrawn="1"/>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16" name="Title Placeholder 21"/>
          <p:cNvSpPr>
            <a:spLocks noGrp="1"/>
          </p:cNvSpPr>
          <p:nvPr>
            <p:ph type="title"/>
          </p:nvPr>
        </p:nvSpPr>
        <p:spPr bwMode="gray">
          <a:xfrm>
            <a:off x="206238" y="223097"/>
            <a:ext cx="11485838" cy="669290"/>
          </a:xfrm>
          <a:prstGeom prst="rect">
            <a:avLst/>
          </a:prstGeom>
        </p:spPr>
        <p:txBody>
          <a:bodyPr vert="horz" anchor="b">
            <a:noAutofit/>
          </a:bodyPr>
          <a:lstStyle>
            <a:lvl1pPr>
              <a:defRPr sz="3123"/>
            </a:lvl1pPr>
          </a:lstStyle>
          <a:p>
            <a:r>
              <a:rPr kumimoji="0" lang="en-US" dirty="0" smtClean="0"/>
              <a:t>Click to edit Master title style</a:t>
            </a:r>
            <a:endParaRPr kumimoji="0" lang="en-US" dirty="0"/>
          </a:p>
        </p:txBody>
      </p:sp>
      <p:sp>
        <p:nvSpPr>
          <p:cNvPr id="18" name="TextBox 17"/>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bg1"/>
                </a:solidFill>
                <a:latin typeface="Arial" pitchFamily="34" charset="0"/>
                <a:cs typeface="Arial" pitchFamily="34" charset="0"/>
              </a:rPr>
              <a:t>Slide </a:t>
            </a:r>
            <a:fld id="{855F7D49-8920-4811-BC76-0E9BF1D8C467}" type="slidenum">
              <a:rPr lang="en-US" sz="1366" smtClean="0">
                <a:solidFill>
                  <a:schemeClr val="bg1"/>
                </a:solidFill>
                <a:latin typeface="Arial" pitchFamily="34" charset="0"/>
                <a:cs typeface="Arial" pitchFamily="34" charset="0"/>
              </a:rPr>
              <a:pPr/>
              <a:t>‹#›</a:t>
            </a:fld>
            <a:r>
              <a:rPr lang="en-US" sz="1366" dirty="0" smtClean="0">
                <a:solidFill>
                  <a:schemeClr val="bg1"/>
                </a:solidFill>
                <a:latin typeface="Arial" pitchFamily="34" charset="0"/>
                <a:cs typeface="Arial" pitchFamily="34" charset="0"/>
              </a:rPr>
              <a:t> of XX</a:t>
            </a:r>
            <a:endParaRPr lang="en-US" sz="1366"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4441390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4_Blank w/ header_line">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533792"/>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8" name="Rectangle 7"/>
          <p:cNvSpPr>
            <a:spLocks noChangeArrowheads="1"/>
          </p:cNvSpPr>
          <p:nvPr/>
        </p:nvSpPr>
        <p:spPr bwMode="gray">
          <a:xfrm>
            <a:off x="0" y="0"/>
            <a:ext cx="11898313" cy="15170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0" name="Rectangle 9"/>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9" name="Rectangle 8"/>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6" name="Rectangle 5"/>
          <p:cNvSpPr>
            <a:spLocks noChangeArrowheads="1"/>
          </p:cNvSpPr>
          <p:nvPr/>
        </p:nvSpPr>
        <p:spPr bwMode="gray">
          <a:xfrm>
            <a:off x="198305" y="144303"/>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12" name="Straight Connector 11"/>
          <p:cNvSpPr>
            <a:spLocks noChangeShapeType="1"/>
          </p:cNvSpPr>
          <p:nvPr userDrawn="1"/>
        </p:nvSpPr>
        <p:spPr bwMode="auto">
          <a:xfrm>
            <a:off x="198305" y="1041118"/>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11" name="TextBox 10"/>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tx1"/>
                </a:solidFill>
                <a:latin typeface="Arial" pitchFamily="34" charset="0"/>
                <a:cs typeface="Arial" pitchFamily="34" charset="0"/>
              </a:rPr>
              <a:t>Slide </a:t>
            </a:r>
            <a:fld id="{855F7D49-8920-4811-BC76-0E9BF1D8C467}" type="slidenum">
              <a:rPr lang="en-US" sz="1366" smtClean="0">
                <a:solidFill>
                  <a:schemeClr val="tx1"/>
                </a:solidFill>
                <a:latin typeface="Arial" pitchFamily="34" charset="0"/>
                <a:cs typeface="Arial" pitchFamily="34" charset="0"/>
              </a:rPr>
              <a:pPr/>
              <a:t>‹#›</a:t>
            </a:fld>
            <a:r>
              <a:rPr lang="en-US" sz="1366" dirty="0" smtClean="0">
                <a:solidFill>
                  <a:schemeClr val="tx1"/>
                </a:solidFill>
                <a:latin typeface="Arial" pitchFamily="34" charset="0"/>
                <a:cs typeface="Arial" pitchFamily="34" charset="0"/>
              </a:rPr>
              <a:t> of XX</a:t>
            </a:r>
            <a:endParaRPr lang="en-US" sz="1366"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4918424"/>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7" name="Rectangle 6"/>
          <p:cNvSpPr>
            <a:spLocks noChangeArrowheads="1"/>
          </p:cNvSpPr>
          <p:nvPr/>
        </p:nvSpPr>
        <p:spPr bwMode="gray">
          <a:xfrm>
            <a:off x="0" y="6533792"/>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8" name="Rectangle 7"/>
          <p:cNvSpPr>
            <a:spLocks noChangeArrowheads="1"/>
          </p:cNvSpPr>
          <p:nvPr/>
        </p:nvSpPr>
        <p:spPr bwMode="gray">
          <a:xfrm>
            <a:off x="0" y="0"/>
            <a:ext cx="11898313" cy="15170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0" name="Rectangle 9"/>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9" name="Rectangle 8"/>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6" name="Rectangle 5"/>
          <p:cNvSpPr>
            <a:spLocks noChangeArrowheads="1"/>
          </p:cNvSpPr>
          <p:nvPr/>
        </p:nvSpPr>
        <p:spPr bwMode="gray">
          <a:xfrm>
            <a:off x="198305" y="144303"/>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13" name="TextBox 12"/>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tx1"/>
                </a:solidFill>
                <a:latin typeface="Arial" pitchFamily="34" charset="0"/>
                <a:cs typeface="Arial" pitchFamily="34" charset="0"/>
              </a:rPr>
              <a:t>Slide </a:t>
            </a:r>
            <a:fld id="{855F7D49-8920-4811-BC76-0E9BF1D8C467}" type="slidenum">
              <a:rPr lang="en-US" sz="1366" smtClean="0">
                <a:solidFill>
                  <a:schemeClr val="tx1"/>
                </a:solidFill>
                <a:latin typeface="Arial" pitchFamily="34" charset="0"/>
                <a:cs typeface="Arial" pitchFamily="34" charset="0"/>
              </a:rPr>
              <a:pPr/>
              <a:t>‹#›</a:t>
            </a:fld>
            <a:r>
              <a:rPr lang="en-US" sz="1366" dirty="0" smtClean="0">
                <a:solidFill>
                  <a:schemeClr val="tx1"/>
                </a:solidFill>
                <a:latin typeface="Arial" pitchFamily="34" charset="0"/>
                <a:cs typeface="Arial" pitchFamily="34" charset="0"/>
              </a:rPr>
              <a:t> of XX</a:t>
            </a:r>
            <a:endParaRPr lang="en-US" sz="1366"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30868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5"/>
          <p:cNvSpPr>
            <a:spLocks noGrp="1"/>
          </p:cNvSpPr>
          <p:nvPr>
            <p:ph type="sldNum" sz="quarter" idx="10"/>
          </p:nvPr>
        </p:nvSpPr>
        <p:spPr/>
        <p:txBody>
          <a:bodyPr/>
          <a:lstStyle>
            <a:lvl1pPr defTabSz="457211" fontAlgn="base" hangingPunct="0">
              <a:spcBef>
                <a:spcPct val="0"/>
              </a:spcBef>
              <a:spcAft>
                <a:spcPct val="0"/>
              </a:spcAft>
              <a:defRPr smtClean="0">
                <a:solidFill>
                  <a:srgbClr val="FFFFFF"/>
                </a:solidFill>
                <a:ea typeface="ＭＳ Ｐゴシック" charset="0"/>
              </a:defRPr>
            </a:lvl1pPr>
          </a:lstStyle>
          <a:p>
            <a:pPr>
              <a:defRPr/>
            </a:pPr>
            <a:fld id="{0E4A4AE7-204E-D34A-887F-786722EB617B}" type="slidenum">
              <a:rPr lang="en-GB"/>
              <a:pPr>
                <a:defRPr/>
              </a:pPr>
              <a:t>‹#›</a:t>
            </a:fld>
            <a:endParaRPr lang="en-GB" dirty="0"/>
          </a:p>
        </p:txBody>
      </p:sp>
    </p:spTree>
    <p:extLst>
      <p:ext uri="{BB962C8B-B14F-4D97-AF65-F5344CB8AC3E}">
        <p14:creationId xmlns:p14="http://schemas.microsoft.com/office/powerpoint/2010/main" val="147678394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98305" y="148731"/>
            <a:ext cx="11493770" cy="297462"/>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5" name="Rectangle 14"/>
          <p:cNvSpPr>
            <a:spLocks noChangeArrowheads="1"/>
          </p:cNvSpPr>
          <p:nvPr/>
        </p:nvSpPr>
        <p:spPr bwMode="white">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8" name="Rectangle 17"/>
          <p:cNvSpPr>
            <a:spLocks noChangeArrowheads="1"/>
          </p:cNvSpPr>
          <p:nvPr/>
        </p:nvSpPr>
        <p:spPr bwMode="white">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6" name="Rectangle 15"/>
          <p:cNvSpPr>
            <a:spLocks noChangeArrowheads="1"/>
          </p:cNvSpPr>
          <p:nvPr/>
        </p:nvSpPr>
        <p:spPr bwMode="white">
          <a:xfrm>
            <a:off x="0" y="0"/>
            <a:ext cx="11898313" cy="11601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7" name="Rectangle 16"/>
          <p:cNvSpPr>
            <a:spLocks noChangeArrowheads="1"/>
          </p:cNvSpPr>
          <p:nvPr/>
        </p:nvSpPr>
        <p:spPr bwMode="white">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3" name="Rectangle 12"/>
          <p:cNvSpPr/>
          <p:nvPr/>
        </p:nvSpPr>
        <p:spPr>
          <a:xfrm>
            <a:off x="198305" y="594924"/>
            <a:ext cx="3569494" cy="5726148"/>
          </a:xfrm>
          <a:prstGeom prst="rect">
            <a:avLst/>
          </a:prstGeom>
          <a:solidFill>
            <a:srgbClr val="00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757"/>
          </a:p>
        </p:txBody>
      </p:sp>
      <p:sp>
        <p:nvSpPr>
          <p:cNvPr id="2" name="Title 1"/>
          <p:cNvSpPr>
            <a:spLocks noGrp="1"/>
          </p:cNvSpPr>
          <p:nvPr>
            <p:ph type="title"/>
          </p:nvPr>
        </p:nvSpPr>
        <p:spPr>
          <a:xfrm>
            <a:off x="495763" y="892387"/>
            <a:ext cx="3073731" cy="966752"/>
          </a:xfrm>
        </p:spPr>
        <p:txBody>
          <a:bodyPr anchor="b">
            <a:noAutofit/>
          </a:bodyPr>
          <a:lstStyle>
            <a:lvl1pPr algn="l">
              <a:buNone/>
              <a:defRPr sz="2147"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5763" y="1933506"/>
            <a:ext cx="3073731" cy="4045177"/>
          </a:xfrm>
        </p:spPr>
        <p:txBody>
          <a:bodyPr/>
          <a:lstStyle>
            <a:lvl1pPr marL="0" indent="0">
              <a:spcAft>
                <a:spcPts val="976"/>
              </a:spcAft>
              <a:buNone/>
              <a:defRPr sz="1561">
                <a:solidFill>
                  <a:srgbClr val="FFFFFF"/>
                </a:solidFill>
              </a:defRPr>
            </a:lvl1pPr>
            <a:lvl2pPr>
              <a:buNone/>
              <a:defRPr sz="1171"/>
            </a:lvl2pPr>
            <a:lvl3pPr>
              <a:buNone/>
              <a:defRPr sz="976"/>
            </a:lvl3pPr>
            <a:lvl4pPr>
              <a:buNone/>
              <a:defRPr sz="878"/>
            </a:lvl4pPr>
            <a:lvl5pPr>
              <a:buNone/>
              <a:defRPr sz="878"/>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98305" y="148731"/>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9" name="Straight Connector 8"/>
          <p:cNvSpPr>
            <a:spLocks noChangeShapeType="1"/>
          </p:cNvSpPr>
          <p:nvPr/>
        </p:nvSpPr>
        <p:spPr bwMode="auto">
          <a:xfrm>
            <a:off x="198305" y="520559"/>
            <a:ext cx="1149377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20" name="Content Placeholder 19"/>
          <p:cNvSpPr>
            <a:spLocks noGrp="1"/>
          </p:cNvSpPr>
          <p:nvPr>
            <p:ph sz="quarter" idx="1"/>
          </p:nvPr>
        </p:nvSpPr>
        <p:spPr>
          <a:xfrm>
            <a:off x="4065257" y="669290"/>
            <a:ext cx="7337293" cy="5279954"/>
          </a:xfrm>
        </p:spPr>
        <p:txBody>
          <a:bodyPr/>
          <a:lstStyle>
            <a:lvl2pPr>
              <a:defRPr>
                <a:solidFill>
                  <a:schemeClr val="tx2"/>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Oval 9"/>
          <p:cNvSpPr/>
          <p:nvPr/>
        </p:nvSpPr>
        <p:spPr>
          <a:xfrm>
            <a:off x="1685594" y="223097"/>
            <a:ext cx="793221" cy="594924"/>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757"/>
          </a:p>
        </p:txBody>
      </p:sp>
      <p:sp>
        <p:nvSpPr>
          <p:cNvPr id="11" name="Oval 10"/>
          <p:cNvSpPr/>
          <p:nvPr/>
        </p:nvSpPr>
        <p:spPr>
          <a:xfrm>
            <a:off x="1808544" y="315310"/>
            <a:ext cx="547322" cy="41049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757"/>
          </a:p>
        </p:txBody>
      </p:sp>
      <p:sp>
        <p:nvSpPr>
          <p:cNvPr id="7" name="Slide Number Placeholder 6"/>
          <p:cNvSpPr>
            <a:spLocks noGrp="1"/>
          </p:cNvSpPr>
          <p:nvPr>
            <p:ph type="sldNum" sz="quarter" idx="12"/>
          </p:nvPr>
        </p:nvSpPr>
        <p:spPr>
          <a:xfrm>
            <a:off x="1784747" y="305210"/>
            <a:ext cx="594916" cy="430701"/>
          </a:xfrm>
          <a:prstGeom prst="rect">
            <a:avLst/>
          </a:prstGeom>
        </p:spPr>
        <p:txBody>
          <a:bodyPr/>
          <a:lstStyle>
            <a:lvl1pPr>
              <a:defRPr>
                <a:solidFill>
                  <a:schemeClr val="accent3">
                    <a:shade val="75000"/>
                  </a:schemeClr>
                </a:solidFill>
              </a:defRPr>
            </a:lvl1pPr>
          </a:lstStyle>
          <a:p>
            <a:fld id="{18C83620-211C-40E7-A668-7CE799962B39}" type="slidenum">
              <a:rPr lang="en-US" smtClean="0"/>
              <a:pPr/>
              <a:t>‹#›</a:t>
            </a:fld>
            <a:endParaRPr lang="en-US"/>
          </a:p>
        </p:txBody>
      </p:sp>
      <p:sp>
        <p:nvSpPr>
          <p:cNvPr id="21" name="Rectangle 20"/>
          <p:cNvSpPr>
            <a:spLocks noChangeArrowheads="1"/>
          </p:cNvSpPr>
          <p:nvPr/>
        </p:nvSpPr>
        <p:spPr bwMode="ltGray">
          <a:xfrm>
            <a:off x="209639" y="6234592"/>
            <a:ext cx="11482438"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5" name="Date Placeholder 4"/>
          <p:cNvSpPr>
            <a:spLocks noGrp="1"/>
          </p:cNvSpPr>
          <p:nvPr>
            <p:ph type="dt" sz="half" idx="10"/>
          </p:nvPr>
        </p:nvSpPr>
        <p:spPr/>
        <p:txBody>
          <a:bodyPr/>
          <a:lstStyle/>
          <a:p>
            <a:fld id="{64986C9F-0C03-4D77-AD8F-A767FF5D7500}" type="datetimeFigureOut">
              <a:rPr lang="en-US" smtClean="0"/>
              <a:pPr/>
              <a:t>9/6/2017</a:t>
            </a:fld>
            <a:endParaRPr lang="en-US" dirty="0"/>
          </a:p>
        </p:txBody>
      </p:sp>
      <p:sp>
        <p:nvSpPr>
          <p:cNvPr id="6" name="Footer Placeholder 5"/>
          <p:cNvSpPr>
            <a:spLocks noGrp="1"/>
          </p:cNvSpPr>
          <p:nvPr>
            <p:ph type="ftr" sz="quarter" idx="11"/>
          </p:nvPr>
        </p:nvSpPr>
        <p:spPr>
          <a:xfrm>
            <a:off x="392644" y="6256513"/>
            <a:ext cx="4402376" cy="356955"/>
          </a:xfrm>
        </p:spPr>
        <p:txBody>
          <a:bodyPr/>
          <a:lstStyle/>
          <a:p>
            <a:endParaRPr lang="en-US"/>
          </a:p>
        </p:txBody>
      </p:sp>
      <p:sp>
        <p:nvSpPr>
          <p:cNvPr id="23" name="TextBox 22"/>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bg1"/>
                </a:solidFill>
                <a:latin typeface="Arial" pitchFamily="34" charset="0"/>
                <a:cs typeface="Arial" pitchFamily="34" charset="0"/>
              </a:rPr>
              <a:t>Slide </a:t>
            </a:r>
            <a:fld id="{855F7D49-8920-4811-BC76-0E9BF1D8C467}" type="slidenum">
              <a:rPr lang="en-US" sz="1366" smtClean="0">
                <a:solidFill>
                  <a:schemeClr val="bg1"/>
                </a:solidFill>
                <a:latin typeface="Arial" pitchFamily="34" charset="0"/>
                <a:cs typeface="Arial" pitchFamily="34" charset="0"/>
              </a:rPr>
              <a:pPr/>
              <a:t>‹#›</a:t>
            </a:fld>
            <a:r>
              <a:rPr lang="en-US" sz="1366" dirty="0" smtClean="0">
                <a:solidFill>
                  <a:schemeClr val="bg1"/>
                </a:solidFill>
                <a:latin typeface="Arial" pitchFamily="34" charset="0"/>
                <a:cs typeface="Arial" pitchFamily="34" charset="0"/>
              </a:rPr>
              <a:t> of XX</a:t>
            </a:r>
            <a:endParaRPr lang="en-US" sz="1366"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556674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98305" y="520559"/>
            <a:ext cx="1149377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19" name="Rectangle 18"/>
          <p:cNvSpPr>
            <a:spLocks noChangeArrowheads="1"/>
          </p:cNvSpPr>
          <p:nvPr/>
        </p:nvSpPr>
        <p:spPr bwMode="white">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6" name="Rectangle 15"/>
          <p:cNvSpPr>
            <a:spLocks noChangeArrowheads="1"/>
          </p:cNvSpPr>
          <p:nvPr/>
        </p:nvSpPr>
        <p:spPr bwMode="white">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7" name="Rectangle 16"/>
          <p:cNvSpPr>
            <a:spLocks noChangeArrowheads="1"/>
          </p:cNvSpPr>
          <p:nvPr/>
        </p:nvSpPr>
        <p:spPr bwMode="white">
          <a:xfrm>
            <a:off x="0" y="0"/>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8" name="Rectangle 17"/>
          <p:cNvSpPr>
            <a:spLocks noChangeArrowheads="1"/>
          </p:cNvSpPr>
          <p:nvPr/>
        </p:nvSpPr>
        <p:spPr bwMode="white">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20" name="Rectangle 19"/>
          <p:cNvSpPr>
            <a:spLocks noChangeArrowheads="1"/>
          </p:cNvSpPr>
          <p:nvPr/>
        </p:nvSpPr>
        <p:spPr bwMode="auto">
          <a:xfrm>
            <a:off x="198305" y="148731"/>
            <a:ext cx="11493770" cy="294488"/>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8" name="Rectangle 7"/>
          <p:cNvSpPr/>
          <p:nvPr/>
        </p:nvSpPr>
        <p:spPr>
          <a:xfrm>
            <a:off x="198305" y="594924"/>
            <a:ext cx="3569494" cy="5726148"/>
          </a:xfrm>
          <a:prstGeom prst="rect">
            <a:avLst/>
          </a:prstGeom>
          <a:solidFill>
            <a:srgbClr val="006699"/>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757"/>
          </a:p>
        </p:txBody>
      </p:sp>
      <p:sp>
        <p:nvSpPr>
          <p:cNvPr id="15" name="Rectangle 14"/>
          <p:cNvSpPr>
            <a:spLocks noChangeArrowheads="1"/>
          </p:cNvSpPr>
          <p:nvPr/>
        </p:nvSpPr>
        <p:spPr bwMode="auto">
          <a:xfrm>
            <a:off x="198305" y="151706"/>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12" name="Oval 11"/>
          <p:cNvSpPr/>
          <p:nvPr/>
        </p:nvSpPr>
        <p:spPr>
          <a:xfrm>
            <a:off x="1685594" y="223097"/>
            <a:ext cx="793221" cy="594924"/>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757"/>
          </a:p>
        </p:txBody>
      </p:sp>
      <p:sp>
        <p:nvSpPr>
          <p:cNvPr id="13" name="Oval 12"/>
          <p:cNvSpPr/>
          <p:nvPr/>
        </p:nvSpPr>
        <p:spPr>
          <a:xfrm>
            <a:off x="1808544" y="315310"/>
            <a:ext cx="547322" cy="41049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757"/>
          </a:p>
        </p:txBody>
      </p:sp>
      <p:sp>
        <p:nvSpPr>
          <p:cNvPr id="7" name="Slide Number Placeholder 6"/>
          <p:cNvSpPr>
            <a:spLocks noGrp="1"/>
          </p:cNvSpPr>
          <p:nvPr>
            <p:ph type="sldNum" sz="quarter" idx="12"/>
          </p:nvPr>
        </p:nvSpPr>
        <p:spPr>
          <a:xfrm>
            <a:off x="1784747" y="305210"/>
            <a:ext cx="594916" cy="430701"/>
          </a:xfrm>
          <a:prstGeom prst="rect">
            <a:avLst/>
          </a:prstGeom>
        </p:spPr>
        <p:txBody>
          <a:bodyPr/>
          <a:lstStyle/>
          <a:p>
            <a:fld id="{18C83620-211C-40E7-A668-7CE799962B39}" type="slidenum">
              <a:rPr lang="en-US" smtClean="0"/>
              <a:pPr/>
              <a:t>‹#›</a:t>
            </a:fld>
            <a:endParaRPr lang="en-US"/>
          </a:p>
        </p:txBody>
      </p:sp>
      <p:sp>
        <p:nvSpPr>
          <p:cNvPr id="2" name="Title 1"/>
          <p:cNvSpPr>
            <a:spLocks noGrp="1"/>
          </p:cNvSpPr>
          <p:nvPr>
            <p:ph type="title"/>
          </p:nvPr>
        </p:nvSpPr>
        <p:spPr>
          <a:xfrm>
            <a:off x="3904134" y="4908127"/>
            <a:ext cx="7634751" cy="1189849"/>
          </a:xfrm>
        </p:spPr>
        <p:txBody>
          <a:bodyPr anchor="t">
            <a:noAutofit/>
          </a:bodyPr>
          <a:lstStyle>
            <a:lvl1pPr algn="l">
              <a:buNone/>
              <a:defRPr sz="2342"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904134" y="594925"/>
            <a:ext cx="7634751" cy="4164471"/>
          </a:xfrm>
        </p:spPr>
        <p:txBody>
          <a:bodyPr/>
          <a:lstStyle>
            <a:lvl1pPr marL="0" indent="0">
              <a:buNone/>
              <a:defRPr sz="3123"/>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95763" y="966752"/>
            <a:ext cx="3172883" cy="5131223"/>
          </a:xfrm>
        </p:spPr>
        <p:txBody>
          <a:bodyPr/>
          <a:lstStyle>
            <a:lvl1pPr marL="0" indent="0">
              <a:spcAft>
                <a:spcPts val="976"/>
              </a:spcAft>
              <a:buFontTx/>
              <a:buNone/>
              <a:defRPr sz="1561">
                <a:solidFill>
                  <a:srgbClr val="FFFFFF"/>
                </a:solidFill>
              </a:defRPr>
            </a:lvl1pPr>
            <a:lvl2pPr>
              <a:defRPr sz="1171"/>
            </a:lvl2pPr>
            <a:lvl3pPr>
              <a:defRPr sz="976"/>
            </a:lvl3pPr>
            <a:lvl4pPr>
              <a:defRPr sz="878"/>
            </a:lvl4pPr>
            <a:lvl5pPr>
              <a:defRPr sz="878"/>
            </a:lvl5pPr>
          </a:lstStyle>
          <a:p>
            <a:pPr lvl="0" eaLnBrk="1" latinLnBrk="0" hangingPunct="1"/>
            <a:r>
              <a:rPr kumimoji="0" lang="en-US" smtClean="0"/>
              <a:t>Click to edit Master text styles</a:t>
            </a:r>
          </a:p>
        </p:txBody>
      </p:sp>
      <p:sp>
        <p:nvSpPr>
          <p:cNvPr id="22" name="Rectangle 21"/>
          <p:cNvSpPr>
            <a:spLocks noChangeArrowheads="1"/>
          </p:cNvSpPr>
          <p:nvPr/>
        </p:nvSpPr>
        <p:spPr bwMode="ltGray">
          <a:xfrm>
            <a:off x="217004" y="6243091"/>
            <a:ext cx="11475072"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5" name="Date Placeholder 4"/>
          <p:cNvSpPr>
            <a:spLocks noGrp="1"/>
          </p:cNvSpPr>
          <p:nvPr>
            <p:ph type="dt" sz="half" idx="10"/>
          </p:nvPr>
        </p:nvSpPr>
        <p:spPr>
          <a:xfrm>
            <a:off x="7531632" y="6250790"/>
            <a:ext cx="3962138" cy="356955"/>
          </a:xfrm>
        </p:spPr>
        <p:txBody>
          <a:bodyPr/>
          <a:lstStyle/>
          <a:p>
            <a:fld id="{64986C9F-0C03-4D77-AD8F-A767FF5D7500}" type="datetimeFigureOut">
              <a:rPr lang="en-US" smtClean="0"/>
              <a:pPr/>
              <a:t>9/6/2017</a:t>
            </a:fld>
            <a:endParaRPr lang="en-US"/>
          </a:p>
        </p:txBody>
      </p:sp>
      <p:sp>
        <p:nvSpPr>
          <p:cNvPr id="6" name="Footer Placeholder 5"/>
          <p:cNvSpPr>
            <a:spLocks noGrp="1"/>
          </p:cNvSpPr>
          <p:nvPr>
            <p:ph type="ftr" sz="quarter" idx="11"/>
          </p:nvPr>
        </p:nvSpPr>
        <p:spPr>
          <a:xfrm>
            <a:off x="392644" y="6256513"/>
            <a:ext cx="4664139" cy="356955"/>
          </a:xfrm>
        </p:spPr>
        <p:txBody>
          <a:bodyPr/>
          <a:lstStyle/>
          <a:p>
            <a:endParaRPr lang="en-US"/>
          </a:p>
        </p:txBody>
      </p:sp>
      <p:sp>
        <p:nvSpPr>
          <p:cNvPr id="24" name="TextBox 23"/>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bg1"/>
                </a:solidFill>
                <a:latin typeface="Arial" pitchFamily="34" charset="0"/>
                <a:cs typeface="Arial" pitchFamily="34" charset="0"/>
              </a:rPr>
              <a:t>Slide </a:t>
            </a:r>
            <a:fld id="{855F7D49-8920-4811-BC76-0E9BF1D8C467}" type="slidenum">
              <a:rPr lang="en-US" sz="1366" smtClean="0">
                <a:solidFill>
                  <a:schemeClr val="bg1"/>
                </a:solidFill>
                <a:latin typeface="Arial" pitchFamily="34" charset="0"/>
                <a:cs typeface="Arial" pitchFamily="34" charset="0"/>
              </a:rPr>
              <a:pPr/>
              <a:t>‹#›</a:t>
            </a:fld>
            <a:r>
              <a:rPr lang="en-US" sz="1366" dirty="0" smtClean="0">
                <a:solidFill>
                  <a:schemeClr val="bg1"/>
                </a:solidFill>
                <a:latin typeface="Arial" pitchFamily="34" charset="0"/>
                <a:cs typeface="Arial" pitchFamily="34" charset="0"/>
              </a:rPr>
              <a:t> of XX</a:t>
            </a:r>
            <a:endParaRPr lang="en-US" sz="1366" dirty="0">
              <a:solidFill>
                <a:schemeClr val="bg1"/>
              </a:solidFill>
              <a:latin typeface="Arial" pitchFamily="34" charset="0"/>
              <a:cs typeface="Arial" pitchFamily="34" charset="0"/>
            </a:endParaRPr>
          </a:p>
        </p:txBody>
      </p:sp>
      <p:sp>
        <p:nvSpPr>
          <p:cNvPr id="23" name="TextBox 22"/>
          <p:cNvSpPr txBox="1"/>
          <p:nvPr userDrawn="1"/>
        </p:nvSpPr>
        <p:spPr>
          <a:xfrm>
            <a:off x="9617804" y="43382"/>
            <a:ext cx="2223849" cy="300368"/>
          </a:xfrm>
          <a:prstGeom prst="rect">
            <a:avLst/>
          </a:prstGeom>
          <a:noFill/>
        </p:spPr>
        <p:txBody>
          <a:bodyPr wrap="square" rtlCol="0">
            <a:spAutoFit/>
          </a:bodyPr>
          <a:lstStyle/>
          <a:p>
            <a:pPr algn="r"/>
            <a:r>
              <a:rPr lang="en-US" sz="1366" b="1" dirty="0" smtClean="0">
                <a:solidFill>
                  <a:schemeClr val="tx1"/>
                </a:solidFill>
                <a:latin typeface="Arial" pitchFamily="34" charset="0"/>
                <a:cs typeface="Arial" pitchFamily="34" charset="0"/>
              </a:rPr>
              <a:t>Slide </a:t>
            </a:r>
            <a:fld id="{855F7D49-8920-4811-BC76-0E9BF1D8C467}" type="slidenum">
              <a:rPr lang="en-US" sz="1366" b="1" smtClean="0">
                <a:solidFill>
                  <a:schemeClr val="tx1"/>
                </a:solidFill>
                <a:latin typeface="Arial" pitchFamily="34" charset="0"/>
                <a:cs typeface="Arial" pitchFamily="34" charset="0"/>
              </a:rPr>
              <a:pPr algn="r"/>
              <a:t>‹#›</a:t>
            </a:fld>
            <a:r>
              <a:rPr lang="en-US" sz="1366" b="1" dirty="0" smtClean="0">
                <a:solidFill>
                  <a:schemeClr val="tx1"/>
                </a:solidFill>
                <a:latin typeface="Arial" pitchFamily="34" charset="0"/>
                <a:cs typeface="Arial" pitchFamily="34" charset="0"/>
              </a:rPr>
              <a:t> of XX</a:t>
            </a:r>
            <a:endParaRPr lang="en-US" sz="1366"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316307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399" y="4300813"/>
            <a:ext cx="10774585" cy="1329284"/>
          </a:xfrm>
        </p:spPr>
        <p:txBody>
          <a:bodyPr anchor="t"/>
          <a:lstStyle>
            <a:lvl1pPr algn="l">
              <a:defRPr sz="4000" b="1" cap="all"/>
            </a:lvl1pPr>
          </a:lstStyle>
          <a:p>
            <a:r>
              <a:rPr lang="en-US" dirty="0" smtClean="0"/>
              <a:t>Click to edit Master title style</a:t>
            </a:r>
            <a:endParaRPr lang="en-GB" dirty="0"/>
          </a:p>
        </p:txBody>
      </p:sp>
      <p:sp>
        <p:nvSpPr>
          <p:cNvPr id="3" name="Slide Number Placeholder 5"/>
          <p:cNvSpPr>
            <a:spLocks noGrp="1"/>
          </p:cNvSpPr>
          <p:nvPr>
            <p:ph type="sldNum" sz="quarter" idx="10"/>
          </p:nvPr>
        </p:nvSpPr>
        <p:spPr/>
        <p:txBody>
          <a:bodyPr/>
          <a:lstStyle>
            <a:lvl1pPr defTabSz="457211" fontAlgn="base" hangingPunct="0">
              <a:spcBef>
                <a:spcPct val="0"/>
              </a:spcBef>
              <a:spcAft>
                <a:spcPct val="0"/>
              </a:spcAft>
              <a:defRPr>
                <a:ea typeface="ＭＳ Ｐゴシック" charset="0"/>
              </a:defRPr>
            </a:lvl1pPr>
          </a:lstStyle>
          <a:p>
            <a:pPr>
              <a:defRPr/>
            </a:pPr>
            <a:fld id="{53BBB784-F576-2A43-9361-01614166FEF3}" type="slidenum">
              <a:rPr lang="en-GB"/>
              <a:pPr>
                <a:defRPr/>
              </a:pPr>
              <a:t>‹#›</a:t>
            </a:fld>
            <a:endParaRPr lang="en-GB"/>
          </a:p>
        </p:txBody>
      </p:sp>
    </p:spTree>
    <p:extLst>
      <p:ext uri="{BB962C8B-B14F-4D97-AF65-F5344CB8AC3E}">
        <p14:creationId xmlns:p14="http://schemas.microsoft.com/office/powerpoint/2010/main" val="924395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7282" y="1292137"/>
            <a:ext cx="5522722" cy="5287700"/>
          </a:xfrm>
        </p:spPr>
        <p:txBody>
          <a:bodyPr/>
          <a:lstStyle>
            <a:lvl1pPr>
              <a:defRPr sz="2800"/>
            </a:lvl1pPr>
            <a:lvl2pPr>
              <a:defRPr sz="2600"/>
            </a:lvl2pPr>
            <a:lvl3pPr>
              <a:defRPr sz="2400"/>
            </a:lvl3pPr>
            <a:lvl4pPr>
              <a:defRPr sz="22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6048309" y="1292274"/>
            <a:ext cx="5522722" cy="5287567"/>
          </a:xfrm>
        </p:spPr>
        <p:txBody>
          <a:bodyPr/>
          <a:lstStyle>
            <a:lvl1pPr>
              <a:defRPr sz="2800"/>
            </a:lvl1pPr>
            <a:lvl2pPr>
              <a:defRPr sz="2600"/>
            </a:lvl2pPr>
            <a:lvl3pPr>
              <a:defRPr sz="2400"/>
            </a:lvl3pPr>
            <a:lvl4pPr>
              <a:defRPr sz="22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6"/>
          <p:cNvSpPr>
            <a:spLocks noGrp="1"/>
          </p:cNvSpPr>
          <p:nvPr>
            <p:ph type="sldNum" sz="quarter" idx="10"/>
          </p:nvPr>
        </p:nvSpPr>
        <p:spPr/>
        <p:txBody>
          <a:bodyPr/>
          <a:lstStyle>
            <a:lvl1pPr defTabSz="457211" fontAlgn="base" hangingPunct="0">
              <a:spcBef>
                <a:spcPct val="0"/>
              </a:spcBef>
              <a:spcAft>
                <a:spcPct val="0"/>
              </a:spcAft>
              <a:defRPr>
                <a:ea typeface="ＭＳ Ｐゴシック" charset="0"/>
              </a:defRPr>
            </a:lvl1pPr>
          </a:lstStyle>
          <a:p>
            <a:pPr>
              <a:defRPr/>
            </a:pPr>
            <a:fld id="{D7A209A1-3E51-1B4D-8A3F-DF3DA0F5D0A1}" type="slidenum">
              <a:rPr lang="en-GB"/>
              <a:pPr>
                <a:defRPr/>
              </a:pPr>
              <a:t>‹#›</a:t>
            </a:fld>
            <a:endParaRPr lang="en-GB"/>
          </a:p>
        </p:txBody>
      </p:sp>
    </p:spTree>
    <p:extLst>
      <p:ext uri="{BB962C8B-B14F-4D97-AF65-F5344CB8AC3E}">
        <p14:creationId xmlns:p14="http://schemas.microsoft.com/office/powerpoint/2010/main" val="261046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27287" y="1308515"/>
            <a:ext cx="5524789" cy="624360"/>
          </a:xfrm>
        </p:spPr>
        <p:txBody>
          <a:bodyPr anchor="b">
            <a:normAutofit/>
          </a:bodyPr>
          <a:lstStyle>
            <a:lvl1pPr marL="0" indent="0">
              <a:buNone/>
              <a:defRPr sz="2000" b="1">
                <a:solidFill>
                  <a:schemeClr val="accent6"/>
                </a:solidFill>
              </a:defRPr>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7287" y="1940960"/>
            <a:ext cx="5524789" cy="4638842"/>
          </a:xfrm>
        </p:spPr>
        <p:txBody>
          <a:bodyPr/>
          <a:lstStyle>
            <a:lvl1pPr>
              <a:lnSpc>
                <a:spcPts val="2600"/>
              </a:lnSpc>
              <a:defRPr sz="2000"/>
            </a:lvl1pPr>
            <a:lvl2pPr>
              <a:lnSpc>
                <a:spcPts val="2600"/>
              </a:lnSpc>
              <a:defRPr sz="1800"/>
            </a:lvl2pPr>
            <a:lvl3pPr>
              <a:lnSpc>
                <a:spcPts val="2600"/>
              </a:lnSpc>
              <a:defRPr sz="1600"/>
            </a:lvl3pPr>
            <a:lvl4pPr>
              <a:lnSpc>
                <a:spcPts val="2600"/>
              </a:lnSpc>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6044245" y="1308515"/>
            <a:ext cx="5526854" cy="624360"/>
          </a:xfrm>
        </p:spPr>
        <p:txBody>
          <a:bodyPr anchor="b">
            <a:normAutofit/>
          </a:bodyPr>
          <a:lstStyle>
            <a:lvl1pPr marL="0" indent="0">
              <a:buNone/>
              <a:defRPr sz="2000" b="1">
                <a:solidFill>
                  <a:schemeClr val="accent6"/>
                </a:solidFill>
              </a:defRPr>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044245" y="1940960"/>
            <a:ext cx="5526854" cy="4638842"/>
          </a:xfrm>
        </p:spPr>
        <p:txBody>
          <a:bodyPr/>
          <a:lstStyle>
            <a:lvl1pPr>
              <a:lnSpc>
                <a:spcPts val="2600"/>
              </a:lnSpc>
              <a:defRPr sz="2000"/>
            </a:lvl1pPr>
            <a:lvl2pPr>
              <a:lnSpc>
                <a:spcPts val="2600"/>
              </a:lnSpc>
              <a:defRPr sz="1800"/>
            </a:lvl2pPr>
            <a:lvl3pPr>
              <a:lnSpc>
                <a:spcPts val="2600"/>
              </a:lnSpc>
              <a:defRPr sz="1600"/>
            </a:lvl3pPr>
            <a:lvl4pPr>
              <a:lnSpc>
                <a:spcPts val="2600"/>
              </a:lnSpc>
              <a:defRPr sz="14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8"/>
          <p:cNvSpPr>
            <a:spLocks noGrp="1"/>
          </p:cNvSpPr>
          <p:nvPr>
            <p:ph type="sldNum" sz="quarter" idx="10"/>
          </p:nvPr>
        </p:nvSpPr>
        <p:spPr/>
        <p:txBody>
          <a:bodyPr/>
          <a:lstStyle>
            <a:lvl1pPr defTabSz="457211" fontAlgn="base" hangingPunct="0">
              <a:spcBef>
                <a:spcPct val="0"/>
              </a:spcBef>
              <a:spcAft>
                <a:spcPct val="0"/>
              </a:spcAft>
              <a:defRPr>
                <a:ea typeface="ＭＳ Ｐゴシック" charset="0"/>
              </a:defRPr>
            </a:lvl1pPr>
          </a:lstStyle>
          <a:p>
            <a:pPr>
              <a:defRPr/>
            </a:pPr>
            <a:fld id="{4762C8DC-4623-834A-BABC-5B1084817F17}" type="slidenum">
              <a:rPr lang="en-GB"/>
              <a:pPr>
                <a:defRPr/>
              </a:pPr>
              <a:t>‹#›</a:t>
            </a:fld>
            <a:endParaRPr lang="en-GB"/>
          </a:p>
        </p:txBody>
      </p:sp>
    </p:spTree>
    <p:extLst>
      <p:ext uri="{BB962C8B-B14F-4D97-AF65-F5344CB8AC3E}">
        <p14:creationId xmlns:p14="http://schemas.microsoft.com/office/powerpoint/2010/main" val="9964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4"/>
          <p:cNvSpPr>
            <a:spLocks noGrp="1"/>
          </p:cNvSpPr>
          <p:nvPr>
            <p:ph type="sldNum" sz="quarter" idx="10"/>
          </p:nvPr>
        </p:nvSpPr>
        <p:spPr/>
        <p:txBody>
          <a:bodyPr/>
          <a:lstStyle>
            <a:lvl1pPr defTabSz="457211" fontAlgn="base" hangingPunct="0">
              <a:spcBef>
                <a:spcPct val="0"/>
              </a:spcBef>
              <a:spcAft>
                <a:spcPct val="0"/>
              </a:spcAft>
              <a:defRPr>
                <a:ea typeface="ＭＳ Ｐゴシック" charset="0"/>
              </a:defRPr>
            </a:lvl1pPr>
          </a:lstStyle>
          <a:p>
            <a:pPr>
              <a:defRPr/>
            </a:pPr>
            <a:fld id="{6B0C256B-5CAC-DF4F-B2DD-17CCE5C4B40D}" type="slidenum">
              <a:rPr lang="en-GB"/>
              <a:pPr>
                <a:defRPr/>
              </a:pPr>
              <a:t>‹#›</a:t>
            </a:fld>
            <a:endParaRPr lang="en-GB"/>
          </a:p>
        </p:txBody>
      </p:sp>
    </p:spTree>
    <p:extLst>
      <p:ext uri="{BB962C8B-B14F-4D97-AF65-F5344CB8AC3E}">
        <p14:creationId xmlns:p14="http://schemas.microsoft.com/office/powerpoint/2010/main" val="4201462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_with background">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defTabSz="457211" fontAlgn="base" hangingPunct="0">
              <a:spcBef>
                <a:spcPct val="0"/>
              </a:spcBef>
              <a:spcAft>
                <a:spcPct val="0"/>
              </a:spcAft>
              <a:defRPr>
                <a:ea typeface="ＭＳ Ｐゴシック" charset="0"/>
              </a:defRPr>
            </a:lvl1pPr>
          </a:lstStyle>
          <a:p>
            <a:pPr>
              <a:defRPr/>
            </a:pPr>
            <a:fld id="{898F0D43-40FB-B74B-A4A5-D277ED443981}" type="slidenum">
              <a:rPr lang="en-GB"/>
              <a:pPr>
                <a:defRPr/>
              </a:pPr>
              <a:t>‹#›</a:t>
            </a:fld>
            <a:endParaRPr lang="en-GB"/>
          </a:p>
        </p:txBody>
      </p:sp>
    </p:spTree>
    <p:extLst>
      <p:ext uri="{BB962C8B-B14F-4D97-AF65-F5344CB8AC3E}">
        <p14:creationId xmlns:p14="http://schemas.microsoft.com/office/powerpoint/2010/main" val="14519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0831" y="4300597"/>
            <a:ext cx="10112439" cy="133032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40831" y="2836921"/>
            <a:ext cx="10112439" cy="1463675"/>
          </a:xfrm>
          <a:prstGeom prst="rect">
            <a:avLst/>
          </a:prstGeom>
        </p:spPr>
        <p:txBody>
          <a:bodyPr vert="horz" anchor="b"/>
          <a:lstStyle>
            <a:lvl1pPr marL="0" indent="0">
              <a:buNone/>
              <a:defRPr sz="2000"/>
            </a:lvl1pPr>
            <a:lvl2pPr marL="457211" indent="0">
              <a:buNone/>
              <a:defRPr sz="1800"/>
            </a:lvl2pPr>
            <a:lvl3pPr marL="914422" indent="0">
              <a:buNone/>
              <a:defRPr sz="1600"/>
            </a:lvl3pPr>
            <a:lvl4pPr marL="1371633" indent="0">
              <a:buNone/>
              <a:defRPr sz="1400"/>
            </a:lvl4pPr>
            <a:lvl5pPr marL="1828844" indent="0">
              <a:buNone/>
              <a:defRPr sz="1400"/>
            </a:lvl5pPr>
            <a:lvl6pPr marL="2286054" indent="0">
              <a:buNone/>
              <a:defRPr sz="1400"/>
            </a:lvl6pPr>
            <a:lvl7pPr marL="2743265" indent="0">
              <a:buNone/>
              <a:defRPr sz="1400"/>
            </a:lvl7pPr>
            <a:lvl8pPr marL="3200476" indent="0">
              <a:buNone/>
              <a:defRPr sz="1400"/>
            </a:lvl8pPr>
            <a:lvl9pPr marL="3657687" indent="0">
              <a:buNone/>
              <a:defRPr sz="1400"/>
            </a:lvl9pPr>
          </a:lstStyle>
          <a:p>
            <a:pPr lvl="0"/>
            <a:r>
              <a:rPr lang="en-US" smtClean="0"/>
              <a:t>Click to edit Master text styles</a:t>
            </a:r>
          </a:p>
        </p:txBody>
      </p:sp>
    </p:spTree>
    <p:extLst>
      <p:ext uri="{BB962C8B-B14F-4D97-AF65-F5344CB8AC3E}">
        <p14:creationId xmlns:p14="http://schemas.microsoft.com/office/powerpoint/2010/main" val="1543433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_no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269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980" y="43609"/>
            <a:ext cx="4088400" cy="983625"/>
          </a:xfrm>
        </p:spPr>
        <p:txBody>
          <a:bodyPr>
            <a:normAutofit/>
          </a:bodyPr>
          <a:lstStyle>
            <a:lvl1pPr algn="l">
              <a:defRPr sz="2400" b="1"/>
            </a:lvl1pPr>
          </a:lstStyle>
          <a:p>
            <a:r>
              <a:rPr lang="en-US" dirty="0" smtClean="0"/>
              <a:t>Click to edit Master title style</a:t>
            </a:r>
            <a:endParaRPr lang="en-GB" dirty="0"/>
          </a:p>
        </p:txBody>
      </p:sp>
      <p:sp>
        <p:nvSpPr>
          <p:cNvPr id="3" name="Content Placeholder 2"/>
          <p:cNvSpPr>
            <a:spLocks noGrp="1"/>
          </p:cNvSpPr>
          <p:nvPr>
            <p:ph idx="1"/>
          </p:nvPr>
        </p:nvSpPr>
        <p:spPr>
          <a:xfrm>
            <a:off x="4651909" y="43551"/>
            <a:ext cx="6920026" cy="6536252"/>
          </a:xfrm>
        </p:spPr>
        <p:txBody>
          <a:bodyPr/>
          <a:lstStyle>
            <a:lvl1pPr>
              <a:lnSpc>
                <a:spcPts val="2600"/>
              </a:lnSpc>
              <a:defRPr sz="2800"/>
            </a:lvl1pPr>
            <a:lvl2pPr>
              <a:lnSpc>
                <a:spcPts val="2600"/>
              </a:lnSpc>
              <a:defRPr sz="2600"/>
            </a:lvl2pPr>
            <a:lvl3pPr>
              <a:lnSpc>
                <a:spcPts val="2600"/>
              </a:lnSpc>
              <a:defRPr sz="2400"/>
            </a:lvl3pPr>
            <a:lvl4pPr>
              <a:lnSpc>
                <a:spcPts val="2600"/>
              </a:lnSpc>
              <a:defRPr sz="22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420980" y="1292137"/>
            <a:ext cx="4088400" cy="5287700"/>
          </a:xfrm>
        </p:spPr>
        <p:txBody>
          <a:bodyPr>
            <a:normAutofit/>
          </a:bodyPr>
          <a:lstStyle>
            <a:lvl1pPr marL="0" indent="0">
              <a:buNone/>
              <a:defRPr sz="16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dirty="0" smtClean="0"/>
              <a:t>Click to edit Master text styles</a:t>
            </a:r>
          </a:p>
        </p:txBody>
      </p:sp>
      <p:sp>
        <p:nvSpPr>
          <p:cNvPr id="5" name="Slide Number Placeholder 6"/>
          <p:cNvSpPr>
            <a:spLocks noGrp="1"/>
          </p:cNvSpPr>
          <p:nvPr>
            <p:ph type="sldNum" sz="quarter" idx="10"/>
          </p:nvPr>
        </p:nvSpPr>
        <p:spPr/>
        <p:txBody>
          <a:bodyPr/>
          <a:lstStyle>
            <a:lvl1pPr defTabSz="457211" fontAlgn="base" hangingPunct="0">
              <a:spcBef>
                <a:spcPct val="0"/>
              </a:spcBef>
              <a:spcAft>
                <a:spcPct val="0"/>
              </a:spcAft>
              <a:defRPr>
                <a:ea typeface="ＭＳ Ｐゴシック" charset="0"/>
              </a:defRPr>
            </a:lvl1pPr>
          </a:lstStyle>
          <a:p>
            <a:pPr>
              <a:defRPr/>
            </a:pPr>
            <a:fld id="{AB1A6FFF-353D-6A41-A495-18D56DEF816B}" type="slidenum">
              <a:rPr lang="en-GB"/>
              <a:pPr>
                <a:defRPr/>
              </a:pPr>
              <a:t>‹#›</a:t>
            </a:fld>
            <a:endParaRPr lang="en-GB"/>
          </a:p>
        </p:txBody>
      </p:sp>
    </p:spTree>
    <p:extLst>
      <p:ext uri="{BB962C8B-B14F-4D97-AF65-F5344CB8AC3E}">
        <p14:creationId xmlns:p14="http://schemas.microsoft.com/office/powerpoint/2010/main" val="2500153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153" y="5099947"/>
            <a:ext cx="7138988" cy="553094"/>
          </a:xfrm>
        </p:spPr>
        <p:txBody>
          <a:bodyPr>
            <a:normAutofit/>
          </a:bodyPr>
          <a:lstStyle>
            <a:lvl1pPr algn="l">
              <a:defRPr sz="24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2332153" y="43414"/>
            <a:ext cx="7138988" cy="5059931"/>
          </a:xfrm>
        </p:spPr>
        <p:txBody>
          <a:bodyPr rtlCol="0">
            <a:normAutofit/>
          </a:bodyPr>
          <a:lstStyle>
            <a:lvl1pPr marL="0" indent="0">
              <a:buNone/>
              <a:defRPr sz="3200"/>
            </a:lvl1pPr>
            <a:lvl2pPr marL="457211" indent="0">
              <a:buNone/>
              <a:defRPr sz="2800"/>
            </a:lvl2pPr>
            <a:lvl3pPr marL="914422" indent="0">
              <a:buNone/>
              <a:defRPr sz="2400"/>
            </a:lvl3pPr>
            <a:lvl4pPr marL="1371633" indent="0">
              <a:buNone/>
              <a:defRPr sz="2000"/>
            </a:lvl4pPr>
            <a:lvl5pPr marL="1828844" indent="0">
              <a:buNone/>
              <a:defRPr sz="2000"/>
            </a:lvl5pPr>
            <a:lvl6pPr marL="2286054" indent="0">
              <a:buNone/>
              <a:defRPr sz="2000"/>
            </a:lvl6pPr>
            <a:lvl7pPr marL="2743265" indent="0">
              <a:buNone/>
              <a:defRPr sz="2000"/>
            </a:lvl7pPr>
            <a:lvl8pPr marL="3200476" indent="0">
              <a:buNone/>
              <a:defRPr sz="2000"/>
            </a:lvl8pPr>
            <a:lvl9pPr marL="3657687" indent="0">
              <a:buNone/>
              <a:defRPr sz="2000"/>
            </a:lvl9pPr>
          </a:lstStyle>
          <a:p>
            <a:pPr lvl="0"/>
            <a:endParaRPr lang="en-GB" noProof="0"/>
          </a:p>
        </p:txBody>
      </p:sp>
      <p:sp>
        <p:nvSpPr>
          <p:cNvPr id="4" name="Text Placeholder 3"/>
          <p:cNvSpPr>
            <a:spLocks noGrp="1"/>
          </p:cNvSpPr>
          <p:nvPr>
            <p:ph type="body" sz="half" idx="2"/>
          </p:nvPr>
        </p:nvSpPr>
        <p:spPr>
          <a:xfrm>
            <a:off x="2332153" y="5653042"/>
            <a:ext cx="7138988" cy="926762"/>
          </a:xfrm>
        </p:spPr>
        <p:txBody>
          <a:bodyPr>
            <a:normAutofit/>
          </a:bodyPr>
          <a:lstStyle>
            <a:lvl1pPr marL="0" indent="0">
              <a:buNone/>
              <a:defRPr sz="16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dirty="0" smtClean="0"/>
              <a:t>Click to edit Master text styles</a:t>
            </a:r>
          </a:p>
        </p:txBody>
      </p:sp>
      <p:sp>
        <p:nvSpPr>
          <p:cNvPr id="5" name="Slide Number Placeholder 6"/>
          <p:cNvSpPr>
            <a:spLocks noGrp="1"/>
          </p:cNvSpPr>
          <p:nvPr>
            <p:ph type="sldNum" sz="quarter" idx="10"/>
          </p:nvPr>
        </p:nvSpPr>
        <p:spPr/>
        <p:txBody>
          <a:bodyPr/>
          <a:lstStyle>
            <a:lvl1pPr defTabSz="457211" fontAlgn="base" hangingPunct="0">
              <a:spcBef>
                <a:spcPct val="0"/>
              </a:spcBef>
              <a:spcAft>
                <a:spcPct val="0"/>
              </a:spcAft>
              <a:defRPr>
                <a:ea typeface="ＭＳ Ｐゴシック" charset="0"/>
              </a:defRPr>
            </a:lvl1pPr>
          </a:lstStyle>
          <a:p>
            <a:pPr>
              <a:defRPr/>
            </a:pPr>
            <a:fld id="{C07A752E-3BE7-C842-8832-4D38B00A18AE}" type="slidenum">
              <a:rPr lang="en-GB"/>
              <a:pPr>
                <a:defRPr/>
              </a:pPr>
              <a:t>‹#›</a:t>
            </a:fld>
            <a:endParaRPr lang="en-GB"/>
          </a:p>
        </p:txBody>
      </p:sp>
    </p:spTree>
    <p:extLst>
      <p:ext uri="{BB962C8B-B14F-4D97-AF65-F5344CB8AC3E}">
        <p14:creationId xmlns:p14="http://schemas.microsoft.com/office/powerpoint/2010/main" val="3169673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5"/>
          <p:cNvSpPr>
            <a:spLocks noGrp="1"/>
          </p:cNvSpPr>
          <p:nvPr>
            <p:ph type="sldNum" sz="quarter" idx="10"/>
          </p:nvPr>
        </p:nvSpPr>
        <p:spPr/>
        <p:txBody>
          <a:bodyPr/>
          <a:lstStyle>
            <a:lvl1pPr defTabSz="457211" fontAlgn="base" hangingPunct="0">
              <a:spcBef>
                <a:spcPct val="0"/>
              </a:spcBef>
              <a:spcAft>
                <a:spcPct val="0"/>
              </a:spcAft>
              <a:defRPr>
                <a:ea typeface="ＭＳ Ｐゴシック" charset="0"/>
              </a:defRPr>
            </a:lvl1pPr>
          </a:lstStyle>
          <a:p>
            <a:pPr>
              <a:defRPr/>
            </a:pPr>
            <a:fld id="{22B8BB45-8B33-044D-A433-28BCC34B9C1B}" type="slidenum">
              <a:rPr lang="en-GB"/>
              <a:pPr>
                <a:defRPr/>
              </a:pPr>
              <a:t>‹#›</a:t>
            </a:fld>
            <a:endParaRPr lang="en-GB"/>
          </a:p>
        </p:txBody>
      </p:sp>
    </p:spTree>
    <p:extLst>
      <p:ext uri="{BB962C8B-B14F-4D97-AF65-F5344CB8AC3E}">
        <p14:creationId xmlns:p14="http://schemas.microsoft.com/office/powerpoint/2010/main" val="4031095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070" y="2079840"/>
            <a:ext cx="10114317" cy="1434646"/>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4067" y="3791975"/>
            <a:ext cx="8330323" cy="1710479"/>
          </a:xfrm>
        </p:spPr>
        <p:txBody>
          <a:bodyPr/>
          <a:lstStyle>
            <a:lvl1pPr marL="0" indent="0" algn="ctr">
              <a:buNone/>
              <a:defRPr/>
            </a:lvl1pPr>
            <a:lvl2pPr marL="457211" indent="0" algn="ctr">
              <a:buNone/>
              <a:defRPr/>
            </a:lvl2pPr>
            <a:lvl3pPr marL="914422" indent="0" algn="ctr">
              <a:buNone/>
              <a:defRPr/>
            </a:lvl3pPr>
            <a:lvl4pPr marL="1371633" indent="0" algn="ctr">
              <a:buNone/>
              <a:defRPr/>
            </a:lvl4pPr>
            <a:lvl5pPr marL="1828844" indent="0" algn="ctr">
              <a:buNone/>
              <a:defRPr/>
            </a:lvl5pPr>
            <a:lvl6pPr marL="2286054" indent="0" algn="ctr">
              <a:buNone/>
              <a:defRPr/>
            </a:lvl6pPr>
            <a:lvl7pPr marL="2743265" indent="0" algn="ctr">
              <a:buNone/>
              <a:defRPr/>
            </a:lvl7pPr>
            <a:lvl8pPr marL="3200476" indent="0" algn="ctr">
              <a:buNone/>
              <a:defRPr/>
            </a:lvl8pPr>
            <a:lvl9pPr marL="365768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F7CD0F-F073-42F3-8FED-0D5CB134997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6764360"/>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78BF3-D78B-4E57-A401-E5B4857478B7}" type="slidenum">
              <a:rPr lang="en-US">
                <a:solidFill>
                  <a:srgbClr val="FFFFFF"/>
                </a:solidFill>
              </a:rPr>
              <a:pPr>
                <a:defRPr/>
              </a:pPr>
              <a:t>‹#›</a:t>
            </a:fld>
            <a:endParaRPr lang="en-US">
              <a:solidFill>
                <a:srgbClr val="FFFFFF"/>
              </a:solidFill>
            </a:endParaRPr>
          </a:p>
        </p:txBody>
      </p:sp>
      <p:sp>
        <p:nvSpPr>
          <p:cNvPr id="7" name="TextBox 5"/>
          <p:cNvSpPr txBox="1"/>
          <p:nvPr userDrawn="1"/>
        </p:nvSpPr>
        <p:spPr>
          <a:xfrm>
            <a:off x="204209" y="634605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latin typeface="Arial" panose="020B0604020202020204" pitchFamily="34" charset="0"/>
                <a:ea typeface="+mn-ea"/>
                <a:cs typeface="Arial" panose="020B0604020202020204" pitchFamily="34" charset="0"/>
              </a:rPr>
              <a:t>From </a:t>
            </a:r>
            <a:r>
              <a:rPr lang="en-US" sz="1200" dirty="0" smtClean="0">
                <a:latin typeface="Arial" panose="020B0604020202020204" pitchFamily="34" charset="0"/>
                <a:ea typeface="+mn-ea"/>
                <a:cs typeface="Arial" panose="020B0604020202020204" pitchFamily="34" charset="0"/>
              </a:rPr>
              <a:t>RM </a:t>
            </a:r>
            <a:r>
              <a:rPr lang="en-US" sz="1200" dirty="0" err="1" smtClean="0">
                <a:latin typeface="Arial" panose="020B0604020202020204" pitchFamily="34" charset="0"/>
                <a:ea typeface="+mn-ea"/>
                <a:cs typeface="Arial" panose="020B0604020202020204" pitchFamily="34" charset="0"/>
              </a:rPr>
              <a:t>Gulick</a:t>
            </a:r>
            <a:r>
              <a:rPr lang="en-US" sz="1200" dirty="0" smtClean="0">
                <a:latin typeface="Arial" panose="020B0604020202020204" pitchFamily="34" charset="0"/>
                <a:ea typeface="+mn-ea"/>
                <a:cs typeface="Arial" panose="020B0604020202020204" pitchFamily="34" charset="0"/>
              </a:rPr>
              <a:t>, MD, MPH </a:t>
            </a:r>
            <a:r>
              <a:rPr lang="en-US" sz="1200" dirty="0">
                <a:latin typeface="Arial" panose="020B0604020202020204" pitchFamily="34" charset="0"/>
                <a:ea typeface="+mn-ea"/>
                <a:cs typeface="Arial" panose="020B0604020202020204" pitchFamily="34" charset="0"/>
              </a:rPr>
              <a:t>at </a:t>
            </a:r>
            <a:r>
              <a:rPr lang="en-US" sz="1200" dirty="0" smtClean="0">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latin typeface="Arial" panose="020B0604020202020204" pitchFamily="34" charset="0"/>
                <a:ea typeface="+mn-ea"/>
                <a:cs typeface="Arial" panose="020B0604020202020204" pitchFamily="34" charset="0"/>
              </a:rPr>
              <a:t>USA. </a:t>
            </a:r>
            <a:endParaRPr lang="en-US" sz="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1876228"/>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0831" y="4300770"/>
            <a:ext cx="10112439" cy="133001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40831" y="2836019"/>
            <a:ext cx="10112439" cy="1464765"/>
          </a:xfrm>
        </p:spPr>
        <p:txBody>
          <a:bodyPr anchor="b"/>
          <a:lstStyle>
            <a:lvl1pPr marL="0" indent="0">
              <a:buNone/>
              <a:defRPr sz="2000"/>
            </a:lvl1pPr>
            <a:lvl2pPr marL="457211" indent="0">
              <a:buNone/>
              <a:defRPr sz="1800"/>
            </a:lvl2pPr>
            <a:lvl3pPr marL="914422" indent="0">
              <a:buNone/>
              <a:defRPr sz="1600"/>
            </a:lvl3pPr>
            <a:lvl4pPr marL="1371633" indent="0">
              <a:buNone/>
              <a:defRPr sz="1400"/>
            </a:lvl4pPr>
            <a:lvl5pPr marL="1828844" indent="0">
              <a:buNone/>
              <a:defRPr sz="1400"/>
            </a:lvl5pPr>
            <a:lvl6pPr marL="2286054" indent="0">
              <a:buNone/>
              <a:defRPr sz="1400"/>
            </a:lvl6pPr>
            <a:lvl7pPr marL="2743265" indent="0">
              <a:buNone/>
              <a:defRPr sz="1400"/>
            </a:lvl7pPr>
            <a:lvl8pPr marL="3200476" indent="0">
              <a:buNone/>
              <a:defRPr sz="1400"/>
            </a:lvl8pPr>
            <a:lvl9pPr marL="365768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968845-D921-492D-A509-7A9BD61CB6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3815581"/>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876" y="1934055"/>
            <a:ext cx="4965142" cy="4015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39298" y="1934055"/>
            <a:ext cx="4965142" cy="40154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D398F4-8754-4DB0-9FAE-AA65EB78F1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4010710"/>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363" y="267919"/>
            <a:ext cx="10707731" cy="111601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5292" y="1498107"/>
            <a:ext cx="5256214" cy="624586"/>
          </a:xfr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5292" y="2122645"/>
            <a:ext cx="5256214" cy="3855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934" y="1498107"/>
            <a:ext cx="5258093" cy="624586"/>
          </a:xfr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44934" y="2122645"/>
            <a:ext cx="5258093" cy="38553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C3EAD97-976D-4F81-B9FB-9DDFC08B88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2873765"/>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2E93480-9FFD-447A-BD4E-0DB29E674291}" type="slidenum">
              <a:rPr lang="en-US">
                <a:solidFill>
                  <a:srgbClr val="FFFFFF"/>
                </a:solidFill>
              </a:rPr>
              <a:pPr>
                <a:defRPr/>
              </a:pPr>
              <a:t>‹#›</a:t>
            </a:fld>
            <a:endParaRPr lang="en-US">
              <a:solidFill>
                <a:srgbClr val="FFFFFF"/>
              </a:solidFill>
            </a:endParaRPr>
          </a:p>
        </p:txBody>
      </p:sp>
      <p:sp>
        <p:nvSpPr>
          <p:cNvPr id="6" name="TextBox 5"/>
          <p:cNvSpPr txBox="1"/>
          <p:nvPr userDrawn="1"/>
        </p:nvSpPr>
        <p:spPr>
          <a:xfrm>
            <a:off x="204209" y="634605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latin typeface="Arial" panose="020B0604020202020204" pitchFamily="34" charset="0"/>
                <a:ea typeface="+mn-ea"/>
                <a:cs typeface="Arial" panose="020B0604020202020204" pitchFamily="34" charset="0"/>
              </a:rPr>
              <a:t>From </a:t>
            </a:r>
            <a:r>
              <a:rPr lang="en-US" sz="1200" dirty="0" smtClean="0">
                <a:latin typeface="Arial" panose="020B0604020202020204" pitchFamily="34" charset="0"/>
                <a:ea typeface="+mn-ea"/>
                <a:cs typeface="Arial" panose="020B0604020202020204" pitchFamily="34" charset="0"/>
              </a:rPr>
              <a:t>RM </a:t>
            </a:r>
            <a:r>
              <a:rPr lang="en-US" sz="1200" dirty="0" err="1" smtClean="0">
                <a:latin typeface="Arial" panose="020B0604020202020204" pitchFamily="34" charset="0"/>
                <a:ea typeface="+mn-ea"/>
                <a:cs typeface="Arial" panose="020B0604020202020204" pitchFamily="34" charset="0"/>
              </a:rPr>
              <a:t>Gulick</a:t>
            </a:r>
            <a:r>
              <a:rPr lang="en-US" sz="1200" dirty="0" smtClean="0">
                <a:latin typeface="Arial" panose="020B0604020202020204" pitchFamily="34" charset="0"/>
                <a:ea typeface="+mn-ea"/>
                <a:cs typeface="Arial" panose="020B0604020202020204" pitchFamily="34" charset="0"/>
              </a:rPr>
              <a:t>, MD, MPH </a:t>
            </a:r>
            <a:r>
              <a:rPr lang="en-US" sz="1200" dirty="0">
                <a:latin typeface="Arial" panose="020B0604020202020204" pitchFamily="34" charset="0"/>
                <a:ea typeface="+mn-ea"/>
                <a:cs typeface="Arial" panose="020B0604020202020204" pitchFamily="34" charset="0"/>
              </a:rPr>
              <a:t>at </a:t>
            </a:r>
            <a:r>
              <a:rPr lang="en-US" sz="1200" dirty="0" smtClean="0">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latin typeface="Arial" panose="020B0604020202020204" pitchFamily="34" charset="0"/>
                <a:ea typeface="+mn-ea"/>
                <a:cs typeface="Arial" panose="020B0604020202020204" pitchFamily="34" charset="0"/>
              </a:rPr>
              <a:t>USA. </a:t>
            </a:r>
            <a:endParaRPr lang="en-US" sz="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463578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5363" y="268288"/>
            <a:ext cx="10707731" cy="1116012"/>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95292" y="1562158"/>
            <a:ext cx="5263726" cy="44164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39388" y="1562158"/>
            <a:ext cx="5263727" cy="44164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5"/>
          <p:cNvSpPr txBox="1"/>
          <p:nvPr userDrawn="1"/>
        </p:nvSpPr>
        <p:spPr>
          <a:xfrm>
            <a:off x="204209" y="634605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solidFill>
                  <a:srgbClr val="FFFFFF"/>
                </a:solidFill>
                <a:latin typeface="Arial" panose="020B0604020202020204" pitchFamily="34" charset="0"/>
                <a:ea typeface="+mn-ea"/>
                <a:cs typeface="Arial" panose="020B0604020202020204" pitchFamily="34" charset="0"/>
              </a:rPr>
              <a:t>From </a:t>
            </a:r>
            <a:r>
              <a:rPr lang="en-US" sz="1200" dirty="0" smtClean="0">
                <a:solidFill>
                  <a:srgbClr val="FFFFFF"/>
                </a:solidFill>
                <a:latin typeface="Arial" panose="020B0604020202020204" pitchFamily="34" charset="0"/>
                <a:ea typeface="+mn-ea"/>
                <a:cs typeface="Arial" panose="020B0604020202020204" pitchFamily="34" charset="0"/>
              </a:rPr>
              <a:t>RM </a:t>
            </a:r>
            <a:r>
              <a:rPr lang="en-US" sz="1200" dirty="0" err="1" smtClean="0">
                <a:solidFill>
                  <a:srgbClr val="FFFFFF"/>
                </a:solidFill>
                <a:latin typeface="Arial" panose="020B0604020202020204" pitchFamily="34" charset="0"/>
                <a:ea typeface="+mn-ea"/>
                <a:cs typeface="Arial" panose="020B0604020202020204" pitchFamily="34" charset="0"/>
              </a:rPr>
              <a:t>Gulick</a:t>
            </a:r>
            <a:r>
              <a:rPr lang="en-US" sz="1200" dirty="0" smtClean="0">
                <a:solidFill>
                  <a:srgbClr val="FFFFFF"/>
                </a:solidFill>
                <a:latin typeface="Arial" panose="020B0604020202020204" pitchFamily="34" charset="0"/>
                <a:ea typeface="+mn-ea"/>
                <a:cs typeface="Arial" panose="020B0604020202020204" pitchFamily="34" charset="0"/>
              </a:rPr>
              <a:t>, MD, MPH </a:t>
            </a:r>
            <a:r>
              <a:rPr lang="en-US" sz="1200" dirty="0">
                <a:solidFill>
                  <a:srgbClr val="FFFFFF"/>
                </a:solidFill>
                <a:latin typeface="Arial" panose="020B0604020202020204" pitchFamily="34" charset="0"/>
                <a:ea typeface="+mn-ea"/>
                <a:cs typeface="Arial" panose="020B0604020202020204" pitchFamily="34" charset="0"/>
              </a:rPr>
              <a:t>at </a:t>
            </a:r>
            <a:r>
              <a:rPr lang="en-US" sz="1200" dirty="0" smtClean="0">
                <a:solidFill>
                  <a:srgbClr val="FFFFFF"/>
                </a:solidFill>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solidFill>
                  <a:srgbClr val="FFFFFF"/>
                </a:solidFill>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solidFill>
                  <a:srgbClr val="FFFFFF"/>
                </a:solidFill>
                <a:latin typeface="Arial" panose="020B0604020202020204" pitchFamily="34" charset="0"/>
                <a:ea typeface="+mn-ea"/>
                <a:cs typeface="Arial" panose="020B0604020202020204" pitchFamily="34" charset="0"/>
              </a:rPr>
              <a:t>USA. </a:t>
            </a:r>
            <a:endParaRPr lang="en-US" sz="1200" dirty="0">
              <a:solidFill>
                <a:srgbClr val="FFFFF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0081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C14A8F-7606-4A6E-AD90-7BD798E9AF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47312788"/>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300" y="266322"/>
            <a:ext cx="3913523" cy="11334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51550" y="266359"/>
            <a:ext cx="6651487" cy="57116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5300" y="1399830"/>
            <a:ext cx="3913523" cy="4578185"/>
          </a:xfrm>
        </p:spPr>
        <p:txBody>
          <a:bodyPr/>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618B0E-7565-4FF3-9CAD-C192CAA11A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3079963"/>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459" y="4684434"/>
            <a:ext cx="7139739" cy="55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2459" y="597650"/>
            <a:ext cx="7139739" cy="4015422"/>
          </a:xfrm>
        </p:spPr>
        <p:txBody>
          <a:bodyPr/>
          <a:lstStyle>
            <a:lvl1pPr marL="0" indent="0">
              <a:buNone/>
              <a:defRPr sz="3200"/>
            </a:lvl1pPr>
            <a:lvl2pPr marL="457211" indent="0">
              <a:buNone/>
              <a:defRPr sz="2800"/>
            </a:lvl2pPr>
            <a:lvl3pPr marL="914422" indent="0">
              <a:buNone/>
              <a:defRPr sz="2400"/>
            </a:lvl3pPr>
            <a:lvl4pPr marL="1371633" indent="0">
              <a:buNone/>
              <a:defRPr sz="2000"/>
            </a:lvl4pPr>
            <a:lvl5pPr marL="1828844" indent="0">
              <a:buNone/>
              <a:defRPr sz="2000"/>
            </a:lvl5pPr>
            <a:lvl6pPr marL="2286054" indent="0">
              <a:buNone/>
              <a:defRPr sz="2000"/>
            </a:lvl6pPr>
            <a:lvl7pPr marL="2743265" indent="0">
              <a:buNone/>
              <a:defRPr sz="2000"/>
            </a:lvl7pPr>
            <a:lvl8pPr marL="3200476" indent="0">
              <a:buNone/>
              <a:defRPr sz="2000"/>
            </a:lvl8pPr>
            <a:lvl9pPr marL="3657687" indent="0">
              <a:buNone/>
              <a:defRPr sz="2000"/>
            </a:lvl9pPr>
          </a:lstStyle>
          <a:p>
            <a:pPr lvl="0"/>
            <a:endParaRPr lang="en-US" noProof="0" smtClean="0"/>
          </a:p>
        </p:txBody>
      </p:sp>
      <p:sp>
        <p:nvSpPr>
          <p:cNvPr id="4" name="Text Placeholder 3"/>
          <p:cNvSpPr>
            <a:spLocks noGrp="1"/>
          </p:cNvSpPr>
          <p:nvPr>
            <p:ph type="body" sz="half" idx="2"/>
          </p:nvPr>
        </p:nvSpPr>
        <p:spPr>
          <a:xfrm>
            <a:off x="2332459" y="5237684"/>
            <a:ext cx="7139739" cy="786281"/>
          </a:xfrm>
        </p:spPr>
        <p:txBody>
          <a:bodyPr/>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00D0E5-4680-4EAD-A1D8-A8AA3821F31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479522"/>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A3E628-D097-44B5-A677-85920D7F5A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4211257"/>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6880" y="594490"/>
            <a:ext cx="2527640" cy="53549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948" y="594490"/>
            <a:ext cx="7402644" cy="53549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2F7750-8228-4490-BAA9-C109E3CD9E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2822598"/>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93877" y="594490"/>
            <a:ext cx="10110561" cy="53549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4308526-C532-41BA-B1DF-4DFF76FB39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0327351"/>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877" y="594467"/>
            <a:ext cx="10110561"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3876" y="1934055"/>
            <a:ext cx="4965142" cy="4015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39298" y="1934055"/>
            <a:ext cx="4965142" cy="4015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A1522B-9472-4BEF-8230-B80456A8F31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6386363"/>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93877" y="594467"/>
            <a:ext cx="10110561" cy="111601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93877" y="1934055"/>
            <a:ext cx="10110561" cy="401542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39981-540F-451B-9070-D14CB92A0A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6678893"/>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3877" y="594467"/>
            <a:ext cx="10110561"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3876" y="1934055"/>
            <a:ext cx="4965142" cy="4015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39298" y="1934069"/>
            <a:ext cx="4965142" cy="19308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39298" y="4017062"/>
            <a:ext cx="4965142" cy="19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614E91F-C268-490A-BF10-E5F75D8F2C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9841118"/>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303397" y="6379947"/>
            <a:ext cx="322246" cy="164224"/>
          </a:xfrm>
        </p:spPr>
        <p:txBody>
          <a:bodyPr/>
          <a:lstStyle/>
          <a:p>
            <a:fld id="{94BD5F9E-BC76-487B-A2BC-019AD28A14BF}" type="slidenum">
              <a:rPr lang="en-US" smtClean="0">
                <a:solidFill>
                  <a:prstClr val="black"/>
                </a:solidFill>
              </a:rPr>
              <a:pPr/>
              <a:t>‹#›</a:t>
            </a:fld>
            <a:endParaRPr lang="en-US">
              <a:solidFill>
                <a:prstClr val="black"/>
              </a:solidFill>
            </a:endParaRPr>
          </a:p>
        </p:txBody>
      </p:sp>
      <p:sp>
        <p:nvSpPr>
          <p:cNvPr id="5" name="Text Placeholder 4"/>
          <p:cNvSpPr>
            <a:spLocks noGrp="1"/>
          </p:cNvSpPr>
          <p:nvPr>
            <p:ph type="body" sz="quarter" idx="13"/>
          </p:nvPr>
        </p:nvSpPr>
        <p:spPr>
          <a:xfrm>
            <a:off x="595072" y="6023610"/>
            <a:ext cx="10708171" cy="520559"/>
          </a:xfrm>
        </p:spPr>
        <p:txBody>
          <a:bodyPr anchor="b"/>
          <a:lstStyle>
            <a:lvl1pPr marL="0" indent="0">
              <a:buFontTx/>
              <a:buNone/>
              <a:defRPr sz="1171"/>
            </a:lvl1pPr>
          </a:lstStyle>
          <a:p>
            <a:pPr lvl="0"/>
            <a:r>
              <a:rPr lang="en-US"/>
              <a:t>Click to edit Master text styles</a:t>
            </a:r>
          </a:p>
        </p:txBody>
      </p:sp>
      <p:sp>
        <p:nvSpPr>
          <p:cNvPr id="6" name="TextBox 5"/>
          <p:cNvSpPr txBox="1"/>
          <p:nvPr userDrawn="1"/>
        </p:nvSpPr>
        <p:spPr>
          <a:xfrm>
            <a:off x="204209" y="634605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latin typeface="Arial" panose="020B0604020202020204" pitchFamily="34" charset="0"/>
                <a:ea typeface="+mn-ea"/>
                <a:cs typeface="Arial" panose="020B0604020202020204" pitchFamily="34" charset="0"/>
              </a:rPr>
              <a:t>From </a:t>
            </a:r>
            <a:r>
              <a:rPr lang="en-US" sz="1200" dirty="0" smtClean="0">
                <a:latin typeface="Arial" panose="020B0604020202020204" pitchFamily="34" charset="0"/>
                <a:ea typeface="+mn-ea"/>
                <a:cs typeface="Arial" panose="020B0604020202020204" pitchFamily="34" charset="0"/>
              </a:rPr>
              <a:t>RM </a:t>
            </a:r>
            <a:r>
              <a:rPr lang="en-US" sz="1200" dirty="0" err="1" smtClean="0">
                <a:latin typeface="Arial" panose="020B0604020202020204" pitchFamily="34" charset="0"/>
                <a:ea typeface="+mn-ea"/>
                <a:cs typeface="Arial" panose="020B0604020202020204" pitchFamily="34" charset="0"/>
              </a:rPr>
              <a:t>Gulick</a:t>
            </a:r>
            <a:r>
              <a:rPr lang="en-US" sz="1200" dirty="0" smtClean="0">
                <a:latin typeface="Arial" panose="020B0604020202020204" pitchFamily="34" charset="0"/>
                <a:ea typeface="+mn-ea"/>
                <a:cs typeface="Arial" panose="020B0604020202020204" pitchFamily="34" charset="0"/>
              </a:rPr>
              <a:t>, MD, MPH </a:t>
            </a:r>
            <a:r>
              <a:rPr lang="en-US" sz="1200" dirty="0">
                <a:latin typeface="Arial" panose="020B0604020202020204" pitchFamily="34" charset="0"/>
                <a:ea typeface="+mn-ea"/>
                <a:cs typeface="Arial" panose="020B0604020202020204" pitchFamily="34" charset="0"/>
              </a:rPr>
              <a:t>at </a:t>
            </a:r>
            <a:r>
              <a:rPr lang="en-US" sz="1200" dirty="0" smtClean="0">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latin typeface="Arial" panose="020B0604020202020204" pitchFamily="34" charset="0"/>
                <a:ea typeface="+mn-ea"/>
                <a:cs typeface="Arial" panose="020B0604020202020204" pitchFamily="34" charset="0"/>
              </a:rPr>
              <a:t>USA. </a:t>
            </a:r>
            <a:endParaRPr lang="en-US" sz="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360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363" y="268288"/>
            <a:ext cx="10707731" cy="1116012"/>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5292" y="1498600"/>
            <a:ext cx="5256214" cy="623888"/>
          </a:xfrm>
          <a:prstGeom prst="rect">
            <a:avLst/>
          </a:prstGeom>
        </p:spPr>
        <p:txBody>
          <a:bodyPr vert="horz"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5292" y="2122530"/>
            <a:ext cx="5256214" cy="385603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934" y="1498600"/>
            <a:ext cx="5258093" cy="623888"/>
          </a:xfrm>
          <a:prstGeom prst="rect">
            <a:avLst/>
          </a:prstGeom>
        </p:spPr>
        <p:txBody>
          <a:bodyPr vert="horz"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44934" y="2122530"/>
            <a:ext cx="5258093" cy="385603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38811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6"/>
          <p:cNvSpPr>
            <a:spLocks noChangeShapeType="1"/>
          </p:cNvSpPr>
          <p:nvPr/>
        </p:nvSpPr>
        <p:spPr bwMode="auto">
          <a:xfrm>
            <a:off x="296724" y="3346450"/>
            <a:ext cx="11308655"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wrap="none" anchor="ctr"/>
          <a:lstStyle/>
          <a:p>
            <a:pPr defTabSz="914422" hangingPunct="1"/>
            <a:endParaRPr lang="en-US" sz="2400" smtClean="0">
              <a:latin typeface="Times New Roman" pitchFamily="18" charset="0"/>
            </a:endParaRPr>
          </a:p>
        </p:txBody>
      </p:sp>
      <p:sp>
        <p:nvSpPr>
          <p:cNvPr id="223234" name="Rectangle 2"/>
          <p:cNvSpPr>
            <a:spLocks noGrp="1" noChangeArrowheads="1"/>
          </p:cNvSpPr>
          <p:nvPr>
            <p:ph type="ctrTitle"/>
          </p:nvPr>
        </p:nvSpPr>
        <p:spPr>
          <a:xfrm>
            <a:off x="892374" y="892387"/>
            <a:ext cx="10113566" cy="1710408"/>
          </a:xfrm>
        </p:spPr>
        <p:txBody>
          <a:bodyPr/>
          <a:lstStyle>
            <a:lvl1pPr algn="ctr">
              <a:defRPr sz="3600"/>
            </a:lvl1pPr>
          </a:lstStyle>
          <a:p>
            <a:pPr lvl="0"/>
            <a:r>
              <a:rPr lang="en-US" noProof="0" smtClean="0"/>
              <a:t>Click to edit Master title style</a:t>
            </a:r>
          </a:p>
        </p:txBody>
      </p:sp>
      <p:sp>
        <p:nvSpPr>
          <p:cNvPr id="223235" name="Rectangle 3"/>
          <p:cNvSpPr>
            <a:spLocks noGrp="1" noChangeArrowheads="1"/>
          </p:cNvSpPr>
          <p:nvPr>
            <p:ph type="subTitle" idx="1"/>
          </p:nvPr>
        </p:nvSpPr>
        <p:spPr>
          <a:xfrm>
            <a:off x="1784747" y="3569547"/>
            <a:ext cx="8328819" cy="1710408"/>
          </a:xfrm>
        </p:spPr>
        <p:txBody>
          <a:bodyPr/>
          <a:lstStyle>
            <a:lvl1pPr marL="0" indent="0" algn="ctr">
              <a:buFont typeface="Symbol" pitchFamily="18" charset="2"/>
              <a:buNone/>
              <a:defRPr sz="2000"/>
            </a:lvl1pPr>
          </a:lstStyle>
          <a:p>
            <a:pPr lvl="0"/>
            <a:r>
              <a:rPr lang="en-US" noProof="0" smtClean="0"/>
              <a:t>Click to edit Master subtitle style</a:t>
            </a:r>
          </a:p>
        </p:txBody>
      </p:sp>
    </p:spTree>
    <p:extLst>
      <p:ext uri="{BB962C8B-B14F-4D97-AF65-F5344CB8AC3E}">
        <p14:creationId xmlns:p14="http://schemas.microsoft.com/office/powerpoint/2010/main" val="66749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2118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84" y="4300813"/>
            <a:ext cx="10113566" cy="13292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84" y="2836770"/>
            <a:ext cx="10113566" cy="1464071"/>
          </a:xfrm>
        </p:spPr>
        <p:txBody>
          <a:bodyPr anchor="b"/>
          <a:lstStyle>
            <a:lvl1pPr marL="0" indent="0">
              <a:buNone/>
              <a:defRPr sz="2000"/>
            </a:lvl1pPr>
            <a:lvl2pPr marL="457211" indent="0">
              <a:buNone/>
              <a:defRPr sz="1800"/>
            </a:lvl2pPr>
            <a:lvl3pPr marL="914422" indent="0">
              <a:buNone/>
              <a:defRPr sz="1600"/>
            </a:lvl3pPr>
            <a:lvl4pPr marL="1371633" indent="0">
              <a:buNone/>
              <a:defRPr sz="1400"/>
            </a:lvl4pPr>
            <a:lvl5pPr marL="1828844" indent="0">
              <a:buNone/>
              <a:defRPr sz="1400"/>
            </a:lvl5pPr>
            <a:lvl6pPr marL="2286054" indent="0">
              <a:buNone/>
              <a:defRPr sz="1400"/>
            </a:lvl6pPr>
            <a:lvl7pPr marL="2743265" indent="0">
              <a:buNone/>
              <a:defRPr sz="1400"/>
            </a:lvl7pPr>
            <a:lvl8pPr marL="3200476" indent="0">
              <a:buNone/>
              <a:defRPr sz="1400"/>
            </a:lvl8pPr>
            <a:lvl9pPr marL="3657687" indent="0">
              <a:buNone/>
              <a:defRPr sz="1400"/>
            </a:lvl9pPr>
          </a:lstStyle>
          <a:p>
            <a:pPr lvl="0"/>
            <a:r>
              <a:rPr lang="en-US" smtClean="0"/>
              <a:t>Click to edit Master text styles</a:t>
            </a:r>
          </a:p>
        </p:txBody>
      </p:sp>
    </p:spTree>
    <p:extLst>
      <p:ext uri="{BB962C8B-B14F-4D97-AF65-F5344CB8AC3E}">
        <p14:creationId xmlns:p14="http://schemas.microsoft.com/office/powerpoint/2010/main" val="3035268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8211" y="1784773"/>
            <a:ext cx="4957630" cy="40157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4147" y="1784773"/>
            <a:ext cx="4957630" cy="40157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5317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916" y="268038"/>
            <a:ext cx="10708482" cy="111548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935" y="1498173"/>
            <a:ext cx="5257155" cy="624360"/>
          </a:xfr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935" y="2122517"/>
            <a:ext cx="5257155" cy="3856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230" y="1498173"/>
            <a:ext cx="5259220" cy="624360"/>
          </a:xfr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44230" y="2122517"/>
            <a:ext cx="5259220" cy="3856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1350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10131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8858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921" y="266496"/>
            <a:ext cx="3914463" cy="11340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51913" y="266501"/>
            <a:ext cx="6651487" cy="57122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921" y="1400563"/>
            <a:ext cx="3914463" cy="4578130"/>
          </a:xfrm>
        </p:spPr>
        <p:txBody>
          <a:bodyPr/>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Tree>
    <p:extLst>
      <p:ext uri="{BB962C8B-B14F-4D97-AF65-F5344CB8AC3E}">
        <p14:creationId xmlns:p14="http://schemas.microsoft.com/office/powerpoint/2010/main" val="4209396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153" y="4685049"/>
            <a:ext cx="7138988" cy="55309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2153" y="598023"/>
            <a:ext cx="7138988" cy="4015740"/>
          </a:xfrm>
        </p:spPr>
        <p:txBody>
          <a:bodyPr/>
          <a:lstStyle>
            <a:lvl1pPr marL="0" indent="0">
              <a:buNone/>
              <a:defRPr sz="3200"/>
            </a:lvl1pPr>
            <a:lvl2pPr marL="457211" indent="0">
              <a:buNone/>
              <a:defRPr sz="2800"/>
            </a:lvl2pPr>
            <a:lvl3pPr marL="914422" indent="0">
              <a:buNone/>
              <a:defRPr sz="2400"/>
            </a:lvl3pPr>
            <a:lvl4pPr marL="1371633" indent="0">
              <a:buNone/>
              <a:defRPr sz="2000"/>
            </a:lvl4pPr>
            <a:lvl5pPr marL="1828844" indent="0">
              <a:buNone/>
              <a:defRPr sz="2000"/>
            </a:lvl5pPr>
            <a:lvl6pPr marL="2286054" indent="0">
              <a:buNone/>
              <a:defRPr sz="2000"/>
            </a:lvl6pPr>
            <a:lvl7pPr marL="2743265" indent="0">
              <a:buNone/>
              <a:defRPr sz="2000"/>
            </a:lvl7pPr>
            <a:lvl8pPr marL="3200476" indent="0">
              <a:buNone/>
              <a:defRPr sz="2000"/>
            </a:lvl8pPr>
            <a:lvl9pPr marL="3657687" indent="0">
              <a:buNone/>
              <a:defRPr sz="2000"/>
            </a:lvl9pPr>
          </a:lstStyle>
          <a:p>
            <a:pPr lvl="0"/>
            <a:endParaRPr lang="en-US" noProof="0" smtClean="0"/>
          </a:p>
        </p:txBody>
      </p:sp>
      <p:sp>
        <p:nvSpPr>
          <p:cNvPr id="4" name="Text Placeholder 3"/>
          <p:cNvSpPr>
            <a:spLocks noGrp="1"/>
          </p:cNvSpPr>
          <p:nvPr>
            <p:ph type="body" sz="half" idx="2"/>
          </p:nvPr>
        </p:nvSpPr>
        <p:spPr>
          <a:xfrm>
            <a:off x="2332153" y="5238124"/>
            <a:ext cx="7138988" cy="785486"/>
          </a:xfrm>
        </p:spPr>
        <p:txBody>
          <a:bodyPr/>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Tree>
    <p:extLst>
      <p:ext uri="{BB962C8B-B14F-4D97-AF65-F5344CB8AC3E}">
        <p14:creationId xmlns:p14="http://schemas.microsoft.com/office/powerpoint/2010/main" val="1529973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927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5363" y="268288"/>
            <a:ext cx="10707731" cy="1116012"/>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1072751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5076" y="223109"/>
            <a:ext cx="2933265" cy="55774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9076" y="223109"/>
            <a:ext cx="8607685" cy="55774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92869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Logo Title28 Only">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bwMode="auto">
          <a:xfrm>
            <a:off x="1090724" y="394931"/>
            <a:ext cx="10466738" cy="701612"/>
          </a:xfrm>
          <a:prstGeom prst="rect">
            <a:avLst/>
          </a:prstGeom>
          <a:noFill/>
          <a:ln w="9525" algn="ctr">
            <a:noFill/>
            <a:miter lim="800000"/>
            <a:headEnd/>
            <a:tailEnd/>
          </a:ln>
          <a:effectLst/>
        </p:spPr>
        <p:txBody>
          <a:bodyPr>
            <a:noAutofit/>
          </a:bodyPr>
          <a:lstStyle>
            <a:lvl1pPr>
              <a:defRPr sz="2800" b="1">
                <a:solidFill>
                  <a:srgbClr val="E31836"/>
                </a:solidFill>
              </a:defRPr>
            </a:lvl1pPr>
          </a:lstStyle>
          <a:p>
            <a:pPr lvl="0"/>
            <a:r>
              <a:rPr lang="en-US" dirty="0" smtClean="0"/>
              <a:t>Click to edit Master title style</a:t>
            </a:r>
            <a:endParaRPr lang="en-GB" dirty="0" smtClean="0"/>
          </a:p>
        </p:txBody>
      </p:sp>
      <p:sp>
        <p:nvSpPr>
          <p:cNvPr id="7" name="Text Placeholder 4"/>
          <p:cNvSpPr>
            <a:spLocks noGrp="1"/>
          </p:cNvSpPr>
          <p:nvPr>
            <p:ph type="body" sz="quarter" idx="11"/>
          </p:nvPr>
        </p:nvSpPr>
        <p:spPr>
          <a:xfrm>
            <a:off x="1090679" y="6246723"/>
            <a:ext cx="10470515" cy="148731"/>
          </a:xfrm>
        </p:spPr>
        <p:txBody>
          <a:bodyPr/>
          <a:lstStyle>
            <a:lvl1pPr marL="0" indent="0" algn="r">
              <a:buNone/>
              <a:defRPr sz="1000"/>
            </a:lvl1pPr>
          </a:lstStyle>
          <a:p>
            <a:pPr lvl="0"/>
            <a:r>
              <a:rPr lang="en-US" dirty="0" smtClean="0"/>
              <a:t>Click to edit Master text styles</a:t>
            </a:r>
            <a:endParaRPr lang="en-US" dirty="0"/>
          </a:p>
        </p:txBody>
      </p:sp>
      <p:sp>
        <p:nvSpPr>
          <p:cNvPr id="8" name="Text Placeholder 6"/>
          <p:cNvSpPr>
            <a:spLocks noGrp="1"/>
          </p:cNvSpPr>
          <p:nvPr>
            <p:ph type="body" sz="quarter" idx="13"/>
          </p:nvPr>
        </p:nvSpPr>
        <p:spPr>
          <a:xfrm>
            <a:off x="1090679" y="5608284"/>
            <a:ext cx="10470515" cy="297463"/>
          </a:xfrm>
        </p:spPr>
        <p:txBody>
          <a:bodyPr anchor="b"/>
          <a:lstStyle>
            <a:lvl1pPr marL="0" indent="0">
              <a:buNone/>
              <a:defRPr sz="1000"/>
            </a:lvl1pPr>
          </a:lstStyle>
          <a:p>
            <a:pPr lvl="0"/>
            <a:r>
              <a:rPr lang="en-US" dirty="0" smtClean="0"/>
              <a:t>Click to edit Master text styles</a:t>
            </a:r>
          </a:p>
        </p:txBody>
      </p:sp>
    </p:spTree>
    <p:extLst>
      <p:ext uri="{BB962C8B-B14F-4D97-AF65-F5344CB8AC3E}">
        <p14:creationId xmlns:p14="http://schemas.microsoft.com/office/powerpoint/2010/main" val="10549199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6"/>
          <p:cNvSpPr>
            <a:spLocks noChangeShapeType="1"/>
          </p:cNvSpPr>
          <p:nvPr/>
        </p:nvSpPr>
        <p:spPr bwMode="auto">
          <a:xfrm>
            <a:off x="296724" y="3346450"/>
            <a:ext cx="11308655"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wrap="none" anchor="ctr"/>
          <a:lstStyle/>
          <a:p>
            <a:pPr defTabSz="914422" hangingPunct="1"/>
            <a:endParaRPr lang="en-US" sz="2400" smtClean="0">
              <a:latin typeface="Times New Roman" pitchFamily="18" charset="0"/>
            </a:endParaRPr>
          </a:p>
        </p:txBody>
      </p:sp>
      <p:sp>
        <p:nvSpPr>
          <p:cNvPr id="223234" name="Rectangle 2"/>
          <p:cNvSpPr>
            <a:spLocks noGrp="1" noChangeArrowheads="1"/>
          </p:cNvSpPr>
          <p:nvPr>
            <p:ph type="ctrTitle"/>
          </p:nvPr>
        </p:nvSpPr>
        <p:spPr>
          <a:xfrm>
            <a:off x="892374" y="892387"/>
            <a:ext cx="10113566" cy="1710408"/>
          </a:xfrm>
        </p:spPr>
        <p:txBody>
          <a:bodyPr/>
          <a:lstStyle>
            <a:lvl1pPr algn="ctr">
              <a:defRPr sz="3600"/>
            </a:lvl1pPr>
          </a:lstStyle>
          <a:p>
            <a:pPr lvl="0"/>
            <a:r>
              <a:rPr lang="en-US" noProof="0" smtClean="0"/>
              <a:t>Click to edit Master title style</a:t>
            </a:r>
          </a:p>
        </p:txBody>
      </p:sp>
      <p:sp>
        <p:nvSpPr>
          <p:cNvPr id="223235" name="Rectangle 3"/>
          <p:cNvSpPr>
            <a:spLocks noGrp="1" noChangeArrowheads="1"/>
          </p:cNvSpPr>
          <p:nvPr>
            <p:ph type="subTitle" idx="1"/>
          </p:nvPr>
        </p:nvSpPr>
        <p:spPr>
          <a:xfrm>
            <a:off x="1784747" y="3569547"/>
            <a:ext cx="8328819" cy="1710408"/>
          </a:xfrm>
        </p:spPr>
        <p:txBody>
          <a:bodyPr/>
          <a:lstStyle>
            <a:lvl1pPr marL="0" indent="0" algn="ctr">
              <a:buFont typeface="Symbol" pitchFamily="18" charset="2"/>
              <a:buNone/>
              <a:defRPr sz="2000"/>
            </a:lvl1pPr>
          </a:lstStyle>
          <a:p>
            <a:pPr lvl="0"/>
            <a:r>
              <a:rPr lang="en-US" noProof="0" smtClean="0"/>
              <a:t>Click to edit Master subtitle style</a:t>
            </a:r>
          </a:p>
        </p:txBody>
      </p:sp>
    </p:spTree>
    <p:extLst>
      <p:ext uri="{BB962C8B-B14F-4D97-AF65-F5344CB8AC3E}">
        <p14:creationId xmlns:p14="http://schemas.microsoft.com/office/powerpoint/2010/main" val="3535001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92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84" y="4300813"/>
            <a:ext cx="10113566" cy="13292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84" y="2836769"/>
            <a:ext cx="10113566" cy="1464071"/>
          </a:xfrm>
        </p:spPr>
        <p:txBody>
          <a:bodyPr anchor="b"/>
          <a:lstStyle>
            <a:lvl1pPr marL="0" indent="0">
              <a:buNone/>
              <a:defRPr sz="2000"/>
            </a:lvl1pPr>
            <a:lvl2pPr marL="457211" indent="0">
              <a:buNone/>
              <a:defRPr sz="1800"/>
            </a:lvl2pPr>
            <a:lvl3pPr marL="914422" indent="0">
              <a:buNone/>
              <a:defRPr sz="1600"/>
            </a:lvl3pPr>
            <a:lvl4pPr marL="1371633" indent="0">
              <a:buNone/>
              <a:defRPr sz="1400"/>
            </a:lvl4pPr>
            <a:lvl5pPr marL="1828844" indent="0">
              <a:buNone/>
              <a:defRPr sz="1400"/>
            </a:lvl5pPr>
            <a:lvl6pPr marL="2286054" indent="0">
              <a:buNone/>
              <a:defRPr sz="1400"/>
            </a:lvl6pPr>
            <a:lvl7pPr marL="2743265" indent="0">
              <a:buNone/>
              <a:defRPr sz="1400"/>
            </a:lvl7pPr>
            <a:lvl8pPr marL="3200476" indent="0">
              <a:buNone/>
              <a:defRPr sz="1400"/>
            </a:lvl8pPr>
            <a:lvl9pPr marL="3657687" indent="0">
              <a:buNone/>
              <a:defRPr sz="1400"/>
            </a:lvl9pPr>
          </a:lstStyle>
          <a:p>
            <a:pPr lvl="0"/>
            <a:r>
              <a:rPr lang="en-US" smtClean="0"/>
              <a:t>Click to edit Master text styles</a:t>
            </a:r>
          </a:p>
        </p:txBody>
      </p:sp>
    </p:spTree>
    <p:extLst>
      <p:ext uri="{BB962C8B-B14F-4D97-AF65-F5344CB8AC3E}">
        <p14:creationId xmlns:p14="http://schemas.microsoft.com/office/powerpoint/2010/main" val="40001571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8211" y="1784773"/>
            <a:ext cx="4957630" cy="40157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4147" y="1784773"/>
            <a:ext cx="4957630" cy="40157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1365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916" y="268038"/>
            <a:ext cx="10708482" cy="111548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935" y="1498172"/>
            <a:ext cx="5257155" cy="624360"/>
          </a:xfr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935" y="2122517"/>
            <a:ext cx="5257155" cy="3856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229" y="1498172"/>
            <a:ext cx="5259220" cy="624360"/>
          </a:xfr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44229" y="2122517"/>
            <a:ext cx="5259220" cy="3856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2380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09393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569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921" y="266495"/>
            <a:ext cx="3914463" cy="11340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51913" y="266500"/>
            <a:ext cx="6651487" cy="57122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921" y="1400563"/>
            <a:ext cx="3914463" cy="4578130"/>
          </a:xfrm>
        </p:spPr>
        <p:txBody>
          <a:bodyPr/>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Tree>
    <p:extLst>
      <p:ext uri="{BB962C8B-B14F-4D97-AF65-F5344CB8AC3E}">
        <p14:creationId xmlns:p14="http://schemas.microsoft.com/office/powerpoint/2010/main" val="323160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3081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153" y="4685048"/>
            <a:ext cx="7138988" cy="55309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2153" y="598023"/>
            <a:ext cx="7138988" cy="4015740"/>
          </a:xfrm>
        </p:spPr>
        <p:txBody>
          <a:bodyPr/>
          <a:lstStyle>
            <a:lvl1pPr marL="0" indent="0">
              <a:buNone/>
              <a:defRPr sz="3200"/>
            </a:lvl1pPr>
            <a:lvl2pPr marL="457211" indent="0">
              <a:buNone/>
              <a:defRPr sz="2800"/>
            </a:lvl2pPr>
            <a:lvl3pPr marL="914422" indent="0">
              <a:buNone/>
              <a:defRPr sz="2400"/>
            </a:lvl3pPr>
            <a:lvl4pPr marL="1371633" indent="0">
              <a:buNone/>
              <a:defRPr sz="2000"/>
            </a:lvl4pPr>
            <a:lvl5pPr marL="1828844" indent="0">
              <a:buNone/>
              <a:defRPr sz="2000"/>
            </a:lvl5pPr>
            <a:lvl6pPr marL="2286054" indent="0">
              <a:buNone/>
              <a:defRPr sz="2000"/>
            </a:lvl6pPr>
            <a:lvl7pPr marL="2743265" indent="0">
              <a:buNone/>
              <a:defRPr sz="2000"/>
            </a:lvl7pPr>
            <a:lvl8pPr marL="3200476" indent="0">
              <a:buNone/>
              <a:defRPr sz="2000"/>
            </a:lvl8pPr>
            <a:lvl9pPr marL="3657687" indent="0">
              <a:buNone/>
              <a:defRPr sz="2000"/>
            </a:lvl9pPr>
          </a:lstStyle>
          <a:p>
            <a:pPr lvl="0"/>
            <a:endParaRPr lang="en-US" noProof="0" smtClean="0"/>
          </a:p>
        </p:txBody>
      </p:sp>
      <p:sp>
        <p:nvSpPr>
          <p:cNvPr id="4" name="Text Placeholder 3"/>
          <p:cNvSpPr>
            <a:spLocks noGrp="1"/>
          </p:cNvSpPr>
          <p:nvPr>
            <p:ph type="body" sz="half" idx="2"/>
          </p:nvPr>
        </p:nvSpPr>
        <p:spPr>
          <a:xfrm>
            <a:off x="2332153" y="5238124"/>
            <a:ext cx="7138988" cy="785486"/>
          </a:xfrm>
        </p:spPr>
        <p:txBody>
          <a:bodyPr/>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Tree>
    <p:extLst>
      <p:ext uri="{BB962C8B-B14F-4D97-AF65-F5344CB8AC3E}">
        <p14:creationId xmlns:p14="http://schemas.microsoft.com/office/powerpoint/2010/main" val="16467453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15405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5076" y="223108"/>
            <a:ext cx="2933265" cy="55774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9076" y="223108"/>
            <a:ext cx="8607685" cy="55774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99299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495463"/>
            <a:ext cx="11898313" cy="74506"/>
          </a:xfrm>
          <a:prstGeom prst="rect">
            <a:avLst/>
          </a:prstGeom>
          <a:solidFill>
            <a:srgbClr val="FFFFCC"/>
          </a:solidFill>
          <a:ln w="9525">
            <a:solidFill>
              <a:srgbClr val="FFFFCC"/>
            </a:solidFill>
            <a:miter lim="800000"/>
            <a:headEnd/>
            <a:tailEnd/>
          </a:ln>
        </p:spPr>
        <p:txBody>
          <a:bodyPr wrap="none" lIns="91350" tIns="45677" rIns="91350" bIns="45677"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22" eaLnBrk="1" hangingPunct="1">
              <a:defRPr/>
            </a:pPr>
            <a:endParaRPr lang="en-GB" altLang="en-US" sz="1600" smtClean="0">
              <a:solidFill>
                <a:srgbClr val="FFFFFF"/>
              </a:solidFill>
              <a:latin typeface="Arial" pitchFamily="34" charset="0"/>
              <a:ea typeface="ＭＳ Ｐゴシック" pitchFamily="34" charset="-128"/>
            </a:endParaRPr>
          </a:p>
        </p:txBody>
      </p:sp>
      <p:sp>
        <p:nvSpPr>
          <p:cNvPr id="5" name="Rectangle 7"/>
          <p:cNvSpPr>
            <a:spLocks noChangeArrowheads="1"/>
          </p:cNvSpPr>
          <p:nvPr/>
        </p:nvSpPr>
        <p:spPr bwMode="auto">
          <a:xfrm>
            <a:off x="22" y="21"/>
            <a:ext cx="3767048" cy="4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22" eaLnBrk="1" hangingPunct="1">
              <a:defRPr/>
            </a:pPr>
            <a:endParaRPr lang="en-GB" altLang="en-US" sz="1000" smtClean="0">
              <a:solidFill>
                <a:srgbClr val="FFFFFF"/>
              </a:solidFill>
              <a:latin typeface="Arial" pitchFamily="34" charset="0"/>
              <a:ea typeface="ＭＳ Ｐゴシック" pitchFamily="34" charset="-128"/>
            </a:endParaRPr>
          </a:p>
        </p:txBody>
      </p:sp>
      <p:sp>
        <p:nvSpPr>
          <p:cNvPr id="470018" name="Rectangle 2"/>
          <p:cNvSpPr>
            <a:spLocks noGrp="1" noChangeArrowheads="1"/>
          </p:cNvSpPr>
          <p:nvPr>
            <p:ph type="ctrTitle"/>
          </p:nvPr>
        </p:nvSpPr>
        <p:spPr>
          <a:xfrm>
            <a:off x="892374" y="2079152"/>
            <a:ext cx="10113566" cy="1434635"/>
          </a:xfrm>
        </p:spPr>
        <p:txBody>
          <a:bodyPr/>
          <a:lstStyle>
            <a:lvl1pPr>
              <a:defRPr smtClean="0"/>
            </a:lvl1pPr>
          </a:lstStyle>
          <a:p>
            <a:r>
              <a:rPr lang="en-US" smtClean="0"/>
              <a:t>Click to edit Master title style</a:t>
            </a:r>
          </a:p>
        </p:txBody>
      </p:sp>
      <p:sp>
        <p:nvSpPr>
          <p:cNvPr id="470019" name="Rectangle 3"/>
          <p:cNvSpPr>
            <a:spLocks noGrp="1" noChangeArrowheads="1"/>
          </p:cNvSpPr>
          <p:nvPr>
            <p:ph type="subTitle" idx="1"/>
          </p:nvPr>
        </p:nvSpPr>
        <p:spPr>
          <a:xfrm>
            <a:off x="1784747" y="3792645"/>
            <a:ext cx="8328819" cy="1710408"/>
          </a:xfrm>
        </p:spPr>
        <p:txBody>
          <a:bodyPr/>
          <a:lstStyle>
            <a:lvl1pPr marL="0" indent="0" algn="ctr">
              <a:buFontTx/>
              <a:buNone/>
              <a:defRPr smtClean="0"/>
            </a:lvl1pPr>
          </a:lstStyle>
          <a:p>
            <a:r>
              <a:rPr lang="en-US" smtClean="0"/>
              <a:t>Click to edit Master subtitle style</a:t>
            </a:r>
          </a:p>
        </p:txBody>
      </p:sp>
    </p:spTree>
    <p:extLst>
      <p:ext uri="{BB962C8B-B14F-4D97-AF65-F5344CB8AC3E}">
        <p14:creationId xmlns:p14="http://schemas.microsoft.com/office/powerpoint/2010/main" val="38350778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5545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84" y="4300818"/>
            <a:ext cx="10113566" cy="13292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84" y="2836763"/>
            <a:ext cx="10113566" cy="1464071"/>
          </a:xfrm>
        </p:spPr>
        <p:txBody>
          <a:bodyPr anchor="b"/>
          <a:lstStyle>
            <a:lvl1pPr marL="0" indent="0">
              <a:buNone/>
              <a:defRPr sz="2000"/>
            </a:lvl1pPr>
            <a:lvl2pPr marL="456783" indent="0">
              <a:buNone/>
              <a:defRPr sz="1800"/>
            </a:lvl2pPr>
            <a:lvl3pPr marL="913570" indent="0">
              <a:buNone/>
              <a:defRPr sz="1600"/>
            </a:lvl3pPr>
            <a:lvl4pPr marL="1370355" indent="0">
              <a:buNone/>
              <a:defRPr sz="1400"/>
            </a:lvl4pPr>
            <a:lvl5pPr marL="1827137" indent="0">
              <a:buNone/>
              <a:defRPr sz="1400"/>
            </a:lvl5pPr>
            <a:lvl6pPr marL="2283922" indent="0">
              <a:buNone/>
              <a:defRPr sz="1400"/>
            </a:lvl6pPr>
            <a:lvl7pPr marL="2740706" indent="0">
              <a:buNone/>
              <a:defRPr sz="1400"/>
            </a:lvl7pPr>
            <a:lvl8pPr marL="3197488" indent="0">
              <a:buNone/>
              <a:defRPr sz="1400"/>
            </a:lvl8pPr>
            <a:lvl9pPr marL="3654274" indent="0">
              <a:buNone/>
              <a:defRPr sz="1400"/>
            </a:lvl9pPr>
          </a:lstStyle>
          <a:p>
            <a:pPr lvl="0"/>
            <a:r>
              <a:rPr lang="en-US" smtClean="0"/>
              <a:t>Click to edit Master text styles</a:t>
            </a:r>
          </a:p>
        </p:txBody>
      </p:sp>
    </p:spTree>
    <p:extLst>
      <p:ext uri="{BB962C8B-B14F-4D97-AF65-F5344CB8AC3E}">
        <p14:creationId xmlns:p14="http://schemas.microsoft.com/office/powerpoint/2010/main" val="30662712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915" y="1636057"/>
            <a:ext cx="5304665" cy="44619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7885" y="1636057"/>
            <a:ext cx="5304665" cy="44619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29168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916" y="268031"/>
            <a:ext cx="10708482" cy="111548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935" y="1498167"/>
            <a:ext cx="5257155" cy="624360"/>
          </a:xfrm>
        </p:spPr>
        <p:txBody>
          <a:bodyPr anchor="b"/>
          <a:lstStyle>
            <a:lvl1pPr marL="0" indent="0">
              <a:buNone/>
              <a:defRPr sz="2400" b="1"/>
            </a:lvl1pPr>
            <a:lvl2pPr marL="456783" indent="0">
              <a:buNone/>
              <a:defRPr sz="2000" b="1"/>
            </a:lvl2pPr>
            <a:lvl3pPr marL="913570" indent="0">
              <a:buNone/>
              <a:defRPr sz="1800" b="1"/>
            </a:lvl3pPr>
            <a:lvl4pPr marL="1370355" indent="0">
              <a:buNone/>
              <a:defRPr sz="1600" b="1"/>
            </a:lvl4pPr>
            <a:lvl5pPr marL="1827137" indent="0">
              <a:buNone/>
              <a:defRPr sz="1600" b="1"/>
            </a:lvl5pPr>
            <a:lvl6pPr marL="2283922" indent="0">
              <a:buNone/>
              <a:defRPr sz="1600" b="1"/>
            </a:lvl6pPr>
            <a:lvl7pPr marL="2740706" indent="0">
              <a:buNone/>
              <a:defRPr sz="1600" b="1"/>
            </a:lvl7pPr>
            <a:lvl8pPr marL="3197488" indent="0">
              <a:buNone/>
              <a:defRPr sz="1600" b="1"/>
            </a:lvl8pPr>
            <a:lvl9pPr marL="3654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935" y="2122517"/>
            <a:ext cx="5257155" cy="3856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212" y="1498167"/>
            <a:ext cx="5259220" cy="624360"/>
          </a:xfrm>
        </p:spPr>
        <p:txBody>
          <a:bodyPr anchor="b"/>
          <a:lstStyle>
            <a:lvl1pPr marL="0" indent="0">
              <a:buNone/>
              <a:defRPr sz="2400" b="1"/>
            </a:lvl1pPr>
            <a:lvl2pPr marL="456783" indent="0">
              <a:buNone/>
              <a:defRPr sz="2000" b="1"/>
            </a:lvl2pPr>
            <a:lvl3pPr marL="913570" indent="0">
              <a:buNone/>
              <a:defRPr sz="1800" b="1"/>
            </a:lvl3pPr>
            <a:lvl4pPr marL="1370355" indent="0">
              <a:buNone/>
              <a:defRPr sz="1600" b="1"/>
            </a:lvl4pPr>
            <a:lvl5pPr marL="1827137" indent="0">
              <a:buNone/>
              <a:defRPr sz="1600" b="1"/>
            </a:lvl5pPr>
            <a:lvl6pPr marL="2283922" indent="0">
              <a:buNone/>
              <a:defRPr sz="1600" b="1"/>
            </a:lvl6pPr>
            <a:lvl7pPr marL="2740706" indent="0">
              <a:buNone/>
              <a:defRPr sz="1600" b="1"/>
            </a:lvl7pPr>
            <a:lvl8pPr marL="3197488" indent="0">
              <a:buNone/>
              <a:defRPr sz="1600" b="1"/>
            </a:lvl8pPr>
            <a:lvl9pPr marL="3654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44212" y="2122517"/>
            <a:ext cx="5259220" cy="3856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07237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87958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50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300" y="266734"/>
            <a:ext cx="3913523" cy="1133475"/>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51550" y="266741"/>
            <a:ext cx="6651487" cy="57118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5300" y="1400175"/>
            <a:ext cx="3913523" cy="4578350"/>
          </a:xfrm>
          <a:prstGeom prst="rect">
            <a:avLst/>
          </a:prstGeom>
        </p:spPr>
        <p:txBody>
          <a:bodyPr vert="horz"/>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Tree>
    <p:extLst>
      <p:ext uri="{BB962C8B-B14F-4D97-AF65-F5344CB8AC3E}">
        <p14:creationId xmlns:p14="http://schemas.microsoft.com/office/powerpoint/2010/main" val="4777127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921" y="266488"/>
            <a:ext cx="3914463" cy="11340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51917" y="266507"/>
            <a:ext cx="6651487" cy="57122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921" y="1400563"/>
            <a:ext cx="3914463" cy="4578130"/>
          </a:xfrm>
        </p:spPr>
        <p:txBody>
          <a:bodyPr/>
          <a:lstStyle>
            <a:lvl1pPr marL="0" indent="0">
              <a:buNone/>
              <a:defRPr sz="1400"/>
            </a:lvl1pPr>
            <a:lvl2pPr marL="456783" indent="0">
              <a:buNone/>
              <a:defRPr sz="1200"/>
            </a:lvl2pPr>
            <a:lvl3pPr marL="913570" indent="0">
              <a:buNone/>
              <a:defRPr sz="1000"/>
            </a:lvl3pPr>
            <a:lvl4pPr marL="1370355" indent="0">
              <a:buNone/>
              <a:defRPr sz="900"/>
            </a:lvl4pPr>
            <a:lvl5pPr marL="1827137" indent="0">
              <a:buNone/>
              <a:defRPr sz="900"/>
            </a:lvl5pPr>
            <a:lvl6pPr marL="2283922" indent="0">
              <a:buNone/>
              <a:defRPr sz="900"/>
            </a:lvl6pPr>
            <a:lvl7pPr marL="2740706" indent="0">
              <a:buNone/>
              <a:defRPr sz="900"/>
            </a:lvl7pPr>
            <a:lvl8pPr marL="3197488" indent="0">
              <a:buNone/>
              <a:defRPr sz="900"/>
            </a:lvl8pPr>
            <a:lvl9pPr marL="3654274" indent="0">
              <a:buNone/>
              <a:defRPr sz="900"/>
            </a:lvl9pPr>
          </a:lstStyle>
          <a:p>
            <a:pPr lvl="0"/>
            <a:r>
              <a:rPr lang="en-US" smtClean="0"/>
              <a:t>Click to edit Master text styles</a:t>
            </a:r>
          </a:p>
        </p:txBody>
      </p:sp>
    </p:spTree>
    <p:extLst>
      <p:ext uri="{BB962C8B-B14F-4D97-AF65-F5344CB8AC3E}">
        <p14:creationId xmlns:p14="http://schemas.microsoft.com/office/powerpoint/2010/main" val="30471577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153" y="4685039"/>
            <a:ext cx="7138988" cy="55309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2153" y="598023"/>
            <a:ext cx="7138988" cy="4015740"/>
          </a:xfrm>
        </p:spPr>
        <p:txBody>
          <a:bodyPr/>
          <a:lstStyle>
            <a:lvl1pPr marL="0" indent="0">
              <a:buNone/>
              <a:defRPr sz="3200"/>
            </a:lvl1pPr>
            <a:lvl2pPr marL="456783" indent="0">
              <a:buNone/>
              <a:defRPr sz="2800"/>
            </a:lvl2pPr>
            <a:lvl3pPr marL="913570" indent="0">
              <a:buNone/>
              <a:defRPr sz="2400"/>
            </a:lvl3pPr>
            <a:lvl4pPr marL="1370355" indent="0">
              <a:buNone/>
              <a:defRPr sz="2000"/>
            </a:lvl4pPr>
            <a:lvl5pPr marL="1827137" indent="0">
              <a:buNone/>
              <a:defRPr sz="2000"/>
            </a:lvl5pPr>
            <a:lvl6pPr marL="2283922" indent="0">
              <a:buNone/>
              <a:defRPr sz="2000"/>
            </a:lvl6pPr>
            <a:lvl7pPr marL="2740706" indent="0">
              <a:buNone/>
              <a:defRPr sz="2000"/>
            </a:lvl7pPr>
            <a:lvl8pPr marL="3197488" indent="0">
              <a:buNone/>
              <a:defRPr sz="2000"/>
            </a:lvl8pPr>
            <a:lvl9pPr marL="3654274" indent="0">
              <a:buNone/>
              <a:defRPr sz="2000"/>
            </a:lvl9pPr>
          </a:lstStyle>
          <a:p>
            <a:pPr lvl="0"/>
            <a:endParaRPr lang="en-US" noProof="0" smtClean="0"/>
          </a:p>
        </p:txBody>
      </p:sp>
      <p:sp>
        <p:nvSpPr>
          <p:cNvPr id="4" name="Text Placeholder 3"/>
          <p:cNvSpPr>
            <a:spLocks noGrp="1"/>
          </p:cNvSpPr>
          <p:nvPr>
            <p:ph type="body" sz="half" idx="2"/>
          </p:nvPr>
        </p:nvSpPr>
        <p:spPr>
          <a:xfrm>
            <a:off x="2332153" y="5238124"/>
            <a:ext cx="7138988" cy="785486"/>
          </a:xfrm>
        </p:spPr>
        <p:txBody>
          <a:bodyPr/>
          <a:lstStyle>
            <a:lvl1pPr marL="0" indent="0">
              <a:buNone/>
              <a:defRPr sz="1400"/>
            </a:lvl1pPr>
            <a:lvl2pPr marL="456783" indent="0">
              <a:buNone/>
              <a:defRPr sz="1200"/>
            </a:lvl2pPr>
            <a:lvl3pPr marL="913570" indent="0">
              <a:buNone/>
              <a:defRPr sz="1000"/>
            </a:lvl3pPr>
            <a:lvl4pPr marL="1370355" indent="0">
              <a:buNone/>
              <a:defRPr sz="900"/>
            </a:lvl4pPr>
            <a:lvl5pPr marL="1827137" indent="0">
              <a:buNone/>
              <a:defRPr sz="900"/>
            </a:lvl5pPr>
            <a:lvl6pPr marL="2283922" indent="0">
              <a:buNone/>
              <a:defRPr sz="900"/>
            </a:lvl6pPr>
            <a:lvl7pPr marL="2740706" indent="0">
              <a:buNone/>
              <a:defRPr sz="900"/>
            </a:lvl7pPr>
            <a:lvl8pPr marL="3197488" indent="0">
              <a:buNone/>
              <a:defRPr sz="900"/>
            </a:lvl8pPr>
            <a:lvl9pPr marL="3654274" indent="0">
              <a:buNone/>
              <a:defRPr sz="900"/>
            </a:lvl9pPr>
          </a:lstStyle>
          <a:p>
            <a:pPr lvl="0"/>
            <a:r>
              <a:rPr lang="en-US" smtClean="0"/>
              <a:t>Click to edit Master text styles</a:t>
            </a:r>
          </a:p>
        </p:txBody>
      </p:sp>
    </p:spTree>
    <p:extLst>
      <p:ext uri="{BB962C8B-B14F-4D97-AF65-F5344CB8AC3E}">
        <p14:creationId xmlns:p14="http://schemas.microsoft.com/office/powerpoint/2010/main" val="6566416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40259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431" y="148742"/>
            <a:ext cx="2776273" cy="59492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6612" y="148742"/>
            <a:ext cx="8130514" cy="5949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8288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6611" y="148736"/>
            <a:ext cx="11105092" cy="111548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94916" y="1636057"/>
            <a:ext cx="10807634" cy="4461933"/>
          </a:xfrm>
        </p:spPr>
        <p:txBody>
          <a:bodyPr/>
          <a:lstStyle/>
          <a:p>
            <a:pPr lvl="0"/>
            <a:endParaRPr lang="en-US" noProof="0"/>
          </a:p>
        </p:txBody>
      </p:sp>
    </p:spTree>
    <p:extLst>
      <p:ext uri="{BB962C8B-B14F-4D97-AF65-F5344CB8AC3E}">
        <p14:creationId xmlns:p14="http://schemas.microsoft.com/office/powerpoint/2010/main" val="28448498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6611" y="148736"/>
            <a:ext cx="11105092" cy="111548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94916" y="1636057"/>
            <a:ext cx="10807634" cy="4461933"/>
          </a:xfrm>
        </p:spPr>
        <p:txBody>
          <a:bodyPr/>
          <a:lstStyle/>
          <a:p>
            <a:pPr lvl="0"/>
            <a:endParaRPr lang="en-US" noProof="0"/>
          </a:p>
        </p:txBody>
      </p:sp>
    </p:spTree>
    <p:extLst>
      <p:ext uri="{BB962C8B-B14F-4D97-AF65-F5344CB8AC3E}">
        <p14:creationId xmlns:p14="http://schemas.microsoft.com/office/powerpoint/2010/main" val="33059053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374" y="2079137"/>
            <a:ext cx="10113566" cy="14346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4747" y="3792643"/>
            <a:ext cx="8328819" cy="1710408"/>
          </a:xfrm>
        </p:spPr>
        <p:txBody>
          <a:bodyPr/>
          <a:lstStyle>
            <a:lvl1pPr marL="0" indent="0" algn="ctr">
              <a:buNone/>
              <a:defRPr/>
            </a:lvl1pPr>
            <a:lvl2pPr marL="457211" indent="0" algn="ctr">
              <a:buNone/>
              <a:defRPr/>
            </a:lvl2pPr>
            <a:lvl3pPr marL="914422" indent="0" algn="ctr">
              <a:buNone/>
              <a:defRPr/>
            </a:lvl3pPr>
            <a:lvl4pPr marL="1371633" indent="0" algn="ctr">
              <a:buNone/>
              <a:defRPr/>
            </a:lvl4pPr>
            <a:lvl5pPr marL="1828844" indent="0" algn="ctr">
              <a:buNone/>
              <a:defRPr/>
            </a:lvl5pPr>
            <a:lvl6pPr marL="2286054" indent="0" algn="ctr">
              <a:buNone/>
              <a:defRPr/>
            </a:lvl6pPr>
            <a:lvl7pPr marL="2743265" indent="0" algn="ctr">
              <a:buNone/>
              <a:defRPr/>
            </a:lvl7pPr>
            <a:lvl8pPr marL="3200476" indent="0" algn="ctr">
              <a:buNone/>
              <a:defRPr/>
            </a:lvl8pPr>
            <a:lvl9pPr marL="365768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7F4A71-8674-47AB-9CD8-DC5E4D9F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14990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37BC6C-DA39-4A5C-AFFA-9A44FBA36D01}" type="slidenum">
              <a:rPr lang="en-US">
                <a:solidFill>
                  <a:srgbClr val="FFFFFF"/>
                </a:solidFill>
              </a:rPr>
              <a:pPr>
                <a:defRPr/>
              </a:pPr>
              <a:t>‹#›</a:t>
            </a:fld>
            <a:endParaRPr lang="en-US">
              <a:solidFill>
                <a:srgbClr val="FFFFFF"/>
              </a:solidFill>
            </a:endParaRPr>
          </a:p>
        </p:txBody>
      </p:sp>
      <p:sp>
        <p:nvSpPr>
          <p:cNvPr id="7" name="TextBox 5"/>
          <p:cNvSpPr txBox="1"/>
          <p:nvPr userDrawn="1"/>
        </p:nvSpPr>
        <p:spPr>
          <a:xfrm>
            <a:off x="204209" y="6346051"/>
            <a:ext cx="11603708"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200" dirty="0">
                <a:latin typeface="Arial" panose="020B0604020202020204" pitchFamily="34" charset="0"/>
                <a:ea typeface="+mn-ea"/>
                <a:cs typeface="Arial" panose="020B0604020202020204" pitchFamily="34" charset="0"/>
              </a:rPr>
              <a:t>From </a:t>
            </a:r>
            <a:r>
              <a:rPr lang="en-US" sz="1200" dirty="0" smtClean="0">
                <a:latin typeface="Arial" panose="020B0604020202020204" pitchFamily="34" charset="0"/>
                <a:ea typeface="+mn-ea"/>
                <a:cs typeface="Arial" panose="020B0604020202020204" pitchFamily="34" charset="0"/>
              </a:rPr>
              <a:t>RM </a:t>
            </a:r>
            <a:r>
              <a:rPr lang="en-US" sz="1200" dirty="0" err="1" smtClean="0">
                <a:latin typeface="Arial" panose="020B0604020202020204" pitchFamily="34" charset="0"/>
                <a:ea typeface="+mn-ea"/>
                <a:cs typeface="Arial" panose="020B0604020202020204" pitchFamily="34" charset="0"/>
              </a:rPr>
              <a:t>Gulick</a:t>
            </a:r>
            <a:r>
              <a:rPr lang="en-US" sz="1200" dirty="0" smtClean="0">
                <a:latin typeface="Arial" panose="020B0604020202020204" pitchFamily="34" charset="0"/>
                <a:ea typeface="+mn-ea"/>
                <a:cs typeface="Arial" panose="020B0604020202020204" pitchFamily="34" charset="0"/>
              </a:rPr>
              <a:t>, MD, MPH </a:t>
            </a:r>
            <a:r>
              <a:rPr lang="en-US" sz="1200" dirty="0">
                <a:latin typeface="Arial" panose="020B0604020202020204" pitchFamily="34" charset="0"/>
                <a:ea typeface="+mn-ea"/>
                <a:cs typeface="Arial" panose="020B0604020202020204" pitchFamily="34" charset="0"/>
              </a:rPr>
              <a:t>at </a:t>
            </a:r>
            <a:r>
              <a:rPr lang="en-US" sz="1200" dirty="0" smtClean="0">
                <a:latin typeface="Arial" panose="020B0604020202020204" pitchFamily="34" charset="0"/>
                <a:ea typeface="+mn-ea"/>
                <a:cs typeface="Arial" panose="020B0604020202020204" pitchFamily="34" charset="0"/>
              </a:rPr>
              <a:t>San Antonio, Texas, August 21-23, 2017, Ryan White HIV/AIDS Program Clinical Conference, IAS</a:t>
            </a:r>
            <a:r>
              <a:rPr lang="en-US" sz="1200" dirty="0" smtClean="0">
                <a:latin typeface="Arial" panose="020B0604020202020204" pitchFamily="34" charset="0"/>
                <a:ea typeface="+mn-ea"/>
                <a:cs typeface="Arial" panose="020B0604020202020204" pitchFamily="34" charset="0"/>
                <a:sym typeface="Symbol" panose="05050102010706020507" pitchFamily="18" charset="2"/>
              </a:rPr>
              <a:t></a:t>
            </a:r>
            <a:r>
              <a:rPr lang="en-US" sz="1200" dirty="0" smtClean="0">
                <a:latin typeface="Arial" panose="020B0604020202020204" pitchFamily="34" charset="0"/>
                <a:ea typeface="+mn-ea"/>
                <a:cs typeface="Arial" panose="020B0604020202020204" pitchFamily="34" charset="0"/>
              </a:rPr>
              <a:t>USA. </a:t>
            </a:r>
            <a:endParaRPr lang="en-US" sz="12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14366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84" y="4300809"/>
            <a:ext cx="10113566" cy="132928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84" y="2836740"/>
            <a:ext cx="10113566" cy="1464071"/>
          </a:xfrm>
        </p:spPr>
        <p:txBody>
          <a:bodyPr anchor="b"/>
          <a:lstStyle>
            <a:lvl1pPr marL="0" indent="0">
              <a:buNone/>
              <a:defRPr sz="2000"/>
            </a:lvl1pPr>
            <a:lvl2pPr marL="457211" indent="0">
              <a:buNone/>
              <a:defRPr sz="1800"/>
            </a:lvl2pPr>
            <a:lvl3pPr marL="914422" indent="0">
              <a:buNone/>
              <a:defRPr sz="1600"/>
            </a:lvl3pPr>
            <a:lvl4pPr marL="1371633" indent="0">
              <a:buNone/>
              <a:defRPr sz="1400"/>
            </a:lvl4pPr>
            <a:lvl5pPr marL="1828844" indent="0">
              <a:buNone/>
              <a:defRPr sz="1400"/>
            </a:lvl5pPr>
            <a:lvl6pPr marL="2286054" indent="0">
              <a:buNone/>
              <a:defRPr sz="1400"/>
            </a:lvl6pPr>
            <a:lvl7pPr marL="2743265" indent="0">
              <a:buNone/>
              <a:defRPr sz="1400"/>
            </a:lvl7pPr>
            <a:lvl8pPr marL="3200476" indent="0">
              <a:buNone/>
              <a:defRPr sz="1400"/>
            </a:lvl8pPr>
            <a:lvl9pPr marL="365768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A0AAA3-522F-4620-96FE-23E7BEFE10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5132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916" y="1561680"/>
            <a:ext cx="5255088" cy="44170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8309" y="1561680"/>
            <a:ext cx="5255088" cy="44170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78CFED-B353-4E59-8889-35FF6ABF5F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838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440" y="4684744"/>
            <a:ext cx="7139739" cy="554037"/>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2440" y="598547"/>
            <a:ext cx="7139739" cy="4014787"/>
          </a:xfrm>
          <a:prstGeom prst="rect">
            <a:avLst/>
          </a:prstGeom>
        </p:spPr>
        <p:txBody>
          <a:bodyPr vert="horz"/>
          <a:lstStyle>
            <a:lvl1pPr marL="0" indent="0">
              <a:buNone/>
              <a:defRPr sz="3200"/>
            </a:lvl1pPr>
            <a:lvl2pPr marL="457211" indent="0">
              <a:buNone/>
              <a:defRPr sz="2800"/>
            </a:lvl2pPr>
            <a:lvl3pPr marL="914422" indent="0">
              <a:buNone/>
              <a:defRPr sz="2400"/>
            </a:lvl3pPr>
            <a:lvl4pPr marL="1371633" indent="0">
              <a:buNone/>
              <a:defRPr sz="2000"/>
            </a:lvl4pPr>
            <a:lvl5pPr marL="1828844" indent="0">
              <a:buNone/>
              <a:defRPr sz="2000"/>
            </a:lvl5pPr>
            <a:lvl6pPr marL="2286054" indent="0">
              <a:buNone/>
              <a:defRPr sz="2000"/>
            </a:lvl6pPr>
            <a:lvl7pPr marL="2743265" indent="0">
              <a:buNone/>
              <a:defRPr sz="2000"/>
            </a:lvl7pPr>
            <a:lvl8pPr marL="3200476" indent="0">
              <a:buNone/>
              <a:defRPr sz="2000"/>
            </a:lvl8pPr>
            <a:lvl9pPr marL="3657687"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2332440" y="5238781"/>
            <a:ext cx="7139739" cy="784225"/>
          </a:xfrm>
          <a:prstGeom prst="rect">
            <a:avLst/>
          </a:prstGeom>
        </p:spPr>
        <p:txBody>
          <a:bodyPr vert="horz"/>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Tree>
    <p:extLst>
      <p:ext uri="{BB962C8B-B14F-4D97-AF65-F5344CB8AC3E}">
        <p14:creationId xmlns:p14="http://schemas.microsoft.com/office/powerpoint/2010/main" val="1333350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917" y="1498157"/>
            <a:ext cx="5257155" cy="624360"/>
          </a:xfr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917" y="2122517"/>
            <a:ext cx="5257155" cy="3856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44179" y="1498157"/>
            <a:ext cx="5259220" cy="624360"/>
          </a:xfr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4" indent="0">
              <a:buNone/>
              <a:defRPr sz="1600" b="1"/>
            </a:lvl6pPr>
            <a:lvl7pPr marL="2743265" indent="0">
              <a:buNone/>
              <a:defRPr sz="1600" b="1"/>
            </a:lvl7pPr>
            <a:lvl8pPr marL="3200476" indent="0">
              <a:buNone/>
              <a:defRPr sz="1600" b="1"/>
            </a:lvl8pPr>
            <a:lvl9pPr marL="36576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44179" y="2122517"/>
            <a:ext cx="5259220" cy="3856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4392891-3CF9-4F4F-859B-D6EF9123CA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71133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05A247-05E1-4525-8F23-5DB1330FE1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27064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53A573-A16B-4C44-A71A-8EC75819E1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07058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918" y="266479"/>
            <a:ext cx="3914463" cy="11340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51912" y="266480"/>
            <a:ext cx="6651487" cy="57122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918" y="1400552"/>
            <a:ext cx="3914463" cy="4578130"/>
          </a:xfrm>
        </p:spPr>
        <p:txBody>
          <a:bodyPr/>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CDED43-6C1A-4849-BABB-26C5F97B522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010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2153" y="4685030"/>
            <a:ext cx="7138988" cy="55309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2153" y="598023"/>
            <a:ext cx="7138988" cy="4015740"/>
          </a:xfrm>
        </p:spPr>
        <p:txBody>
          <a:bodyPr/>
          <a:lstStyle>
            <a:lvl1pPr marL="0" indent="0">
              <a:buNone/>
              <a:defRPr sz="3200"/>
            </a:lvl1pPr>
            <a:lvl2pPr marL="457211" indent="0">
              <a:buNone/>
              <a:defRPr sz="2800"/>
            </a:lvl2pPr>
            <a:lvl3pPr marL="914422" indent="0">
              <a:buNone/>
              <a:defRPr sz="2400"/>
            </a:lvl3pPr>
            <a:lvl4pPr marL="1371633" indent="0">
              <a:buNone/>
              <a:defRPr sz="2000"/>
            </a:lvl4pPr>
            <a:lvl5pPr marL="1828844" indent="0">
              <a:buNone/>
              <a:defRPr sz="2000"/>
            </a:lvl5pPr>
            <a:lvl6pPr marL="2286054" indent="0">
              <a:buNone/>
              <a:defRPr sz="2000"/>
            </a:lvl6pPr>
            <a:lvl7pPr marL="2743265" indent="0">
              <a:buNone/>
              <a:defRPr sz="2000"/>
            </a:lvl7pPr>
            <a:lvl8pPr marL="3200476" indent="0">
              <a:buNone/>
              <a:defRPr sz="2000"/>
            </a:lvl8pPr>
            <a:lvl9pPr marL="3657687" indent="0">
              <a:buNone/>
              <a:defRPr sz="2000"/>
            </a:lvl9pPr>
          </a:lstStyle>
          <a:p>
            <a:pPr lvl="0"/>
            <a:endParaRPr lang="en-US" noProof="0" smtClean="0"/>
          </a:p>
        </p:txBody>
      </p:sp>
      <p:sp>
        <p:nvSpPr>
          <p:cNvPr id="4" name="Text Placeholder 3"/>
          <p:cNvSpPr>
            <a:spLocks noGrp="1"/>
          </p:cNvSpPr>
          <p:nvPr>
            <p:ph type="body" sz="half" idx="2"/>
          </p:nvPr>
        </p:nvSpPr>
        <p:spPr>
          <a:xfrm>
            <a:off x="2332153" y="5238124"/>
            <a:ext cx="7138988" cy="785486"/>
          </a:xfrm>
        </p:spPr>
        <p:txBody>
          <a:bodyPr/>
          <a:lstStyle>
            <a:lvl1pPr marL="0" indent="0">
              <a:buNone/>
              <a:defRPr sz="1400"/>
            </a:lvl1pPr>
            <a:lvl2pPr marL="457211" indent="0">
              <a:buNone/>
              <a:defRPr sz="1200"/>
            </a:lvl2pPr>
            <a:lvl3pPr marL="914422" indent="0">
              <a:buNone/>
              <a:defRPr sz="1000"/>
            </a:lvl3pPr>
            <a:lvl4pPr marL="1371633" indent="0">
              <a:buNone/>
              <a:defRPr sz="900"/>
            </a:lvl4pPr>
            <a:lvl5pPr marL="1828844" indent="0">
              <a:buNone/>
              <a:defRPr sz="900"/>
            </a:lvl5pPr>
            <a:lvl6pPr marL="2286054" indent="0">
              <a:buNone/>
              <a:defRPr sz="900"/>
            </a:lvl6pPr>
            <a:lvl7pPr marL="2743265" indent="0">
              <a:buNone/>
              <a:defRPr sz="900"/>
            </a:lvl7pPr>
            <a:lvl8pPr marL="3200476" indent="0">
              <a:buNone/>
              <a:defRPr sz="900"/>
            </a:lvl8pPr>
            <a:lvl9pPr marL="365768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E916B9-B0D4-4CED-8AEB-A22E335815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56315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0782FA-2E88-4B92-A3BB-705A6E8B5B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8552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6277" y="268030"/>
            <a:ext cx="2677120" cy="5710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916" y="268030"/>
            <a:ext cx="7833056" cy="5710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FE37EB-9618-4EDD-A0A8-AAAC7B05F9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809819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916" y="268030"/>
            <a:ext cx="10708482" cy="57106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5B63E9-685C-4318-963F-23ACAF9817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96409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916" y="268030"/>
            <a:ext cx="10708482" cy="111548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4916" y="1561680"/>
            <a:ext cx="5255088" cy="44170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8309" y="1561680"/>
            <a:ext cx="5255088" cy="44170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974827-1653-4AE5-AAA3-3075ED7E24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32117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94916" y="268030"/>
            <a:ext cx="10708482" cy="111548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94916" y="1561680"/>
            <a:ext cx="10708482" cy="441700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595488-4185-4357-AF1B-00D5A418E3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288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theme" Target="../theme/theme11.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9" Type="http://schemas.openxmlformats.org/officeDocument/2006/relationships/slideLayout" Target="../slideLayouts/slideLayout180.xml"/><Relationship Id="rId3" Type="http://schemas.openxmlformats.org/officeDocument/2006/relationships/slideLayout" Target="../slideLayouts/slideLayout144.xml"/><Relationship Id="rId21" Type="http://schemas.openxmlformats.org/officeDocument/2006/relationships/slideLayout" Target="../slideLayouts/slideLayout162.xml"/><Relationship Id="rId34" Type="http://schemas.openxmlformats.org/officeDocument/2006/relationships/slideLayout" Target="../slideLayouts/slideLayout175.xml"/><Relationship Id="rId42" Type="http://schemas.openxmlformats.org/officeDocument/2006/relationships/theme" Target="../theme/theme12.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33" Type="http://schemas.openxmlformats.org/officeDocument/2006/relationships/slideLayout" Target="../slideLayouts/slideLayout174.xml"/><Relationship Id="rId38" Type="http://schemas.openxmlformats.org/officeDocument/2006/relationships/slideLayout" Target="../slideLayouts/slideLayout179.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29" Type="http://schemas.openxmlformats.org/officeDocument/2006/relationships/slideLayout" Target="../slideLayouts/slideLayout170.xml"/><Relationship Id="rId41" Type="http://schemas.openxmlformats.org/officeDocument/2006/relationships/slideLayout" Target="../slideLayouts/slideLayout182.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32" Type="http://schemas.openxmlformats.org/officeDocument/2006/relationships/slideLayout" Target="../slideLayouts/slideLayout173.xml"/><Relationship Id="rId37" Type="http://schemas.openxmlformats.org/officeDocument/2006/relationships/slideLayout" Target="../slideLayouts/slideLayout178.xml"/><Relationship Id="rId40" Type="http://schemas.openxmlformats.org/officeDocument/2006/relationships/slideLayout" Target="../slideLayouts/slideLayout181.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slideLayout" Target="../slideLayouts/slideLayout169.xml"/><Relationship Id="rId36" Type="http://schemas.openxmlformats.org/officeDocument/2006/relationships/slideLayout" Target="../slideLayouts/slideLayout177.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slideLayout" Target="../slideLayouts/slideLayout172.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slideLayout" Target="../slideLayouts/slideLayout171.xml"/><Relationship Id="rId35" Type="http://schemas.openxmlformats.org/officeDocument/2006/relationships/slideLayout" Target="../slideLayouts/slideLayout176.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theme" Target="../theme/theme18.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theme" Target="../theme/theme19.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16.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7.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18.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19.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2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3" Type="http://schemas.openxmlformats.org/officeDocument/2006/relationships/slideLayout" Target="../slideLayouts/slideLayout223.xml"/><Relationship Id="rId21" Type="http://schemas.openxmlformats.org/officeDocument/2006/relationships/slideLayout" Target="../slideLayouts/slideLayout241.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 Id="rId22" Type="http://schemas.openxmlformats.org/officeDocument/2006/relationships/theme" Target="../theme/theme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theme" Target="../theme/theme8.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0000FF"/>
        </a:solidFill>
        <a:effectLst/>
      </p:bgPr>
    </p:bg>
    <p:spTree>
      <p:nvGrpSpPr>
        <p:cNvPr id="1" name=""/>
        <p:cNvGrpSpPr/>
        <p:nvPr/>
      </p:nvGrpSpPr>
      <p:grpSpPr>
        <a:xfrm>
          <a:off x="0" y="0"/>
          <a:ext cx="0" cy="0"/>
          <a:chOff x="0" y="0"/>
          <a:chExt cx="0" cy="0"/>
        </a:xfrm>
      </p:grpSpPr>
      <p:sp>
        <p:nvSpPr>
          <p:cNvPr id="2" name="TextBox 1"/>
          <p:cNvSpPr txBox="1"/>
          <p:nvPr userDrawn="1"/>
        </p:nvSpPr>
        <p:spPr>
          <a:xfrm>
            <a:off x="9835356" y="69850"/>
            <a:ext cx="1983052" cy="300368"/>
          </a:xfrm>
          <a:prstGeom prst="rect">
            <a:avLst/>
          </a:prstGeom>
          <a:noFill/>
        </p:spPr>
        <p:txBody>
          <a:bodyPr wrap="square" rtlCol="0">
            <a:spAutoFit/>
          </a:bodyPr>
          <a:lstStyle/>
          <a:p>
            <a:pPr algn="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algn="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31</a:t>
            </a:r>
            <a:endParaRPr lang="en-US" sz="1366" dirty="0">
              <a:solidFill>
                <a:prstClr val="white"/>
              </a:solidFill>
              <a:latin typeface="Arial" pitchFamily="34" charset="0"/>
              <a:ea typeface="+mn-ea"/>
              <a:cs typeface="Arial" pitchFamily="34" charset="0"/>
            </a:endParaRPr>
          </a:p>
        </p:txBody>
      </p:sp>
      <p:sp>
        <p:nvSpPr>
          <p:cNvPr id="3" name="Title Placeholder 2"/>
          <p:cNvSpPr>
            <a:spLocks noGrp="1"/>
          </p:cNvSpPr>
          <p:nvPr>
            <p:ph type="title"/>
          </p:nvPr>
        </p:nvSpPr>
        <p:spPr>
          <a:xfrm>
            <a:off x="817563" y="355600"/>
            <a:ext cx="10263187" cy="1293813"/>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457211" rtl="0" eaLnBrk="0" fontAlgn="base" hangingPunct="0">
        <a:spcBef>
          <a:spcPct val="0"/>
        </a:spcBef>
        <a:spcAft>
          <a:spcPct val="0"/>
        </a:spcAft>
        <a:defRPr sz="1200" b="0" i="0" u="none">
          <a:solidFill>
            <a:srgbClr val="000000"/>
          </a:solidFill>
          <a:latin typeface="+mj-lt"/>
          <a:ea typeface="+mj-ea"/>
          <a:cs typeface="+mj-cs"/>
          <a:sym typeface="Helvetica" charset="0"/>
        </a:defRPr>
      </a:lvl1pPr>
      <a:lvl2pPr algn="l" defTabSz="457211"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11"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11"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11"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11" algn="l" defTabSz="457211"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22" algn="l" defTabSz="457211"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33" algn="l" defTabSz="457211"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44" algn="l" defTabSz="457211"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8" indent="-342908" algn="l" defTabSz="912834" rtl="0" eaLnBrk="0" fontAlgn="base" hangingPunct="0">
        <a:spcBef>
          <a:spcPct val="0"/>
        </a:spcBef>
        <a:spcAft>
          <a:spcPct val="0"/>
        </a:spcAft>
        <a:defRPr>
          <a:solidFill>
            <a:srgbClr val="FFFFFF"/>
          </a:solidFill>
          <a:latin typeface="+mn-lt"/>
          <a:ea typeface="+mn-ea"/>
          <a:cs typeface="+mn-cs"/>
          <a:sym typeface="Arial" charset="0"/>
        </a:defRPr>
      </a:lvl1pPr>
      <a:lvl2pPr marL="457211" algn="l" defTabSz="912834" rtl="0" eaLnBrk="0" fontAlgn="base" hangingPunct="0">
        <a:spcBef>
          <a:spcPct val="0"/>
        </a:spcBef>
        <a:spcAft>
          <a:spcPct val="0"/>
        </a:spcAft>
        <a:defRPr>
          <a:solidFill>
            <a:srgbClr val="FFFFFF"/>
          </a:solidFill>
          <a:latin typeface="+mn-lt"/>
          <a:ea typeface="Arial" charset="0"/>
          <a:cs typeface="+mn-cs"/>
          <a:sym typeface="Arial" charset="0"/>
        </a:defRPr>
      </a:lvl2pPr>
      <a:lvl3pPr marL="914422" algn="l" defTabSz="912834" rtl="0" eaLnBrk="0" fontAlgn="base" hangingPunct="0">
        <a:spcBef>
          <a:spcPct val="0"/>
        </a:spcBef>
        <a:spcAft>
          <a:spcPct val="0"/>
        </a:spcAft>
        <a:defRPr>
          <a:solidFill>
            <a:srgbClr val="FFFFFF"/>
          </a:solidFill>
          <a:latin typeface="+mn-lt"/>
          <a:ea typeface="Arial" charset="0"/>
          <a:cs typeface="+mn-cs"/>
          <a:sym typeface="Arial" charset="0"/>
        </a:defRPr>
      </a:lvl3pPr>
      <a:lvl4pPr marL="1371633" algn="l" defTabSz="912834" rtl="0" eaLnBrk="0" fontAlgn="base" hangingPunct="0">
        <a:spcBef>
          <a:spcPct val="0"/>
        </a:spcBef>
        <a:spcAft>
          <a:spcPct val="0"/>
        </a:spcAft>
        <a:defRPr>
          <a:solidFill>
            <a:srgbClr val="FFFFFF"/>
          </a:solidFill>
          <a:latin typeface="+mn-lt"/>
          <a:ea typeface="Arial" charset="0"/>
          <a:cs typeface="+mn-cs"/>
          <a:sym typeface="Arial" charset="0"/>
        </a:defRPr>
      </a:lvl4pPr>
      <a:lvl5pPr marL="1828844" algn="l" defTabSz="912834" rtl="0" eaLnBrk="0" fontAlgn="base" hangingPunct="0">
        <a:spcBef>
          <a:spcPct val="0"/>
        </a:spcBef>
        <a:spcAft>
          <a:spcPct val="0"/>
        </a:spcAft>
        <a:defRPr>
          <a:solidFill>
            <a:srgbClr val="FFFFFF"/>
          </a:solidFill>
          <a:latin typeface="+mn-lt"/>
          <a:ea typeface="Arial" charset="0"/>
          <a:cs typeface="+mn-cs"/>
          <a:sym typeface="Arial" charset="0"/>
        </a:defRPr>
      </a:lvl5pPr>
      <a:lvl6pPr marL="2286054" algn="l" defTabSz="912834" rtl="0" fontAlgn="base" hangingPunct="0">
        <a:spcBef>
          <a:spcPct val="0"/>
        </a:spcBef>
        <a:spcAft>
          <a:spcPct val="0"/>
        </a:spcAft>
        <a:defRPr>
          <a:solidFill>
            <a:srgbClr val="FFFFFF"/>
          </a:solidFill>
          <a:latin typeface="+mn-lt"/>
          <a:ea typeface="Arial" charset="0"/>
          <a:cs typeface="+mn-cs"/>
          <a:sym typeface="Arial" charset="0"/>
        </a:defRPr>
      </a:lvl6pPr>
      <a:lvl7pPr marL="2743265" algn="l" defTabSz="912834" rtl="0" fontAlgn="base" hangingPunct="0">
        <a:spcBef>
          <a:spcPct val="0"/>
        </a:spcBef>
        <a:spcAft>
          <a:spcPct val="0"/>
        </a:spcAft>
        <a:defRPr>
          <a:solidFill>
            <a:srgbClr val="FFFFFF"/>
          </a:solidFill>
          <a:latin typeface="+mn-lt"/>
          <a:ea typeface="Arial" charset="0"/>
          <a:cs typeface="+mn-cs"/>
          <a:sym typeface="Arial" charset="0"/>
        </a:defRPr>
      </a:lvl7pPr>
      <a:lvl8pPr marL="3200476" algn="l" defTabSz="912834" rtl="0" fontAlgn="base" hangingPunct="0">
        <a:spcBef>
          <a:spcPct val="0"/>
        </a:spcBef>
        <a:spcAft>
          <a:spcPct val="0"/>
        </a:spcAft>
        <a:defRPr>
          <a:solidFill>
            <a:srgbClr val="FFFFFF"/>
          </a:solidFill>
          <a:latin typeface="+mn-lt"/>
          <a:ea typeface="Arial" charset="0"/>
          <a:cs typeface="+mn-cs"/>
          <a:sym typeface="Arial" charset="0"/>
        </a:defRPr>
      </a:lvl8pPr>
      <a:lvl9pPr marL="3657687" algn="l" defTabSz="912834" rtl="0" fontAlgn="base" hangingPunct="0">
        <a:spcBef>
          <a:spcPct val="0"/>
        </a:spcBef>
        <a:spcAft>
          <a:spcPct val="0"/>
        </a:spcAft>
        <a:defRPr>
          <a:solidFill>
            <a:srgbClr val="FFFFFF"/>
          </a:solidFill>
          <a:latin typeface="+mn-lt"/>
          <a:ea typeface="Arial" charset="0"/>
          <a:cs typeface="+mn-cs"/>
          <a:sym typeface="Arial" charset="0"/>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2" algn="l" defTabSz="457211" rtl="0" eaLnBrk="1" latinLnBrk="0" hangingPunct="1">
        <a:defRPr sz="1800" kern="1200">
          <a:solidFill>
            <a:schemeClr val="tx1"/>
          </a:solidFill>
          <a:latin typeface="+mn-lt"/>
          <a:ea typeface="+mn-ea"/>
          <a:cs typeface="+mn-cs"/>
        </a:defRPr>
      </a:lvl3pPr>
      <a:lvl4pPr marL="1371633" algn="l" defTabSz="457211" rtl="0" eaLnBrk="1" latinLnBrk="0" hangingPunct="1">
        <a:defRPr sz="1800" kern="1200">
          <a:solidFill>
            <a:schemeClr val="tx1"/>
          </a:solidFill>
          <a:latin typeface="+mn-lt"/>
          <a:ea typeface="+mn-ea"/>
          <a:cs typeface="+mn-cs"/>
        </a:defRPr>
      </a:lvl4pPr>
      <a:lvl5pPr marL="1828844" algn="l" defTabSz="457211" rtl="0" eaLnBrk="1" latinLnBrk="0" hangingPunct="1">
        <a:defRPr sz="1800" kern="1200">
          <a:solidFill>
            <a:schemeClr val="tx1"/>
          </a:solidFill>
          <a:latin typeface="+mn-lt"/>
          <a:ea typeface="+mn-ea"/>
          <a:cs typeface="+mn-cs"/>
        </a:defRPr>
      </a:lvl5pPr>
      <a:lvl6pPr marL="2286054" algn="l" defTabSz="457211" rtl="0" eaLnBrk="1" latinLnBrk="0" hangingPunct="1">
        <a:defRPr sz="1800" kern="1200">
          <a:solidFill>
            <a:schemeClr val="tx1"/>
          </a:solidFill>
          <a:latin typeface="+mn-lt"/>
          <a:ea typeface="+mn-ea"/>
          <a:cs typeface="+mn-cs"/>
        </a:defRPr>
      </a:lvl6pPr>
      <a:lvl7pPr marL="2743265" algn="l" defTabSz="457211" rtl="0" eaLnBrk="1" latinLnBrk="0" hangingPunct="1">
        <a:defRPr sz="1800" kern="1200">
          <a:solidFill>
            <a:schemeClr val="tx1"/>
          </a:solidFill>
          <a:latin typeface="+mn-lt"/>
          <a:ea typeface="+mn-ea"/>
          <a:cs typeface="+mn-cs"/>
        </a:defRPr>
      </a:lvl7pPr>
      <a:lvl8pPr marL="3200476" algn="l" defTabSz="457211" rtl="0" eaLnBrk="1" latinLnBrk="0" hangingPunct="1">
        <a:defRPr sz="1800" kern="1200">
          <a:solidFill>
            <a:schemeClr val="tx1"/>
          </a:solidFill>
          <a:latin typeface="+mn-lt"/>
          <a:ea typeface="+mn-ea"/>
          <a:cs typeface="+mn-cs"/>
        </a:defRPr>
      </a:lvl8pPr>
      <a:lvl9pPr marL="3657687" algn="l" defTabSz="4572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96248" y="149023"/>
            <a:ext cx="11105843" cy="111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7" rIns="91350" bIns="45677"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595292" y="1635972"/>
            <a:ext cx="10807258"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7" rIns="91350" bIns="4567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5"/>
          <p:cNvSpPr>
            <a:spLocks noChangeArrowheads="1"/>
          </p:cNvSpPr>
          <p:nvPr/>
        </p:nvSpPr>
        <p:spPr bwMode="auto">
          <a:xfrm>
            <a:off x="0" y="1263440"/>
            <a:ext cx="11898313" cy="74506"/>
          </a:xfrm>
          <a:prstGeom prst="rect">
            <a:avLst/>
          </a:prstGeom>
          <a:solidFill>
            <a:srgbClr val="FFFFCC"/>
          </a:solidFill>
          <a:ln w="9525">
            <a:solidFill>
              <a:srgbClr val="FFFFCC"/>
            </a:solidFill>
            <a:miter lim="800000"/>
            <a:headEnd/>
            <a:tailEnd/>
          </a:ln>
        </p:spPr>
        <p:txBody>
          <a:bodyPr wrap="none" lIns="91350" tIns="45677" rIns="91350" bIns="45677"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22" eaLnBrk="1" hangingPunct="1">
              <a:defRPr/>
            </a:pPr>
            <a:endParaRPr lang="en-GB" altLang="en-US" sz="1600" smtClean="0">
              <a:solidFill>
                <a:srgbClr val="FFFFFF"/>
              </a:solidFill>
              <a:latin typeface="Arial" pitchFamily="34" charset="0"/>
              <a:ea typeface="ＭＳ Ｐゴシック" pitchFamily="34" charset="-128"/>
            </a:endParaRPr>
          </a:p>
        </p:txBody>
      </p:sp>
      <p:sp>
        <p:nvSpPr>
          <p:cNvPr id="9221" name="Rectangle 7"/>
          <p:cNvSpPr>
            <a:spLocks noChangeArrowheads="1"/>
          </p:cNvSpPr>
          <p:nvPr/>
        </p:nvSpPr>
        <p:spPr bwMode="auto">
          <a:xfrm>
            <a:off x="6" y="10"/>
            <a:ext cx="3767048" cy="4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22" eaLnBrk="1" hangingPunct="1">
              <a:defRPr/>
            </a:pPr>
            <a:endParaRPr lang="en-GB" altLang="en-US" sz="1000" smtClean="0">
              <a:solidFill>
                <a:srgbClr val="FFFFFF"/>
              </a:solidFill>
              <a:latin typeface="Arial" pitchFamily="34" charset="0"/>
              <a:ea typeface="ＭＳ Ｐゴシック" pitchFamily="34" charset="-128"/>
            </a:endParaRPr>
          </a:p>
        </p:txBody>
      </p:sp>
    </p:spTree>
    <p:extLst>
      <p:ext uri="{BB962C8B-B14F-4D97-AF65-F5344CB8AC3E}">
        <p14:creationId xmlns:p14="http://schemas.microsoft.com/office/powerpoint/2010/main" val="1905731520"/>
      </p:ext>
    </p:extLst>
  </p:cSld>
  <p:clrMap bg1="dk2" tx1="lt1" bg2="dk1" tx2="lt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 id="2147484194" r:id="rId13"/>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FFCC00"/>
          </a:solidFill>
          <a:latin typeface="+mj-lt"/>
          <a:ea typeface="ＭＳ Ｐゴシック" pitchFamily="34" charset="-128"/>
          <a:cs typeface="MS PGothic" charset="0"/>
        </a:defRPr>
      </a:lvl1pPr>
      <a:lvl2pPr algn="ctr" rtl="0" eaLnBrk="0" fontAlgn="base" hangingPunct="0">
        <a:spcBef>
          <a:spcPct val="0"/>
        </a:spcBef>
        <a:spcAft>
          <a:spcPct val="0"/>
        </a:spcAft>
        <a:defRPr sz="3600" b="1">
          <a:solidFill>
            <a:srgbClr val="FFCC00"/>
          </a:solidFill>
          <a:latin typeface="Arial Narrow" pitchFamily="34" charset="0"/>
          <a:ea typeface="ＭＳ Ｐゴシック" pitchFamily="34" charset="-128"/>
          <a:cs typeface="MS PGothic" charset="0"/>
        </a:defRPr>
      </a:lvl2pPr>
      <a:lvl3pPr algn="ctr" rtl="0" eaLnBrk="0" fontAlgn="base" hangingPunct="0">
        <a:spcBef>
          <a:spcPct val="0"/>
        </a:spcBef>
        <a:spcAft>
          <a:spcPct val="0"/>
        </a:spcAft>
        <a:defRPr sz="3600" b="1">
          <a:solidFill>
            <a:srgbClr val="FFCC00"/>
          </a:solidFill>
          <a:latin typeface="Arial Narrow" pitchFamily="34" charset="0"/>
          <a:ea typeface="ＭＳ Ｐゴシック" pitchFamily="34" charset="-128"/>
          <a:cs typeface="MS PGothic" charset="0"/>
        </a:defRPr>
      </a:lvl3pPr>
      <a:lvl4pPr algn="ctr" rtl="0" eaLnBrk="0" fontAlgn="base" hangingPunct="0">
        <a:spcBef>
          <a:spcPct val="0"/>
        </a:spcBef>
        <a:spcAft>
          <a:spcPct val="0"/>
        </a:spcAft>
        <a:defRPr sz="3600" b="1">
          <a:solidFill>
            <a:srgbClr val="FFCC00"/>
          </a:solidFill>
          <a:latin typeface="Arial Narrow" pitchFamily="34" charset="0"/>
          <a:ea typeface="ＭＳ Ｐゴシック" pitchFamily="34" charset="-128"/>
          <a:cs typeface="MS PGothic" charset="0"/>
        </a:defRPr>
      </a:lvl4pPr>
      <a:lvl5pPr algn="ctr" rtl="0" eaLnBrk="0" fontAlgn="base" hangingPunct="0">
        <a:spcBef>
          <a:spcPct val="0"/>
        </a:spcBef>
        <a:spcAft>
          <a:spcPct val="0"/>
        </a:spcAft>
        <a:defRPr sz="3600" b="1">
          <a:solidFill>
            <a:srgbClr val="FFCC00"/>
          </a:solidFill>
          <a:latin typeface="Arial Narrow" pitchFamily="34" charset="0"/>
          <a:ea typeface="ＭＳ Ｐゴシック" pitchFamily="34" charset="-128"/>
          <a:cs typeface="MS PGothic" charset="0"/>
        </a:defRPr>
      </a:lvl5pPr>
      <a:lvl6pPr marL="456783" algn="ctr" rtl="0" fontAlgn="base">
        <a:spcBef>
          <a:spcPct val="0"/>
        </a:spcBef>
        <a:spcAft>
          <a:spcPct val="0"/>
        </a:spcAft>
        <a:defRPr sz="3600" b="1">
          <a:solidFill>
            <a:schemeClr val="tx2"/>
          </a:solidFill>
          <a:latin typeface="Arial Narrow" pitchFamily="34" charset="0"/>
        </a:defRPr>
      </a:lvl6pPr>
      <a:lvl7pPr marL="913570" algn="ctr" rtl="0" fontAlgn="base">
        <a:spcBef>
          <a:spcPct val="0"/>
        </a:spcBef>
        <a:spcAft>
          <a:spcPct val="0"/>
        </a:spcAft>
        <a:defRPr sz="3600" b="1">
          <a:solidFill>
            <a:schemeClr val="tx2"/>
          </a:solidFill>
          <a:latin typeface="Arial Narrow" pitchFamily="34" charset="0"/>
        </a:defRPr>
      </a:lvl7pPr>
      <a:lvl8pPr marL="1370355" algn="ctr" rtl="0" fontAlgn="base">
        <a:spcBef>
          <a:spcPct val="0"/>
        </a:spcBef>
        <a:spcAft>
          <a:spcPct val="0"/>
        </a:spcAft>
        <a:defRPr sz="3600" b="1">
          <a:solidFill>
            <a:schemeClr val="tx2"/>
          </a:solidFill>
          <a:latin typeface="Arial Narrow" pitchFamily="34" charset="0"/>
        </a:defRPr>
      </a:lvl8pPr>
      <a:lvl9pPr marL="1827137" algn="ctr" rtl="0" fontAlgn="base">
        <a:spcBef>
          <a:spcPct val="0"/>
        </a:spcBef>
        <a:spcAft>
          <a:spcPct val="0"/>
        </a:spcAft>
        <a:defRPr sz="3600" b="1">
          <a:solidFill>
            <a:schemeClr val="tx2"/>
          </a:solidFill>
          <a:latin typeface="Arial Narrow" pitchFamily="34" charset="0"/>
        </a:defRPr>
      </a:lvl9pPr>
    </p:titleStyle>
    <p:bodyStyle>
      <a:lvl1pPr marL="341321" indent="-341321" algn="l" rtl="0" eaLnBrk="0" fontAlgn="base" hangingPunct="0">
        <a:spcBef>
          <a:spcPct val="20000"/>
        </a:spcBef>
        <a:spcAft>
          <a:spcPct val="0"/>
        </a:spcAft>
        <a:buChar char="•"/>
        <a:defRPr sz="2400">
          <a:solidFill>
            <a:schemeClr val="tx1"/>
          </a:solidFill>
          <a:latin typeface="+mn-lt"/>
          <a:ea typeface="ＭＳ Ｐゴシック" pitchFamily="34" charset="-128"/>
          <a:cs typeface="MS PGothic" charset="0"/>
        </a:defRPr>
      </a:lvl1pPr>
      <a:lvl2pPr marL="741380" indent="-284169" algn="l" rtl="0" eaLnBrk="0" fontAlgn="base" hangingPunct="0">
        <a:spcBef>
          <a:spcPct val="20000"/>
        </a:spcBef>
        <a:spcAft>
          <a:spcPct val="15000"/>
        </a:spcAft>
        <a:buChar char="–"/>
        <a:defRPr sz="2000">
          <a:solidFill>
            <a:schemeClr val="tx1"/>
          </a:solidFill>
          <a:latin typeface="+mn-lt"/>
          <a:ea typeface="ＭＳ Ｐゴシック" pitchFamily="34" charset="-128"/>
          <a:cs typeface="MS PGothic" charset="0"/>
        </a:defRPr>
      </a:lvl2pPr>
      <a:lvl3pPr marL="1141440" indent="-227019"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charset="0"/>
        </a:defRPr>
      </a:lvl3pPr>
      <a:lvl4pPr marL="1598651" indent="-227019"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charset="0"/>
        </a:defRPr>
      </a:lvl4pPr>
      <a:lvl5pPr marL="2054274" indent="-227019"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charset="0"/>
        </a:defRPr>
      </a:lvl5pPr>
      <a:lvl6pPr marL="2512314" indent="-228392" algn="l" rtl="0" fontAlgn="base">
        <a:spcBef>
          <a:spcPct val="20000"/>
        </a:spcBef>
        <a:spcAft>
          <a:spcPct val="0"/>
        </a:spcAft>
        <a:buChar char="»"/>
        <a:defRPr sz="2000">
          <a:solidFill>
            <a:schemeClr val="tx1"/>
          </a:solidFill>
          <a:latin typeface="+mn-lt"/>
        </a:defRPr>
      </a:lvl6pPr>
      <a:lvl7pPr marL="2969099" indent="-228392" algn="l" rtl="0" fontAlgn="base">
        <a:spcBef>
          <a:spcPct val="20000"/>
        </a:spcBef>
        <a:spcAft>
          <a:spcPct val="0"/>
        </a:spcAft>
        <a:buChar char="»"/>
        <a:defRPr sz="2000">
          <a:solidFill>
            <a:schemeClr val="tx1"/>
          </a:solidFill>
          <a:latin typeface="+mn-lt"/>
        </a:defRPr>
      </a:lvl7pPr>
      <a:lvl8pPr marL="3425884" indent="-228392" algn="l" rtl="0" fontAlgn="base">
        <a:spcBef>
          <a:spcPct val="20000"/>
        </a:spcBef>
        <a:spcAft>
          <a:spcPct val="0"/>
        </a:spcAft>
        <a:buChar char="»"/>
        <a:defRPr sz="2000">
          <a:solidFill>
            <a:schemeClr val="tx1"/>
          </a:solidFill>
          <a:latin typeface="+mn-lt"/>
        </a:defRPr>
      </a:lvl8pPr>
      <a:lvl9pPr marL="3882668" indent="-2283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570" rtl="0" eaLnBrk="1" latinLnBrk="0" hangingPunct="1">
        <a:defRPr sz="1800" kern="1200">
          <a:solidFill>
            <a:schemeClr val="tx1"/>
          </a:solidFill>
          <a:latin typeface="+mn-lt"/>
          <a:ea typeface="+mn-ea"/>
          <a:cs typeface="+mn-cs"/>
        </a:defRPr>
      </a:lvl1pPr>
      <a:lvl2pPr marL="456783" algn="l" defTabSz="913570" rtl="0" eaLnBrk="1" latinLnBrk="0" hangingPunct="1">
        <a:defRPr sz="1800" kern="1200">
          <a:solidFill>
            <a:schemeClr val="tx1"/>
          </a:solidFill>
          <a:latin typeface="+mn-lt"/>
          <a:ea typeface="+mn-ea"/>
          <a:cs typeface="+mn-cs"/>
        </a:defRPr>
      </a:lvl2pPr>
      <a:lvl3pPr marL="913570" algn="l" defTabSz="913570" rtl="0" eaLnBrk="1" latinLnBrk="0" hangingPunct="1">
        <a:defRPr sz="1800" kern="1200">
          <a:solidFill>
            <a:schemeClr val="tx1"/>
          </a:solidFill>
          <a:latin typeface="+mn-lt"/>
          <a:ea typeface="+mn-ea"/>
          <a:cs typeface="+mn-cs"/>
        </a:defRPr>
      </a:lvl3pPr>
      <a:lvl4pPr marL="1370355" algn="l" defTabSz="913570" rtl="0" eaLnBrk="1" latinLnBrk="0" hangingPunct="1">
        <a:defRPr sz="1800" kern="1200">
          <a:solidFill>
            <a:schemeClr val="tx1"/>
          </a:solidFill>
          <a:latin typeface="+mn-lt"/>
          <a:ea typeface="+mn-ea"/>
          <a:cs typeface="+mn-cs"/>
        </a:defRPr>
      </a:lvl4pPr>
      <a:lvl5pPr marL="1827137" algn="l" defTabSz="913570" rtl="0" eaLnBrk="1" latinLnBrk="0" hangingPunct="1">
        <a:defRPr sz="1800" kern="1200">
          <a:solidFill>
            <a:schemeClr val="tx1"/>
          </a:solidFill>
          <a:latin typeface="+mn-lt"/>
          <a:ea typeface="+mn-ea"/>
          <a:cs typeface="+mn-cs"/>
        </a:defRPr>
      </a:lvl5pPr>
      <a:lvl6pPr marL="2283922" algn="l" defTabSz="913570" rtl="0" eaLnBrk="1" latinLnBrk="0" hangingPunct="1">
        <a:defRPr sz="1800" kern="1200">
          <a:solidFill>
            <a:schemeClr val="tx1"/>
          </a:solidFill>
          <a:latin typeface="+mn-lt"/>
          <a:ea typeface="+mn-ea"/>
          <a:cs typeface="+mn-cs"/>
        </a:defRPr>
      </a:lvl6pPr>
      <a:lvl7pPr marL="2740706" algn="l" defTabSz="913570" rtl="0" eaLnBrk="1" latinLnBrk="0" hangingPunct="1">
        <a:defRPr sz="1800" kern="1200">
          <a:solidFill>
            <a:schemeClr val="tx1"/>
          </a:solidFill>
          <a:latin typeface="+mn-lt"/>
          <a:ea typeface="+mn-ea"/>
          <a:cs typeface="+mn-cs"/>
        </a:defRPr>
      </a:lvl7pPr>
      <a:lvl8pPr marL="3197488" algn="l" defTabSz="913570" rtl="0" eaLnBrk="1" latinLnBrk="0" hangingPunct="1">
        <a:defRPr sz="1800" kern="1200">
          <a:solidFill>
            <a:schemeClr val="tx1"/>
          </a:solidFill>
          <a:latin typeface="+mn-lt"/>
          <a:ea typeface="+mn-ea"/>
          <a:cs typeface="+mn-cs"/>
        </a:defRPr>
      </a:lvl8pPr>
      <a:lvl9pPr marL="3654274" algn="l" defTabSz="91357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93877" y="594467"/>
            <a:ext cx="10110561"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93877" y="1934012"/>
            <a:ext cx="10110561" cy="40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93893" y="6098449"/>
            <a:ext cx="2476938" cy="445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22" hangingPunct="1">
              <a:defRPr/>
            </a:pPr>
            <a:endParaRPr lang="en-US">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4067511" y="6098449"/>
            <a:ext cx="3763292" cy="445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22" hangingPunct="1">
              <a:defRPr/>
            </a:pPr>
            <a:endParaRPr lang="en-US">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8527500" y="6098449"/>
            <a:ext cx="2476937" cy="445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22" hangingPunct="1">
              <a:defRPr/>
            </a:pPr>
            <a:fld id="{BCF9D31D-FC8C-427B-A9ED-B8433B8C0A91}" type="slidenum">
              <a:rPr lang="en-US" smtClean="0">
                <a:solidFill>
                  <a:srgbClr val="FFFFFF"/>
                </a:solidFill>
                <a:latin typeface="Times New Roman" pitchFamily="18" charset="0"/>
              </a:rPr>
              <a:pPr defTabSz="914422" hangingPunct="1">
                <a:defRPr/>
              </a:pPr>
              <a:t>‹#›</a:t>
            </a:fld>
            <a:endParaRPr lang="en-US">
              <a:solidFill>
                <a:srgbClr val="FFFFFF"/>
              </a:solidFill>
              <a:latin typeface="Times New Roman" pitchFamily="18" charset="0"/>
            </a:endParaRPr>
          </a:p>
        </p:txBody>
      </p:sp>
      <p:sp>
        <p:nvSpPr>
          <p:cNvPr id="7" name="TextBox 6"/>
          <p:cNvSpPr txBox="1"/>
          <p:nvPr userDrawn="1"/>
        </p:nvSpPr>
        <p:spPr>
          <a:xfrm>
            <a:off x="9755893" y="69408"/>
            <a:ext cx="1983052" cy="300368"/>
          </a:xfrm>
          <a:prstGeom prst="rect">
            <a:avLst/>
          </a:prstGeom>
          <a:noFill/>
        </p:spPr>
        <p:txBody>
          <a:bodyPr wrap="square" rtlCol="0">
            <a:spAutoFit/>
          </a:bodyPr>
          <a:lstStyle/>
          <a:p>
            <a:pPr algn="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algn="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31</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2613374291"/>
      </p:ext>
    </p:extLst>
  </p:cSld>
  <p:clrMap bg1="dk2" tx1="lt1" bg2="dk1" tx2="lt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 id="2147484346" r:id="rId12"/>
    <p:sldLayoutId id="2147484347" r:id="rId13"/>
    <p:sldLayoutId id="2147484348" r:id="rId14"/>
    <p:sldLayoutId id="2147484349" r:id="rId15"/>
    <p:sldLayoutId id="2147484350" r:id="rId16"/>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11" algn="ctr" rtl="0" fontAlgn="base">
        <a:spcBef>
          <a:spcPct val="0"/>
        </a:spcBef>
        <a:spcAft>
          <a:spcPct val="0"/>
        </a:spcAft>
        <a:defRPr sz="4400">
          <a:solidFill>
            <a:schemeClr val="tx2"/>
          </a:solidFill>
          <a:latin typeface="Times New Roman" pitchFamily="18" charset="0"/>
        </a:defRPr>
      </a:lvl6pPr>
      <a:lvl7pPr marL="914422" algn="ctr" rtl="0" fontAlgn="base">
        <a:spcBef>
          <a:spcPct val="0"/>
        </a:spcBef>
        <a:spcAft>
          <a:spcPct val="0"/>
        </a:spcAft>
        <a:defRPr sz="4400">
          <a:solidFill>
            <a:schemeClr val="tx2"/>
          </a:solidFill>
          <a:latin typeface="Times New Roman" pitchFamily="18" charset="0"/>
        </a:defRPr>
      </a:lvl7pPr>
      <a:lvl8pPr marL="1371633" algn="ctr" rtl="0" fontAlgn="base">
        <a:spcBef>
          <a:spcPct val="0"/>
        </a:spcBef>
        <a:spcAft>
          <a:spcPct val="0"/>
        </a:spcAft>
        <a:defRPr sz="4400">
          <a:solidFill>
            <a:schemeClr val="tx2"/>
          </a:solidFill>
          <a:latin typeface="Times New Roman" pitchFamily="18" charset="0"/>
        </a:defRPr>
      </a:lvl8pPr>
      <a:lvl9pPr marL="1828844" algn="ctr" rtl="0" fontAlgn="base">
        <a:spcBef>
          <a:spcPct val="0"/>
        </a:spcBef>
        <a:spcAft>
          <a:spcPct val="0"/>
        </a:spcAft>
        <a:defRPr sz="4400">
          <a:solidFill>
            <a:schemeClr val="tx2"/>
          </a:solidFill>
          <a:latin typeface="Times New Roman" pitchFamily="18" charset="0"/>
        </a:defRPr>
      </a:lvl9pPr>
    </p:titleStyle>
    <p:bodyStyle>
      <a:lvl1pPr marL="342908" indent="-342908" algn="l" rtl="0" eaLnBrk="0" fontAlgn="base" hangingPunct="0">
        <a:spcBef>
          <a:spcPct val="20000"/>
        </a:spcBef>
        <a:spcAft>
          <a:spcPct val="0"/>
        </a:spcAft>
        <a:buChar char="•"/>
        <a:defRPr sz="3200">
          <a:solidFill>
            <a:schemeClr val="tx1"/>
          </a:solidFill>
          <a:latin typeface="+mn-lt"/>
          <a:ea typeface="+mn-ea"/>
          <a:cs typeface="+mn-cs"/>
        </a:defRPr>
      </a:lvl1pPr>
      <a:lvl2pPr marL="742968" indent="-285757" algn="l" rtl="0" eaLnBrk="0" fontAlgn="base" hangingPunct="0">
        <a:spcBef>
          <a:spcPct val="20000"/>
        </a:spcBef>
        <a:spcAft>
          <a:spcPct val="0"/>
        </a:spcAft>
        <a:buChar char="–"/>
        <a:defRPr sz="2800">
          <a:solidFill>
            <a:schemeClr val="tx1"/>
          </a:solidFill>
          <a:latin typeface="+mn-lt"/>
        </a:defRPr>
      </a:lvl2pPr>
      <a:lvl3pPr marL="1143027" indent="-228605" algn="l" rtl="0" eaLnBrk="0" fontAlgn="base" hangingPunct="0">
        <a:spcBef>
          <a:spcPct val="20000"/>
        </a:spcBef>
        <a:spcAft>
          <a:spcPct val="0"/>
        </a:spcAft>
        <a:buChar char="•"/>
        <a:defRPr sz="2400">
          <a:solidFill>
            <a:schemeClr val="tx1"/>
          </a:solidFill>
          <a:latin typeface="+mn-lt"/>
        </a:defRPr>
      </a:lvl3pPr>
      <a:lvl4pPr marL="1600238" indent="-228605" algn="l" rtl="0" eaLnBrk="0" fontAlgn="base" hangingPunct="0">
        <a:spcBef>
          <a:spcPct val="20000"/>
        </a:spcBef>
        <a:spcAft>
          <a:spcPct val="0"/>
        </a:spcAft>
        <a:buChar char="–"/>
        <a:defRPr sz="2000">
          <a:solidFill>
            <a:schemeClr val="tx1"/>
          </a:solidFill>
          <a:latin typeface="+mn-lt"/>
        </a:defRPr>
      </a:lvl4pPr>
      <a:lvl5pPr marL="2057448" indent="-228605" algn="l" rtl="0" eaLnBrk="0" fontAlgn="base" hangingPunct="0">
        <a:spcBef>
          <a:spcPct val="20000"/>
        </a:spcBef>
        <a:spcAft>
          <a:spcPct val="0"/>
        </a:spcAft>
        <a:buChar char="»"/>
        <a:defRPr sz="2000">
          <a:solidFill>
            <a:schemeClr val="tx1"/>
          </a:solidFill>
          <a:latin typeface="+mn-lt"/>
        </a:defRPr>
      </a:lvl5pPr>
      <a:lvl6pPr marL="2514659" indent="-228605" algn="l" rtl="0" fontAlgn="base">
        <a:spcBef>
          <a:spcPct val="20000"/>
        </a:spcBef>
        <a:spcAft>
          <a:spcPct val="0"/>
        </a:spcAft>
        <a:buChar char="»"/>
        <a:defRPr sz="2000">
          <a:solidFill>
            <a:schemeClr val="tx1"/>
          </a:solidFill>
          <a:latin typeface="+mn-lt"/>
        </a:defRPr>
      </a:lvl6pPr>
      <a:lvl7pPr marL="2971870" indent="-228605" algn="l" rtl="0" fontAlgn="base">
        <a:spcBef>
          <a:spcPct val="20000"/>
        </a:spcBef>
        <a:spcAft>
          <a:spcPct val="0"/>
        </a:spcAft>
        <a:buChar char="»"/>
        <a:defRPr sz="2000">
          <a:solidFill>
            <a:schemeClr val="tx1"/>
          </a:solidFill>
          <a:latin typeface="+mn-lt"/>
        </a:defRPr>
      </a:lvl7pPr>
      <a:lvl8pPr marL="3429081" indent="-228605" algn="l" rtl="0" fontAlgn="base">
        <a:spcBef>
          <a:spcPct val="20000"/>
        </a:spcBef>
        <a:spcAft>
          <a:spcPct val="0"/>
        </a:spcAft>
        <a:buChar char="»"/>
        <a:defRPr sz="2000">
          <a:solidFill>
            <a:schemeClr val="tx1"/>
          </a:solidFill>
          <a:latin typeface="+mn-lt"/>
        </a:defRPr>
      </a:lvl8pPr>
      <a:lvl9pPr marL="3886292" indent="-22860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22" rtl="0" eaLnBrk="1" latinLnBrk="0" hangingPunct="1">
        <a:defRPr sz="1800" kern="1200">
          <a:solidFill>
            <a:schemeClr val="tx1"/>
          </a:solidFill>
          <a:latin typeface="+mn-lt"/>
          <a:ea typeface="+mn-ea"/>
          <a:cs typeface="+mn-cs"/>
        </a:defRPr>
      </a:lvl1pPr>
      <a:lvl2pPr marL="457211" algn="l" defTabSz="914422" rtl="0" eaLnBrk="1" latinLnBrk="0" hangingPunct="1">
        <a:defRPr sz="1800" kern="1200">
          <a:solidFill>
            <a:schemeClr val="tx1"/>
          </a:solidFill>
          <a:latin typeface="+mn-lt"/>
          <a:ea typeface="+mn-ea"/>
          <a:cs typeface="+mn-cs"/>
        </a:defRPr>
      </a:lvl2pPr>
      <a:lvl3pPr marL="914422" algn="l" defTabSz="914422" rtl="0" eaLnBrk="1" latinLnBrk="0" hangingPunct="1">
        <a:defRPr sz="1800" kern="1200">
          <a:solidFill>
            <a:schemeClr val="tx1"/>
          </a:solidFill>
          <a:latin typeface="+mn-lt"/>
          <a:ea typeface="+mn-ea"/>
          <a:cs typeface="+mn-cs"/>
        </a:defRPr>
      </a:lvl3pPr>
      <a:lvl4pPr marL="1371633" algn="l" defTabSz="914422" rtl="0" eaLnBrk="1" latinLnBrk="0" hangingPunct="1">
        <a:defRPr sz="1800" kern="1200">
          <a:solidFill>
            <a:schemeClr val="tx1"/>
          </a:solidFill>
          <a:latin typeface="+mn-lt"/>
          <a:ea typeface="+mn-ea"/>
          <a:cs typeface="+mn-cs"/>
        </a:defRPr>
      </a:lvl4pPr>
      <a:lvl5pPr marL="1828844" algn="l" defTabSz="914422" rtl="0" eaLnBrk="1" latinLnBrk="0" hangingPunct="1">
        <a:defRPr sz="1800" kern="1200">
          <a:solidFill>
            <a:schemeClr val="tx1"/>
          </a:solidFill>
          <a:latin typeface="+mn-lt"/>
          <a:ea typeface="+mn-ea"/>
          <a:cs typeface="+mn-cs"/>
        </a:defRPr>
      </a:lvl5pPr>
      <a:lvl6pPr marL="2286054" algn="l" defTabSz="914422" rtl="0" eaLnBrk="1" latinLnBrk="0" hangingPunct="1">
        <a:defRPr sz="1800" kern="1200">
          <a:solidFill>
            <a:schemeClr val="tx1"/>
          </a:solidFill>
          <a:latin typeface="+mn-lt"/>
          <a:ea typeface="+mn-ea"/>
          <a:cs typeface="+mn-cs"/>
        </a:defRPr>
      </a:lvl6pPr>
      <a:lvl7pPr marL="2743265" algn="l" defTabSz="914422" rtl="0" eaLnBrk="1" latinLnBrk="0" hangingPunct="1">
        <a:defRPr sz="1800" kern="1200">
          <a:solidFill>
            <a:schemeClr val="tx1"/>
          </a:solidFill>
          <a:latin typeface="+mn-lt"/>
          <a:ea typeface="+mn-ea"/>
          <a:cs typeface="+mn-cs"/>
        </a:defRPr>
      </a:lvl7pPr>
      <a:lvl8pPr marL="3200476" algn="l" defTabSz="914422" rtl="0" eaLnBrk="1" latinLnBrk="0" hangingPunct="1">
        <a:defRPr sz="1800" kern="1200">
          <a:solidFill>
            <a:schemeClr val="tx1"/>
          </a:solidFill>
          <a:latin typeface="+mn-lt"/>
          <a:ea typeface="+mn-ea"/>
          <a:cs typeface="+mn-cs"/>
        </a:defRPr>
      </a:lvl8pPr>
      <a:lvl9pPr marL="3657687" algn="l" defTabSz="91442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916" y="862954"/>
            <a:ext cx="10708482" cy="77309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Text Placeholder 4"/>
          <p:cNvSpPr>
            <a:spLocks noGrp="1"/>
          </p:cNvSpPr>
          <p:nvPr>
            <p:ph type="body" idx="1"/>
          </p:nvPr>
        </p:nvSpPr>
        <p:spPr>
          <a:xfrm>
            <a:off x="594916" y="2082239"/>
            <a:ext cx="10708482" cy="379264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6094398"/>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 id="2147484364" r:id="rId13"/>
    <p:sldLayoutId id="2147484365" r:id="rId14"/>
    <p:sldLayoutId id="2147484366" r:id="rId15"/>
    <p:sldLayoutId id="2147484367" r:id="rId16"/>
    <p:sldLayoutId id="2147484368" r:id="rId17"/>
    <p:sldLayoutId id="2147484369" r:id="rId18"/>
    <p:sldLayoutId id="2147484370" r:id="rId19"/>
    <p:sldLayoutId id="2147484371" r:id="rId20"/>
    <p:sldLayoutId id="2147484372" r:id="rId21"/>
    <p:sldLayoutId id="2147484373" r:id="rId22"/>
    <p:sldLayoutId id="2147484374" r:id="rId23"/>
    <p:sldLayoutId id="2147484375" r:id="rId24"/>
    <p:sldLayoutId id="2147484376" r:id="rId25"/>
    <p:sldLayoutId id="2147484377" r:id="rId26"/>
    <p:sldLayoutId id="2147484378" r:id="rId27"/>
    <p:sldLayoutId id="2147484379" r:id="rId28"/>
    <p:sldLayoutId id="2147484380" r:id="rId29"/>
    <p:sldLayoutId id="2147484381" r:id="rId30"/>
    <p:sldLayoutId id="2147484382" r:id="rId31"/>
    <p:sldLayoutId id="2147484383" r:id="rId32"/>
    <p:sldLayoutId id="2147484384" r:id="rId33"/>
    <p:sldLayoutId id="2147484385" r:id="rId34"/>
    <p:sldLayoutId id="2147484386" r:id="rId35"/>
    <p:sldLayoutId id="2147484387" r:id="rId36"/>
    <p:sldLayoutId id="2147484388" r:id="rId37"/>
    <p:sldLayoutId id="2147484389" r:id="rId38"/>
    <p:sldLayoutId id="2147484390" r:id="rId39"/>
    <p:sldLayoutId id="2147484391" r:id="rId40"/>
    <p:sldLayoutId id="2147484392" r:id="rId41"/>
  </p:sldLayoutIdLst>
  <p:txStyles>
    <p:titleStyle>
      <a:lvl1pPr algn="l" defTabSz="892384" rtl="0" eaLnBrk="1" latinLnBrk="0" hangingPunct="1">
        <a:spcBef>
          <a:spcPct val="0"/>
        </a:spcBef>
        <a:buNone/>
        <a:defRPr sz="3513" b="1" kern="1200">
          <a:solidFill>
            <a:srgbClr val="0E99C0"/>
          </a:solidFill>
          <a:latin typeface="Arial"/>
          <a:ea typeface="+mj-ea"/>
          <a:cs typeface="Arial"/>
        </a:defRPr>
      </a:lvl1pPr>
    </p:titleStyle>
    <p:bodyStyle>
      <a:lvl1pPr marL="334644" indent="-334644" algn="l" defTabSz="892384" rtl="0" eaLnBrk="1" latinLnBrk="0" hangingPunct="1">
        <a:spcBef>
          <a:spcPct val="20000"/>
        </a:spcBef>
        <a:buFont typeface="Arial" pitchFamily="34" charset="0"/>
        <a:buChar char="•"/>
        <a:defRPr sz="2733" b="0" kern="1200">
          <a:solidFill>
            <a:schemeClr val="tx1"/>
          </a:solidFill>
          <a:latin typeface="Arial"/>
          <a:ea typeface="+mn-ea"/>
          <a:cs typeface="Arial"/>
        </a:defRPr>
      </a:lvl1pPr>
      <a:lvl2pPr marL="725062" indent="-278870" algn="l" defTabSz="892384" rtl="0" eaLnBrk="1" latinLnBrk="0" hangingPunct="1">
        <a:spcBef>
          <a:spcPct val="20000"/>
        </a:spcBef>
        <a:buFont typeface="Arial" pitchFamily="34" charset="0"/>
        <a:buChar char="–"/>
        <a:defRPr sz="2342" b="0" kern="1200">
          <a:solidFill>
            <a:schemeClr val="tx1"/>
          </a:solidFill>
          <a:latin typeface="Arial"/>
          <a:ea typeface="+mn-ea"/>
          <a:cs typeface="Arial"/>
        </a:defRPr>
      </a:lvl2pPr>
      <a:lvl3pPr marL="1115481" indent="-223096" algn="l" defTabSz="892384" rtl="0" eaLnBrk="1" latinLnBrk="0" hangingPunct="1">
        <a:spcBef>
          <a:spcPct val="20000"/>
        </a:spcBef>
        <a:buFont typeface="Arial" pitchFamily="34" charset="0"/>
        <a:buChar char="•"/>
        <a:defRPr sz="2147" b="0" kern="1200">
          <a:solidFill>
            <a:schemeClr val="tx1"/>
          </a:solidFill>
          <a:latin typeface="Arial"/>
          <a:ea typeface="+mn-ea"/>
          <a:cs typeface="Arial"/>
        </a:defRPr>
      </a:lvl3pPr>
      <a:lvl4pPr marL="1561672" indent="-223096" algn="l" defTabSz="892384" rtl="0" eaLnBrk="1" latinLnBrk="0" hangingPunct="1">
        <a:spcBef>
          <a:spcPct val="20000"/>
        </a:spcBef>
        <a:buFont typeface="Arial" pitchFamily="34" charset="0"/>
        <a:buChar char="–"/>
        <a:defRPr sz="1952" b="0" kern="1200">
          <a:solidFill>
            <a:schemeClr val="tx1"/>
          </a:solidFill>
          <a:latin typeface="Arial"/>
          <a:ea typeface="+mn-ea"/>
          <a:cs typeface="Arial"/>
        </a:defRPr>
      </a:lvl4pPr>
      <a:lvl5pPr marL="2007865" indent="-223096" algn="l" defTabSz="892384" rtl="0" eaLnBrk="1" latinLnBrk="0" hangingPunct="1">
        <a:spcBef>
          <a:spcPct val="20000"/>
        </a:spcBef>
        <a:buFont typeface="Arial" pitchFamily="34" charset="0"/>
        <a:buChar char="•"/>
        <a:defRPr sz="1952" b="0" kern="1200">
          <a:solidFill>
            <a:schemeClr val="tx1"/>
          </a:solidFill>
          <a:latin typeface="Arial"/>
          <a:ea typeface="+mn-ea"/>
          <a:cs typeface="Arial"/>
        </a:defRPr>
      </a:lvl5pPr>
      <a:lvl6pPr marL="2454056" indent="-223096" algn="l" defTabSz="892384" rtl="0" eaLnBrk="1" latinLnBrk="0" hangingPunct="1">
        <a:spcBef>
          <a:spcPct val="20000"/>
        </a:spcBef>
        <a:buFont typeface="Arial" pitchFamily="34" charset="0"/>
        <a:buChar char="•"/>
        <a:defRPr sz="1952" kern="1200">
          <a:solidFill>
            <a:schemeClr val="tx1"/>
          </a:solidFill>
          <a:latin typeface="+mn-lt"/>
          <a:ea typeface="+mn-ea"/>
          <a:cs typeface="+mn-cs"/>
        </a:defRPr>
      </a:lvl6pPr>
      <a:lvl7pPr marL="2900249" indent="-223096" algn="l" defTabSz="892384" rtl="0" eaLnBrk="1" latinLnBrk="0" hangingPunct="1">
        <a:spcBef>
          <a:spcPct val="20000"/>
        </a:spcBef>
        <a:buFont typeface="Arial" pitchFamily="34" charset="0"/>
        <a:buChar char="•"/>
        <a:defRPr sz="1952" kern="1200">
          <a:solidFill>
            <a:schemeClr val="tx1"/>
          </a:solidFill>
          <a:latin typeface="+mn-lt"/>
          <a:ea typeface="+mn-ea"/>
          <a:cs typeface="+mn-cs"/>
        </a:defRPr>
      </a:lvl7pPr>
      <a:lvl8pPr marL="3346440" indent="-223096" algn="l" defTabSz="892384" rtl="0" eaLnBrk="1" latinLnBrk="0" hangingPunct="1">
        <a:spcBef>
          <a:spcPct val="20000"/>
        </a:spcBef>
        <a:buFont typeface="Arial" pitchFamily="34" charset="0"/>
        <a:buChar char="•"/>
        <a:defRPr sz="1952" kern="1200">
          <a:solidFill>
            <a:schemeClr val="tx1"/>
          </a:solidFill>
          <a:latin typeface="+mn-lt"/>
          <a:ea typeface="+mn-ea"/>
          <a:cs typeface="+mn-cs"/>
        </a:defRPr>
      </a:lvl8pPr>
      <a:lvl9pPr marL="3792633" indent="-223096" algn="l" defTabSz="892384" rtl="0" eaLnBrk="1" latinLnBrk="0" hangingPunct="1">
        <a:spcBef>
          <a:spcPct val="20000"/>
        </a:spcBef>
        <a:buFont typeface="Arial" pitchFamily="34" charset="0"/>
        <a:buChar char="•"/>
        <a:defRPr sz="1952" kern="1200">
          <a:solidFill>
            <a:schemeClr val="tx1"/>
          </a:solidFill>
          <a:latin typeface="+mn-lt"/>
          <a:ea typeface="+mn-ea"/>
          <a:cs typeface="+mn-cs"/>
        </a:defRPr>
      </a:lvl9pPr>
    </p:bodyStyle>
    <p:otherStyle>
      <a:defPPr>
        <a:defRPr lang="en-US"/>
      </a:defPPr>
      <a:lvl1pPr marL="0" algn="l" defTabSz="892384" rtl="0" eaLnBrk="1" latinLnBrk="0" hangingPunct="1">
        <a:defRPr sz="1757" kern="1200">
          <a:solidFill>
            <a:schemeClr val="tx1"/>
          </a:solidFill>
          <a:latin typeface="+mn-lt"/>
          <a:ea typeface="+mn-ea"/>
          <a:cs typeface="+mn-cs"/>
        </a:defRPr>
      </a:lvl1pPr>
      <a:lvl2pPr marL="446192" algn="l" defTabSz="892384" rtl="0" eaLnBrk="1" latinLnBrk="0" hangingPunct="1">
        <a:defRPr sz="1757" kern="1200">
          <a:solidFill>
            <a:schemeClr val="tx1"/>
          </a:solidFill>
          <a:latin typeface="+mn-lt"/>
          <a:ea typeface="+mn-ea"/>
          <a:cs typeface="+mn-cs"/>
        </a:defRPr>
      </a:lvl2pPr>
      <a:lvl3pPr marL="892384" algn="l" defTabSz="892384" rtl="0" eaLnBrk="1" latinLnBrk="0" hangingPunct="1">
        <a:defRPr sz="1757" kern="1200">
          <a:solidFill>
            <a:schemeClr val="tx1"/>
          </a:solidFill>
          <a:latin typeface="+mn-lt"/>
          <a:ea typeface="+mn-ea"/>
          <a:cs typeface="+mn-cs"/>
        </a:defRPr>
      </a:lvl3pPr>
      <a:lvl4pPr marL="1338576" algn="l" defTabSz="892384" rtl="0" eaLnBrk="1" latinLnBrk="0" hangingPunct="1">
        <a:defRPr sz="1757" kern="1200">
          <a:solidFill>
            <a:schemeClr val="tx1"/>
          </a:solidFill>
          <a:latin typeface="+mn-lt"/>
          <a:ea typeface="+mn-ea"/>
          <a:cs typeface="+mn-cs"/>
        </a:defRPr>
      </a:lvl4pPr>
      <a:lvl5pPr marL="1784768" algn="l" defTabSz="892384" rtl="0" eaLnBrk="1" latinLnBrk="0" hangingPunct="1">
        <a:defRPr sz="1757" kern="1200">
          <a:solidFill>
            <a:schemeClr val="tx1"/>
          </a:solidFill>
          <a:latin typeface="+mn-lt"/>
          <a:ea typeface="+mn-ea"/>
          <a:cs typeface="+mn-cs"/>
        </a:defRPr>
      </a:lvl5pPr>
      <a:lvl6pPr marL="2230960" algn="l" defTabSz="892384" rtl="0" eaLnBrk="1" latinLnBrk="0" hangingPunct="1">
        <a:defRPr sz="1757" kern="1200">
          <a:solidFill>
            <a:schemeClr val="tx1"/>
          </a:solidFill>
          <a:latin typeface="+mn-lt"/>
          <a:ea typeface="+mn-ea"/>
          <a:cs typeface="+mn-cs"/>
        </a:defRPr>
      </a:lvl6pPr>
      <a:lvl7pPr marL="2677153" algn="l" defTabSz="892384" rtl="0" eaLnBrk="1" latinLnBrk="0" hangingPunct="1">
        <a:defRPr sz="1757" kern="1200">
          <a:solidFill>
            <a:schemeClr val="tx1"/>
          </a:solidFill>
          <a:latin typeface="+mn-lt"/>
          <a:ea typeface="+mn-ea"/>
          <a:cs typeface="+mn-cs"/>
        </a:defRPr>
      </a:lvl7pPr>
      <a:lvl8pPr marL="3123344" algn="l" defTabSz="892384" rtl="0" eaLnBrk="1" latinLnBrk="0" hangingPunct="1">
        <a:defRPr sz="1757" kern="1200">
          <a:solidFill>
            <a:schemeClr val="tx1"/>
          </a:solidFill>
          <a:latin typeface="+mn-lt"/>
          <a:ea typeface="+mn-ea"/>
          <a:cs typeface="+mn-cs"/>
        </a:defRPr>
      </a:lvl8pPr>
      <a:lvl9pPr marL="3569537" algn="l" defTabSz="892384" rtl="0" eaLnBrk="1" latinLnBrk="0" hangingPunct="1">
        <a:defRPr sz="1757"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6" name="Rectangle 15"/>
          <p:cNvSpPr>
            <a:spLocks noChangeArrowheads="1"/>
          </p:cNvSpPr>
          <p:nvPr/>
        </p:nvSpPr>
        <p:spPr bwMode="gray">
          <a:xfrm>
            <a:off x="0" y="1"/>
            <a:ext cx="11898313" cy="66929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8" name="Rectangle 17"/>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9" name="Rectangle 18"/>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9" name="Rectangle 8"/>
          <p:cNvSpPr>
            <a:spLocks noChangeArrowheads="1"/>
          </p:cNvSpPr>
          <p:nvPr/>
        </p:nvSpPr>
        <p:spPr bwMode="gray">
          <a:xfrm>
            <a:off x="208175" y="6234592"/>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4" name="Date Placeholder 13"/>
          <p:cNvSpPr>
            <a:spLocks noGrp="1"/>
          </p:cNvSpPr>
          <p:nvPr>
            <p:ph type="dt" sz="half" idx="2"/>
          </p:nvPr>
        </p:nvSpPr>
        <p:spPr bwMode="gray">
          <a:xfrm>
            <a:off x="7535598" y="6250790"/>
            <a:ext cx="3962138" cy="356955"/>
          </a:xfrm>
          <a:prstGeom prst="rect">
            <a:avLst/>
          </a:prstGeom>
        </p:spPr>
        <p:txBody>
          <a:bodyPr vert="horz"/>
          <a:lstStyle>
            <a:lvl1pPr algn="r" eaLnBrk="1" latinLnBrk="0" hangingPunct="1">
              <a:defRPr kumimoji="0" sz="1366">
                <a:solidFill>
                  <a:srgbClr val="FFFFFF"/>
                </a:solidFill>
                <a:latin typeface="Arial" pitchFamily="34" charset="0"/>
                <a:cs typeface="Arial" pitchFamily="34" charset="0"/>
              </a:defRPr>
            </a:lvl1pPr>
          </a:lstStyle>
          <a:p>
            <a:pPr defTabSz="892363" fontAlgn="auto">
              <a:spcBef>
                <a:spcPts val="0"/>
              </a:spcBef>
              <a:spcAft>
                <a:spcPts val="0"/>
              </a:spcAft>
            </a:pPr>
            <a:fld id="{64986C9F-0C03-4D77-AD8F-A767FF5D7500}" type="datetimeFigureOut">
              <a:rPr lang="en-US" smtClean="0">
                <a:ea typeface="+mn-ea"/>
              </a:rPr>
              <a:pPr defTabSz="892363" fontAlgn="auto">
                <a:spcBef>
                  <a:spcPts val="0"/>
                </a:spcBef>
                <a:spcAft>
                  <a:spcPts val="0"/>
                </a:spcAft>
              </a:pPr>
              <a:t>9/6/2017</a:t>
            </a:fld>
            <a:endParaRPr lang="en-US" dirty="0">
              <a:ea typeface="+mn-ea"/>
            </a:endParaRPr>
          </a:p>
        </p:txBody>
      </p:sp>
      <p:sp>
        <p:nvSpPr>
          <p:cNvPr id="3" name="Footer Placeholder 2"/>
          <p:cNvSpPr>
            <a:spLocks noGrp="1"/>
          </p:cNvSpPr>
          <p:nvPr>
            <p:ph type="ftr" sz="quarter" idx="3"/>
          </p:nvPr>
        </p:nvSpPr>
        <p:spPr bwMode="gray">
          <a:xfrm>
            <a:off x="495763" y="5700142"/>
            <a:ext cx="11501703" cy="287656"/>
          </a:xfrm>
          <a:prstGeom prst="rect">
            <a:avLst/>
          </a:prstGeom>
        </p:spPr>
        <p:txBody>
          <a:bodyPr vert="horz" anchor="ctr"/>
          <a:lstStyle>
            <a:lvl1pPr algn="l" eaLnBrk="1" latinLnBrk="0" hangingPunct="1">
              <a:defRPr kumimoji="0" sz="1561">
                <a:solidFill>
                  <a:srgbClr val="FFFFFF"/>
                </a:solidFill>
                <a:latin typeface="Arial" pitchFamily="34" charset="0"/>
                <a:cs typeface="Arial" pitchFamily="34" charset="0"/>
              </a:defRPr>
            </a:lvl1pPr>
          </a:lstStyle>
          <a:p>
            <a:pPr defTabSz="892363" fontAlgn="auto">
              <a:spcBef>
                <a:spcPts val="0"/>
              </a:spcBef>
              <a:spcAft>
                <a:spcPts val="0"/>
              </a:spcAft>
            </a:pPr>
            <a:endParaRPr lang="en-US" dirty="0">
              <a:ea typeface="+mn-ea"/>
            </a:endParaRPr>
          </a:p>
        </p:txBody>
      </p:sp>
      <p:sp>
        <p:nvSpPr>
          <p:cNvPr id="8" name="Rectangle 7"/>
          <p:cNvSpPr>
            <a:spLocks noChangeArrowheads="1"/>
          </p:cNvSpPr>
          <p:nvPr/>
        </p:nvSpPr>
        <p:spPr bwMode="gray">
          <a:xfrm>
            <a:off x="198305" y="141328"/>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dirty="0">
              <a:solidFill>
                <a:prstClr val="black"/>
              </a:solidFill>
              <a:latin typeface="Georgia"/>
              <a:ea typeface="+mn-ea"/>
              <a:cs typeface="+mn-cs"/>
            </a:endParaRPr>
          </a:p>
        </p:txBody>
      </p:sp>
      <p:sp>
        <p:nvSpPr>
          <p:cNvPr id="10" name="Straight Connector 9"/>
          <p:cNvSpPr>
            <a:spLocks noChangeShapeType="1"/>
          </p:cNvSpPr>
          <p:nvPr/>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22" name="Title Placeholder 21"/>
          <p:cNvSpPr>
            <a:spLocks noGrp="1"/>
          </p:cNvSpPr>
          <p:nvPr>
            <p:ph type="title"/>
          </p:nvPr>
        </p:nvSpPr>
        <p:spPr bwMode="gray">
          <a:xfrm>
            <a:off x="392644" y="223097"/>
            <a:ext cx="11105092" cy="66929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92644" y="1179058"/>
            <a:ext cx="11105092" cy="479695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pP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XX</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748814273"/>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latinLnBrk="0" hangingPunct="1">
        <a:spcBef>
          <a:spcPct val="0"/>
        </a:spcBef>
        <a:buNone/>
        <a:defRPr kumimoji="0" sz="3220" b="1" i="0" u="none" kern="1200">
          <a:solidFill>
            <a:srgbClr val="006699"/>
          </a:solidFill>
          <a:latin typeface="Arial" pitchFamily="34" charset="0"/>
          <a:ea typeface="+mj-ea"/>
          <a:cs typeface="Arial" pitchFamily="34" charset="0"/>
        </a:defRPr>
      </a:lvl1pPr>
    </p:titleStyle>
    <p:bodyStyle>
      <a:lvl1pPr marL="267709" indent="-267709" algn="l" rtl="0" eaLnBrk="1" latinLnBrk="0" hangingPunct="1">
        <a:spcBef>
          <a:spcPct val="20000"/>
        </a:spcBef>
        <a:buClr>
          <a:schemeClr val="tx2"/>
        </a:buClr>
        <a:buSzPct val="85000"/>
        <a:buFont typeface="Wingdings 2"/>
        <a:buChar char=""/>
        <a:defRPr kumimoji="0" sz="2635" kern="1200">
          <a:solidFill>
            <a:schemeClr val="tx1"/>
          </a:solidFill>
          <a:latin typeface="Arial" pitchFamily="34" charset="0"/>
          <a:ea typeface="+mn-ea"/>
          <a:cs typeface="Arial" pitchFamily="34" charset="0"/>
        </a:defRPr>
      </a:lvl1pPr>
      <a:lvl2pPr marL="560825" indent="-229288" algn="l" rtl="0" eaLnBrk="1" latinLnBrk="0" hangingPunct="1">
        <a:spcBef>
          <a:spcPct val="20000"/>
        </a:spcBef>
        <a:buClr>
          <a:schemeClr val="accent1">
            <a:lumMod val="75000"/>
          </a:schemeClr>
        </a:buClr>
        <a:buSzPct val="70000"/>
        <a:buFont typeface="Arial" panose="020B0604020202020204" pitchFamily="34" charset="0"/>
        <a:buChar char="–"/>
        <a:defRPr kumimoji="0" sz="2147" kern="1200">
          <a:solidFill>
            <a:schemeClr val="tx1"/>
          </a:solidFill>
          <a:latin typeface="Arial" pitchFamily="34" charset="0"/>
          <a:ea typeface="+mn-ea"/>
          <a:cs typeface="Arial" pitchFamily="34" charset="0"/>
        </a:defRPr>
      </a:lvl2pPr>
      <a:lvl3pPr marL="803127" indent="-223091" algn="l" rtl="0" eaLnBrk="1" latinLnBrk="0" hangingPunct="1">
        <a:spcBef>
          <a:spcPct val="20000"/>
        </a:spcBef>
        <a:buClr>
          <a:schemeClr val="accent3"/>
        </a:buClr>
        <a:buSzPct val="75000"/>
        <a:buFont typeface="Wingdings 2"/>
        <a:buChar char=""/>
        <a:defRPr kumimoji="0" sz="1952" kern="1200">
          <a:solidFill>
            <a:schemeClr val="tx1"/>
          </a:solidFill>
          <a:latin typeface="Arial" pitchFamily="34" charset="0"/>
          <a:ea typeface="+mn-ea"/>
          <a:cs typeface="Arial" pitchFamily="34" charset="0"/>
        </a:defRPr>
      </a:lvl3pPr>
      <a:lvl4pPr marL="1070836" indent="-223091" algn="l" rtl="0" eaLnBrk="1" latinLnBrk="0" hangingPunct="1">
        <a:spcBef>
          <a:spcPct val="20000"/>
        </a:spcBef>
        <a:buClr>
          <a:schemeClr val="accent4"/>
        </a:buClr>
        <a:buSzPct val="70000"/>
        <a:buFont typeface="Wingdings"/>
        <a:buChar char=""/>
        <a:defRPr kumimoji="0" sz="1952" kern="1200">
          <a:solidFill>
            <a:schemeClr val="tx2"/>
          </a:solidFill>
          <a:latin typeface="Arial" pitchFamily="34" charset="0"/>
          <a:ea typeface="+mn-ea"/>
          <a:cs typeface="Arial" pitchFamily="34" charset="0"/>
        </a:defRPr>
      </a:lvl4pPr>
      <a:lvl5pPr marL="1338544" indent="-223091" algn="l" rtl="0" eaLnBrk="1" latinLnBrk="0" hangingPunct="1">
        <a:spcBef>
          <a:spcPct val="20000"/>
        </a:spcBef>
        <a:buClr>
          <a:schemeClr val="accent5"/>
        </a:buClr>
        <a:buFontTx/>
        <a:buChar char="•"/>
        <a:defRPr kumimoji="0" sz="1757" kern="1200">
          <a:solidFill>
            <a:schemeClr val="tx1"/>
          </a:solidFill>
          <a:latin typeface="Arial" pitchFamily="34" charset="0"/>
          <a:ea typeface="+mn-ea"/>
          <a:cs typeface="Arial" pitchFamily="34" charset="0"/>
        </a:defRPr>
      </a:lvl5pPr>
      <a:lvl6pPr marL="1606253" indent="-178473" algn="l" rtl="0" eaLnBrk="1" latinLnBrk="0" hangingPunct="1">
        <a:spcBef>
          <a:spcPct val="20000"/>
        </a:spcBef>
        <a:buClr>
          <a:schemeClr val="accent6"/>
        </a:buClr>
        <a:buSzPct val="80000"/>
        <a:buFont typeface="Wingdings 2"/>
        <a:buChar char=""/>
        <a:defRPr kumimoji="0" sz="1757" kern="1200">
          <a:solidFill>
            <a:schemeClr val="tx1"/>
          </a:solidFill>
          <a:latin typeface="+mn-lt"/>
          <a:ea typeface="+mn-ea"/>
          <a:cs typeface="+mn-cs"/>
        </a:defRPr>
      </a:lvl6pPr>
      <a:lvl7pPr marL="1873962" indent="-178473" algn="l" rtl="0" eaLnBrk="1" latinLnBrk="0" hangingPunct="1">
        <a:spcBef>
          <a:spcPct val="20000"/>
        </a:spcBef>
        <a:buClr>
          <a:schemeClr val="accent1">
            <a:shade val="75000"/>
          </a:schemeClr>
        </a:buClr>
        <a:buSzPct val="90000"/>
        <a:buChar char="•"/>
        <a:defRPr kumimoji="0" sz="1561" kern="1200" baseline="0">
          <a:solidFill>
            <a:schemeClr val="tx1"/>
          </a:solidFill>
          <a:latin typeface="+mn-lt"/>
          <a:ea typeface="+mn-ea"/>
          <a:cs typeface="+mn-cs"/>
        </a:defRPr>
      </a:lvl7pPr>
      <a:lvl8pPr marL="2052435" indent="-178473" algn="l" rtl="0" eaLnBrk="1" latinLnBrk="0" hangingPunct="1">
        <a:spcBef>
          <a:spcPct val="20000"/>
        </a:spcBef>
        <a:buClr>
          <a:schemeClr val="accent4">
            <a:shade val="75000"/>
          </a:schemeClr>
        </a:buClr>
        <a:buChar char="•"/>
        <a:defRPr kumimoji="0" sz="1561" kern="1200">
          <a:solidFill>
            <a:schemeClr val="tx1"/>
          </a:solidFill>
          <a:latin typeface="+mn-lt"/>
          <a:ea typeface="+mn-ea"/>
          <a:cs typeface="+mn-cs"/>
        </a:defRPr>
      </a:lvl8pPr>
      <a:lvl9pPr marL="2320144" indent="-178473" algn="l" rtl="0" eaLnBrk="1" latinLnBrk="0" hangingPunct="1">
        <a:spcBef>
          <a:spcPct val="20000"/>
        </a:spcBef>
        <a:buClr>
          <a:schemeClr val="accent2">
            <a:shade val="75000"/>
          </a:schemeClr>
        </a:buClr>
        <a:buSzPct val="90000"/>
        <a:buChar char="•"/>
        <a:defRPr kumimoji="0" sz="1366"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6181" algn="l" rtl="0" eaLnBrk="1" latinLnBrk="0" hangingPunct="1">
        <a:defRPr kumimoji="0" kern="1200">
          <a:solidFill>
            <a:schemeClr val="tx1"/>
          </a:solidFill>
          <a:latin typeface="+mn-lt"/>
          <a:ea typeface="+mn-ea"/>
          <a:cs typeface="+mn-cs"/>
        </a:defRPr>
      </a:lvl2pPr>
      <a:lvl3pPr marL="892363" algn="l" rtl="0" eaLnBrk="1" latinLnBrk="0" hangingPunct="1">
        <a:defRPr kumimoji="0" kern="1200">
          <a:solidFill>
            <a:schemeClr val="tx1"/>
          </a:solidFill>
          <a:latin typeface="+mn-lt"/>
          <a:ea typeface="+mn-ea"/>
          <a:cs typeface="+mn-cs"/>
        </a:defRPr>
      </a:lvl3pPr>
      <a:lvl4pPr marL="1338544" algn="l" rtl="0" eaLnBrk="1" latinLnBrk="0" hangingPunct="1">
        <a:defRPr kumimoji="0" kern="1200">
          <a:solidFill>
            <a:schemeClr val="tx1"/>
          </a:solidFill>
          <a:latin typeface="+mn-lt"/>
          <a:ea typeface="+mn-ea"/>
          <a:cs typeface="+mn-cs"/>
        </a:defRPr>
      </a:lvl4pPr>
      <a:lvl5pPr marL="1784726" algn="l" rtl="0" eaLnBrk="1" latinLnBrk="0" hangingPunct="1">
        <a:defRPr kumimoji="0" kern="1200">
          <a:solidFill>
            <a:schemeClr val="tx1"/>
          </a:solidFill>
          <a:latin typeface="+mn-lt"/>
          <a:ea typeface="+mn-ea"/>
          <a:cs typeface="+mn-cs"/>
        </a:defRPr>
      </a:lvl5pPr>
      <a:lvl6pPr marL="2230907" algn="l" rtl="0" eaLnBrk="1" latinLnBrk="0" hangingPunct="1">
        <a:defRPr kumimoji="0" kern="1200">
          <a:solidFill>
            <a:schemeClr val="tx1"/>
          </a:solidFill>
          <a:latin typeface="+mn-lt"/>
          <a:ea typeface="+mn-ea"/>
          <a:cs typeface="+mn-cs"/>
        </a:defRPr>
      </a:lvl6pPr>
      <a:lvl7pPr marL="2677089" algn="l" rtl="0" eaLnBrk="1" latinLnBrk="0" hangingPunct="1">
        <a:defRPr kumimoji="0" kern="1200">
          <a:solidFill>
            <a:schemeClr val="tx1"/>
          </a:solidFill>
          <a:latin typeface="+mn-lt"/>
          <a:ea typeface="+mn-ea"/>
          <a:cs typeface="+mn-cs"/>
        </a:defRPr>
      </a:lvl7pPr>
      <a:lvl8pPr marL="3123270" algn="l" rtl="0" eaLnBrk="1" latinLnBrk="0" hangingPunct="1">
        <a:defRPr kumimoji="0" kern="1200">
          <a:solidFill>
            <a:schemeClr val="tx1"/>
          </a:solidFill>
          <a:latin typeface="+mn-lt"/>
          <a:ea typeface="+mn-ea"/>
          <a:cs typeface="+mn-cs"/>
        </a:defRPr>
      </a:lvl8pPr>
      <a:lvl9pPr marL="3569452"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6" name="Rectangle 15"/>
          <p:cNvSpPr>
            <a:spLocks noChangeArrowheads="1"/>
          </p:cNvSpPr>
          <p:nvPr/>
        </p:nvSpPr>
        <p:spPr bwMode="gray">
          <a:xfrm>
            <a:off x="0" y="1"/>
            <a:ext cx="11898313" cy="66929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8" name="Rectangle 17"/>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9" name="Rectangle 18"/>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9" name="Rectangle 8"/>
          <p:cNvSpPr>
            <a:spLocks noChangeArrowheads="1"/>
          </p:cNvSpPr>
          <p:nvPr/>
        </p:nvSpPr>
        <p:spPr bwMode="gray">
          <a:xfrm>
            <a:off x="208175" y="6234592"/>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4" name="Date Placeholder 13"/>
          <p:cNvSpPr>
            <a:spLocks noGrp="1"/>
          </p:cNvSpPr>
          <p:nvPr>
            <p:ph type="dt" sz="half" idx="2"/>
          </p:nvPr>
        </p:nvSpPr>
        <p:spPr bwMode="gray">
          <a:xfrm>
            <a:off x="7535598" y="6250790"/>
            <a:ext cx="3962138" cy="356955"/>
          </a:xfrm>
          <a:prstGeom prst="rect">
            <a:avLst/>
          </a:prstGeom>
        </p:spPr>
        <p:txBody>
          <a:bodyPr vert="horz"/>
          <a:lstStyle>
            <a:lvl1pPr algn="r" eaLnBrk="1" latinLnBrk="0" hangingPunct="1">
              <a:defRPr kumimoji="0" sz="1366">
                <a:solidFill>
                  <a:srgbClr val="FFFFFF"/>
                </a:solidFill>
                <a:latin typeface="Arial" pitchFamily="34" charset="0"/>
                <a:cs typeface="Arial" pitchFamily="34" charset="0"/>
              </a:defRPr>
            </a:lvl1pPr>
          </a:lstStyle>
          <a:p>
            <a:pPr defTabSz="892363" fontAlgn="auto">
              <a:spcBef>
                <a:spcPts val="0"/>
              </a:spcBef>
              <a:spcAft>
                <a:spcPts val="0"/>
              </a:spcAft>
            </a:pPr>
            <a:fld id="{64986C9F-0C03-4D77-AD8F-A767FF5D7500}" type="datetimeFigureOut">
              <a:rPr lang="en-US" smtClean="0">
                <a:ea typeface="+mn-ea"/>
              </a:rPr>
              <a:pPr defTabSz="892363" fontAlgn="auto">
                <a:spcBef>
                  <a:spcPts val="0"/>
                </a:spcBef>
                <a:spcAft>
                  <a:spcPts val="0"/>
                </a:spcAft>
              </a:pPr>
              <a:t>9/6/2017</a:t>
            </a:fld>
            <a:endParaRPr lang="en-US" dirty="0">
              <a:ea typeface="+mn-ea"/>
            </a:endParaRPr>
          </a:p>
        </p:txBody>
      </p:sp>
      <p:sp>
        <p:nvSpPr>
          <p:cNvPr id="3" name="Footer Placeholder 2"/>
          <p:cNvSpPr>
            <a:spLocks noGrp="1"/>
          </p:cNvSpPr>
          <p:nvPr>
            <p:ph type="ftr" sz="quarter" idx="3"/>
          </p:nvPr>
        </p:nvSpPr>
        <p:spPr bwMode="gray">
          <a:xfrm>
            <a:off x="495763" y="5700142"/>
            <a:ext cx="11501703" cy="287656"/>
          </a:xfrm>
          <a:prstGeom prst="rect">
            <a:avLst/>
          </a:prstGeom>
        </p:spPr>
        <p:txBody>
          <a:bodyPr vert="horz" anchor="ctr"/>
          <a:lstStyle>
            <a:lvl1pPr algn="l" eaLnBrk="1" latinLnBrk="0" hangingPunct="1">
              <a:defRPr kumimoji="0" sz="1561">
                <a:solidFill>
                  <a:srgbClr val="FFFFFF"/>
                </a:solidFill>
                <a:latin typeface="Arial" pitchFamily="34" charset="0"/>
                <a:cs typeface="Arial" pitchFamily="34" charset="0"/>
              </a:defRPr>
            </a:lvl1pPr>
          </a:lstStyle>
          <a:p>
            <a:pPr defTabSz="892363" fontAlgn="auto">
              <a:spcBef>
                <a:spcPts val="0"/>
              </a:spcBef>
              <a:spcAft>
                <a:spcPts val="0"/>
              </a:spcAft>
            </a:pPr>
            <a:endParaRPr lang="en-US" dirty="0">
              <a:ea typeface="+mn-ea"/>
            </a:endParaRPr>
          </a:p>
        </p:txBody>
      </p:sp>
      <p:sp>
        <p:nvSpPr>
          <p:cNvPr id="8" name="Rectangle 7"/>
          <p:cNvSpPr>
            <a:spLocks noChangeArrowheads="1"/>
          </p:cNvSpPr>
          <p:nvPr/>
        </p:nvSpPr>
        <p:spPr bwMode="gray">
          <a:xfrm>
            <a:off x="198305" y="141328"/>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dirty="0">
              <a:solidFill>
                <a:prstClr val="black"/>
              </a:solidFill>
              <a:latin typeface="Georgia"/>
              <a:ea typeface="+mn-ea"/>
              <a:cs typeface="+mn-cs"/>
            </a:endParaRPr>
          </a:p>
        </p:txBody>
      </p:sp>
      <p:sp>
        <p:nvSpPr>
          <p:cNvPr id="10" name="Straight Connector 9"/>
          <p:cNvSpPr>
            <a:spLocks noChangeShapeType="1"/>
          </p:cNvSpPr>
          <p:nvPr/>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22" name="Title Placeholder 21"/>
          <p:cNvSpPr>
            <a:spLocks noGrp="1"/>
          </p:cNvSpPr>
          <p:nvPr>
            <p:ph type="title"/>
          </p:nvPr>
        </p:nvSpPr>
        <p:spPr bwMode="gray">
          <a:xfrm>
            <a:off x="392644" y="223097"/>
            <a:ext cx="11105092" cy="66929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92644" y="1179058"/>
            <a:ext cx="11105092" cy="479695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pP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a:t>
            </a:r>
            <a:r>
              <a:rPr lang="en-US" sz="1366" smtClean="0">
                <a:solidFill>
                  <a:prstClr val="white"/>
                </a:solidFill>
                <a:latin typeface="Arial" pitchFamily="34" charset="0"/>
                <a:ea typeface="+mn-ea"/>
                <a:cs typeface="Arial" pitchFamily="34" charset="0"/>
              </a:rPr>
              <a:t>of 36</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401714524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latinLnBrk="0" hangingPunct="1">
        <a:spcBef>
          <a:spcPct val="0"/>
        </a:spcBef>
        <a:buNone/>
        <a:defRPr kumimoji="0" sz="3220" b="1" i="0" u="none" kern="1200">
          <a:solidFill>
            <a:srgbClr val="006699"/>
          </a:solidFill>
          <a:latin typeface="Arial" pitchFamily="34" charset="0"/>
          <a:ea typeface="+mj-ea"/>
          <a:cs typeface="Arial" pitchFamily="34" charset="0"/>
        </a:defRPr>
      </a:lvl1pPr>
    </p:titleStyle>
    <p:bodyStyle>
      <a:lvl1pPr marL="267709" indent="-267709" algn="l" rtl="0" eaLnBrk="1" latinLnBrk="0" hangingPunct="1">
        <a:spcBef>
          <a:spcPct val="20000"/>
        </a:spcBef>
        <a:buClr>
          <a:schemeClr val="tx2"/>
        </a:buClr>
        <a:buSzPct val="85000"/>
        <a:buFont typeface="Wingdings 2"/>
        <a:buChar char=""/>
        <a:defRPr kumimoji="0" sz="2635" kern="1200">
          <a:solidFill>
            <a:schemeClr val="tx1"/>
          </a:solidFill>
          <a:latin typeface="Arial" pitchFamily="34" charset="0"/>
          <a:ea typeface="+mn-ea"/>
          <a:cs typeface="Arial" pitchFamily="34" charset="0"/>
        </a:defRPr>
      </a:lvl1pPr>
      <a:lvl2pPr marL="560825" indent="-229288" algn="l" rtl="0" eaLnBrk="1" latinLnBrk="0" hangingPunct="1">
        <a:spcBef>
          <a:spcPct val="20000"/>
        </a:spcBef>
        <a:buClr>
          <a:schemeClr val="accent1">
            <a:lumMod val="75000"/>
          </a:schemeClr>
        </a:buClr>
        <a:buSzPct val="70000"/>
        <a:buFont typeface="Arial" panose="020B0604020202020204" pitchFamily="34" charset="0"/>
        <a:buChar char="–"/>
        <a:defRPr kumimoji="0" sz="2147" kern="1200">
          <a:solidFill>
            <a:schemeClr val="tx1"/>
          </a:solidFill>
          <a:latin typeface="Arial" pitchFamily="34" charset="0"/>
          <a:ea typeface="+mn-ea"/>
          <a:cs typeface="Arial" pitchFamily="34" charset="0"/>
        </a:defRPr>
      </a:lvl2pPr>
      <a:lvl3pPr marL="803127" indent="-223091" algn="l" rtl="0" eaLnBrk="1" latinLnBrk="0" hangingPunct="1">
        <a:spcBef>
          <a:spcPct val="20000"/>
        </a:spcBef>
        <a:buClr>
          <a:schemeClr val="accent3"/>
        </a:buClr>
        <a:buSzPct val="75000"/>
        <a:buFont typeface="Wingdings 2"/>
        <a:buChar char=""/>
        <a:defRPr kumimoji="0" sz="1952" kern="1200">
          <a:solidFill>
            <a:schemeClr val="tx1"/>
          </a:solidFill>
          <a:latin typeface="Arial" pitchFamily="34" charset="0"/>
          <a:ea typeface="+mn-ea"/>
          <a:cs typeface="Arial" pitchFamily="34" charset="0"/>
        </a:defRPr>
      </a:lvl3pPr>
      <a:lvl4pPr marL="1070836" indent="-223091" algn="l" rtl="0" eaLnBrk="1" latinLnBrk="0" hangingPunct="1">
        <a:spcBef>
          <a:spcPct val="20000"/>
        </a:spcBef>
        <a:buClr>
          <a:schemeClr val="accent4"/>
        </a:buClr>
        <a:buSzPct val="70000"/>
        <a:buFont typeface="Wingdings"/>
        <a:buChar char=""/>
        <a:defRPr kumimoji="0" sz="1952" kern="1200">
          <a:solidFill>
            <a:schemeClr val="tx2"/>
          </a:solidFill>
          <a:latin typeface="Arial" pitchFamily="34" charset="0"/>
          <a:ea typeface="+mn-ea"/>
          <a:cs typeface="Arial" pitchFamily="34" charset="0"/>
        </a:defRPr>
      </a:lvl4pPr>
      <a:lvl5pPr marL="1338544" indent="-223091" algn="l" rtl="0" eaLnBrk="1" latinLnBrk="0" hangingPunct="1">
        <a:spcBef>
          <a:spcPct val="20000"/>
        </a:spcBef>
        <a:buClr>
          <a:schemeClr val="accent5"/>
        </a:buClr>
        <a:buFontTx/>
        <a:buChar char="•"/>
        <a:defRPr kumimoji="0" sz="1757" kern="1200">
          <a:solidFill>
            <a:schemeClr val="tx1"/>
          </a:solidFill>
          <a:latin typeface="Arial" pitchFamily="34" charset="0"/>
          <a:ea typeface="+mn-ea"/>
          <a:cs typeface="Arial" pitchFamily="34" charset="0"/>
        </a:defRPr>
      </a:lvl5pPr>
      <a:lvl6pPr marL="1606253" indent="-178473" algn="l" rtl="0" eaLnBrk="1" latinLnBrk="0" hangingPunct="1">
        <a:spcBef>
          <a:spcPct val="20000"/>
        </a:spcBef>
        <a:buClr>
          <a:schemeClr val="accent6"/>
        </a:buClr>
        <a:buSzPct val="80000"/>
        <a:buFont typeface="Wingdings 2"/>
        <a:buChar char=""/>
        <a:defRPr kumimoji="0" sz="1757" kern="1200">
          <a:solidFill>
            <a:schemeClr val="tx1"/>
          </a:solidFill>
          <a:latin typeface="+mn-lt"/>
          <a:ea typeface="+mn-ea"/>
          <a:cs typeface="+mn-cs"/>
        </a:defRPr>
      </a:lvl6pPr>
      <a:lvl7pPr marL="1873962" indent="-178473" algn="l" rtl="0" eaLnBrk="1" latinLnBrk="0" hangingPunct="1">
        <a:spcBef>
          <a:spcPct val="20000"/>
        </a:spcBef>
        <a:buClr>
          <a:schemeClr val="accent1">
            <a:shade val="75000"/>
          </a:schemeClr>
        </a:buClr>
        <a:buSzPct val="90000"/>
        <a:buChar char="•"/>
        <a:defRPr kumimoji="0" sz="1561" kern="1200" baseline="0">
          <a:solidFill>
            <a:schemeClr val="tx1"/>
          </a:solidFill>
          <a:latin typeface="+mn-lt"/>
          <a:ea typeface="+mn-ea"/>
          <a:cs typeface="+mn-cs"/>
        </a:defRPr>
      </a:lvl7pPr>
      <a:lvl8pPr marL="2052435" indent="-178473" algn="l" rtl="0" eaLnBrk="1" latinLnBrk="0" hangingPunct="1">
        <a:spcBef>
          <a:spcPct val="20000"/>
        </a:spcBef>
        <a:buClr>
          <a:schemeClr val="accent4">
            <a:shade val="75000"/>
          </a:schemeClr>
        </a:buClr>
        <a:buChar char="•"/>
        <a:defRPr kumimoji="0" sz="1561" kern="1200">
          <a:solidFill>
            <a:schemeClr val="tx1"/>
          </a:solidFill>
          <a:latin typeface="+mn-lt"/>
          <a:ea typeface="+mn-ea"/>
          <a:cs typeface="+mn-cs"/>
        </a:defRPr>
      </a:lvl8pPr>
      <a:lvl9pPr marL="2320144" indent="-178473" algn="l" rtl="0" eaLnBrk="1" latinLnBrk="0" hangingPunct="1">
        <a:spcBef>
          <a:spcPct val="20000"/>
        </a:spcBef>
        <a:buClr>
          <a:schemeClr val="accent2">
            <a:shade val="75000"/>
          </a:schemeClr>
        </a:buClr>
        <a:buSzPct val="90000"/>
        <a:buChar char="•"/>
        <a:defRPr kumimoji="0" sz="1366"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6181" algn="l" rtl="0" eaLnBrk="1" latinLnBrk="0" hangingPunct="1">
        <a:defRPr kumimoji="0" kern="1200">
          <a:solidFill>
            <a:schemeClr val="tx1"/>
          </a:solidFill>
          <a:latin typeface="+mn-lt"/>
          <a:ea typeface="+mn-ea"/>
          <a:cs typeface="+mn-cs"/>
        </a:defRPr>
      </a:lvl2pPr>
      <a:lvl3pPr marL="892363" algn="l" rtl="0" eaLnBrk="1" latinLnBrk="0" hangingPunct="1">
        <a:defRPr kumimoji="0" kern="1200">
          <a:solidFill>
            <a:schemeClr val="tx1"/>
          </a:solidFill>
          <a:latin typeface="+mn-lt"/>
          <a:ea typeface="+mn-ea"/>
          <a:cs typeface="+mn-cs"/>
        </a:defRPr>
      </a:lvl3pPr>
      <a:lvl4pPr marL="1338544" algn="l" rtl="0" eaLnBrk="1" latinLnBrk="0" hangingPunct="1">
        <a:defRPr kumimoji="0" kern="1200">
          <a:solidFill>
            <a:schemeClr val="tx1"/>
          </a:solidFill>
          <a:latin typeface="+mn-lt"/>
          <a:ea typeface="+mn-ea"/>
          <a:cs typeface="+mn-cs"/>
        </a:defRPr>
      </a:lvl4pPr>
      <a:lvl5pPr marL="1784726" algn="l" rtl="0" eaLnBrk="1" latinLnBrk="0" hangingPunct="1">
        <a:defRPr kumimoji="0" kern="1200">
          <a:solidFill>
            <a:schemeClr val="tx1"/>
          </a:solidFill>
          <a:latin typeface="+mn-lt"/>
          <a:ea typeface="+mn-ea"/>
          <a:cs typeface="+mn-cs"/>
        </a:defRPr>
      </a:lvl5pPr>
      <a:lvl6pPr marL="2230907" algn="l" rtl="0" eaLnBrk="1" latinLnBrk="0" hangingPunct="1">
        <a:defRPr kumimoji="0" kern="1200">
          <a:solidFill>
            <a:schemeClr val="tx1"/>
          </a:solidFill>
          <a:latin typeface="+mn-lt"/>
          <a:ea typeface="+mn-ea"/>
          <a:cs typeface="+mn-cs"/>
        </a:defRPr>
      </a:lvl6pPr>
      <a:lvl7pPr marL="2677089" algn="l" rtl="0" eaLnBrk="1" latinLnBrk="0" hangingPunct="1">
        <a:defRPr kumimoji="0" kern="1200">
          <a:solidFill>
            <a:schemeClr val="tx1"/>
          </a:solidFill>
          <a:latin typeface="+mn-lt"/>
          <a:ea typeface="+mn-ea"/>
          <a:cs typeface="+mn-cs"/>
        </a:defRPr>
      </a:lvl7pPr>
      <a:lvl8pPr marL="3123270" algn="l" rtl="0" eaLnBrk="1" latinLnBrk="0" hangingPunct="1">
        <a:defRPr kumimoji="0" kern="1200">
          <a:solidFill>
            <a:schemeClr val="tx1"/>
          </a:solidFill>
          <a:latin typeface="+mn-lt"/>
          <a:ea typeface="+mn-ea"/>
          <a:cs typeface="+mn-cs"/>
        </a:defRPr>
      </a:lvl8pPr>
      <a:lvl9pPr marL="3569452"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6" name="Rectangle 15"/>
          <p:cNvSpPr>
            <a:spLocks noChangeArrowheads="1"/>
          </p:cNvSpPr>
          <p:nvPr/>
        </p:nvSpPr>
        <p:spPr bwMode="gray">
          <a:xfrm>
            <a:off x="0" y="1"/>
            <a:ext cx="11898313" cy="66929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8" name="Rectangle 17"/>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9" name="Rectangle 18"/>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9" name="Rectangle 8"/>
          <p:cNvSpPr>
            <a:spLocks noChangeArrowheads="1"/>
          </p:cNvSpPr>
          <p:nvPr/>
        </p:nvSpPr>
        <p:spPr bwMode="gray">
          <a:xfrm>
            <a:off x="208175" y="6234592"/>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4" name="Date Placeholder 13"/>
          <p:cNvSpPr>
            <a:spLocks noGrp="1"/>
          </p:cNvSpPr>
          <p:nvPr>
            <p:ph type="dt" sz="half" idx="2"/>
          </p:nvPr>
        </p:nvSpPr>
        <p:spPr bwMode="gray">
          <a:xfrm>
            <a:off x="7535598" y="6250790"/>
            <a:ext cx="3962138" cy="356955"/>
          </a:xfrm>
          <a:prstGeom prst="rect">
            <a:avLst/>
          </a:prstGeom>
        </p:spPr>
        <p:txBody>
          <a:bodyPr vert="horz"/>
          <a:lstStyle>
            <a:lvl1pPr algn="r" eaLnBrk="1" latinLnBrk="0" hangingPunct="1">
              <a:defRPr kumimoji="0" sz="1366">
                <a:solidFill>
                  <a:srgbClr val="FFFFFF"/>
                </a:solidFill>
                <a:latin typeface="Arial" pitchFamily="34" charset="0"/>
                <a:cs typeface="Arial" pitchFamily="34" charset="0"/>
              </a:defRPr>
            </a:lvl1pPr>
          </a:lstStyle>
          <a:p>
            <a:pPr defTabSz="892363" fontAlgn="auto">
              <a:spcBef>
                <a:spcPts val="0"/>
              </a:spcBef>
              <a:spcAft>
                <a:spcPts val="0"/>
              </a:spcAft>
            </a:pPr>
            <a:fld id="{64986C9F-0C03-4D77-AD8F-A767FF5D7500}" type="datetimeFigureOut">
              <a:rPr lang="en-US" smtClean="0">
                <a:ea typeface="+mn-ea"/>
              </a:rPr>
              <a:pPr defTabSz="892363" fontAlgn="auto">
                <a:spcBef>
                  <a:spcPts val="0"/>
                </a:spcBef>
                <a:spcAft>
                  <a:spcPts val="0"/>
                </a:spcAft>
              </a:pPr>
              <a:t>9/6/2017</a:t>
            </a:fld>
            <a:endParaRPr lang="en-US" dirty="0">
              <a:ea typeface="+mn-ea"/>
            </a:endParaRPr>
          </a:p>
        </p:txBody>
      </p:sp>
      <p:sp>
        <p:nvSpPr>
          <p:cNvPr id="3" name="Footer Placeholder 2"/>
          <p:cNvSpPr>
            <a:spLocks noGrp="1"/>
          </p:cNvSpPr>
          <p:nvPr>
            <p:ph type="ftr" sz="quarter" idx="3"/>
          </p:nvPr>
        </p:nvSpPr>
        <p:spPr bwMode="gray">
          <a:xfrm>
            <a:off x="495763" y="5700142"/>
            <a:ext cx="11501703" cy="287656"/>
          </a:xfrm>
          <a:prstGeom prst="rect">
            <a:avLst/>
          </a:prstGeom>
        </p:spPr>
        <p:txBody>
          <a:bodyPr vert="horz" anchor="ctr"/>
          <a:lstStyle>
            <a:lvl1pPr algn="l" eaLnBrk="1" latinLnBrk="0" hangingPunct="1">
              <a:defRPr kumimoji="0" sz="1561">
                <a:solidFill>
                  <a:srgbClr val="FFFFFF"/>
                </a:solidFill>
                <a:latin typeface="Arial" pitchFamily="34" charset="0"/>
                <a:cs typeface="Arial" pitchFamily="34" charset="0"/>
              </a:defRPr>
            </a:lvl1pPr>
          </a:lstStyle>
          <a:p>
            <a:pPr defTabSz="892363" fontAlgn="auto">
              <a:spcBef>
                <a:spcPts val="0"/>
              </a:spcBef>
              <a:spcAft>
                <a:spcPts val="0"/>
              </a:spcAft>
            </a:pPr>
            <a:endParaRPr lang="en-US" dirty="0">
              <a:ea typeface="+mn-ea"/>
            </a:endParaRPr>
          </a:p>
        </p:txBody>
      </p:sp>
      <p:sp>
        <p:nvSpPr>
          <p:cNvPr id="8" name="Rectangle 7"/>
          <p:cNvSpPr>
            <a:spLocks noChangeArrowheads="1"/>
          </p:cNvSpPr>
          <p:nvPr/>
        </p:nvSpPr>
        <p:spPr bwMode="gray">
          <a:xfrm>
            <a:off x="198305" y="141328"/>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dirty="0">
              <a:solidFill>
                <a:prstClr val="black"/>
              </a:solidFill>
              <a:latin typeface="Georgia"/>
              <a:ea typeface="+mn-ea"/>
              <a:cs typeface="+mn-cs"/>
            </a:endParaRPr>
          </a:p>
        </p:txBody>
      </p:sp>
      <p:sp>
        <p:nvSpPr>
          <p:cNvPr id="10" name="Straight Connector 9"/>
          <p:cNvSpPr>
            <a:spLocks noChangeShapeType="1"/>
          </p:cNvSpPr>
          <p:nvPr/>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22" name="Title Placeholder 21"/>
          <p:cNvSpPr>
            <a:spLocks noGrp="1"/>
          </p:cNvSpPr>
          <p:nvPr>
            <p:ph type="title"/>
          </p:nvPr>
        </p:nvSpPr>
        <p:spPr bwMode="gray">
          <a:xfrm>
            <a:off x="392644" y="223097"/>
            <a:ext cx="11105092" cy="66929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92644" y="1179058"/>
            <a:ext cx="11105092" cy="479695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pP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a:t>
            </a:r>
            <a:r>
              <a:rPr lang="en-US" sz="1366" smtClean="0">
                <a:solidFill>
                  <a:prstClr val="white"/>
                </a:solidFill>
                <a:latin typeface="Arial" pitchFamily="34" charset="0"/>
                <a:ea typeface="+mn-ea"/>
                <a:cs typeface="Arial" pitchFamily="34" charset="0"/>
              </a:rPr>
              <a:t>of 36</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2818223360"/>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latinLnBrk="0" hangingPunct="1">
        <a:spcBef>
          <a:spcPct val="0"/>
        </a:spcBef>
        <a:buNone/>
        <a:defRPr kumimoji="0" sz="3220" b="1" i="0" u="none" kern="1200">
          <a:solidFill>
            <a:srgbClr val="006699"/>
          </a:solidFill>
          <a:latin typeface="Arial" pitchFamily="34" charset="0"/>
          <a:ea typeface="+mj-ea"/>
          <a:cs typeface="Arial" pitchFamily="34" charset="0"/>
        </a:defRPr>
      </a:lvl1pPr>
    </p:titleStyle>
    <p:bodyStyle>
      <a:lvl1pPr marL="267709" indent="-267709" algn="l" rtl="0" eaLnBrk="1" latinLnBrk="0" hangingPunct="1">
        <a:spcBef>
          <a:spcPct val="20000"/>
        </a:spcBef>
        <a:buClr>
          <a:schemeClr val="tx2"/>
        </a:buClr>
        <a:buSzPct val="85000"/>
        <a:buFont typeface="Wingdings 2"/>
        <a:buChar char=""/>
        <a:defRPr kumimoji="0" sz="2635" kern="1200">
          <a:solidFill>
            <a:schemeClr val="tx1"/>
          </a:solidFill>
          <a:latin typeface="Arial" pitchFamily="34" charset="0"/>
          <a:ea typeface="+mn-ea"/>
          <a:cs typeface="Arial" pitchFamily="34" charset="0"/>
        </a:defRPr>
      </a:lvl1pPr>
      <a:lvl2pPr marL="560825" indent="-229288" algn="l" rtl="0" eaLnBrk="1" latinLnBrk="0" hangingPunct="1">
        <a:spcBef>
          <a:spcPct val="20000"/>
        </a:spcBef>
        <a:buClr>
          <a:schemeClr val="accent1">
            <a:lumMod val="75000"/>
          </a:schemeClr>
        </a:buClr>
        <a:buSzPct val="70000"/>
        <a:buFont typeface="Arial" panose="020B0604020202020204" pitchFamily="34" charset="0"/>
        <a:buChar char="–"/>
        <a:defRPr kumimoji="0" sz="2147" kern="1200">
          <a:solidFill>
            <a:schemeClr val="tx1"/>
          </a:solidFill>
          <a:latin typeface="Arial" pitchFamily="34" charset="0"/>
          <a:ea typeface="+mn-ea"/>
          <a:cs typeface="Arial" pitchFamily="34" charset="0"/>
        </a:defRPr>
      </a:lvl2pPr>
      <a:lvl3pPr marL="803127" indent="-223091" algn="l" rtl="0" eaLnBrk="1" latinLnBrk="0" hangingPunct="1">
        <a:spcBef>
          <a:spcPct val="20000"/>
        </a:spcBef>
        <a:buClr>
          <a:schemeClr val="accent3"/>
        </a:buClr>
        <a:buSzPct val="75000"/>
        <a:buFont typeface="Wingdings 2"/>
        <a:buChar char=""/>
        <a:defRPr kumimoji="0" sz="1952" kern="1200">
          <a:solidFill>
            <a:schemeClr val="tx1"/>
          </a:solidFill>
          <a:latin typeface="Arial" pitchFamily="34" charset="0"/>
          <a:ea typeface="+mn-ea"/>
          <a:cs typeface="Arial" pitchFamily="34" charset="0"/>
        </a:defRPr>
      </a:lvl3pPr>
      <a:lvl4pPr marL="1070836" indent="-223091" algn="l" rtl="0" eaLnBrk="1" latinLnBrk="0" hangingPunct="1">
        <a:spcBef>
          <a:spcPct val="20000"/>
        </a:spcBef>
        <a:buClr>
          <a:schemeClr val="accent4"/>
        </a:buClr>
        <a:buSzPct val="70000"/>
        <a:buFont typeface="Wingdings"/>
        <a:buChar char=""/>
        <a:defRPr kumimoji="0" sz="1952" kern="1200">
          <a:solidFill>
            <a:schemeClr val="tx2"/>
          </a:solidFill>
          <a:latin typeface="Arial" pitchFamily="34" charset="0"/>
          <a:ea typeface="+mn-ea"/>
          <a:cs typeface="Arial" pitchFamily="34" charset="0"/>
        </a:defRPr>
      </a:lvl4pPr>
      <a:lvl5pPr marL="1338544" indent="-223091" algn="l" rtl="0" eaLnBrk="1" latinLnBrk="0" hangingPunct="1">
        <a:spcBef>
          <a:spcPct val="20000"/>
        </a:spcBef>
        <a:buClr>
          <a:schemeClr val="accent5"/>
        </a:buClr>
        <a:buFontTx/>
        <a:buChar char="•"/>
        <a:defRPr kumimoji="0" sz="1757" kern="1200">
          <a:solidFill>
            <a:schemeClr val="tx1"/>
          </a:solidFill>
          <a:latin typeface="Arial" pitchFamily="34" charset="0"/>
          <a:ea typeface="+mn-ea"/>
          <a:cs typeface="Arial" pitchFamily="34" charset="0"/>
        </a:defRPr>
      </a:lvl5pPr>
      <a:lvl6pPr marL="1606253" indent="-178473" algn="l" rtl="0" eaLnBrk="1" latinLnBrk="0" hangingPunct="1">
        <a:spcBef>
          <a:spcPct val="20000"/>
        </a:spcBef>
        <a:buClr>
          <a:schemeClr val="accent6"/>
        </a:buClr>
        <a:buSzPct val="80000"/>
        <a:buFont typeface="Wingdings 2"/>
        <a:buChar char=""/>
        <a:defRPr kumimoji="0" sz="1757" kern="1200">
          <a:solidFill>
            <a:schemeClr val="tx1"/>
          </a:solidFill>
          <a:latin typeface="+mn-lt"/>
          <a:ea typeface="+mn-ea"/>
          <a:cs typeface="+mn-cs"/>
        </a:defRPr>
      </a:lvl6pPr>
      <a:lvl7pPr marL="1873962" indent="-178473" algn="l" rtl="0" eaLnBrk="1" latinLnBrk="0" hangingPunct="1">
        <a:spcBef>
          <a:spcPct val="20000"/>
        </a:spcBef>
        <a:buClr>
          <a:schemeClr val="accent1">
            <a:shade val="75000"/>
          </a:schemeClr>
        </a:buClr>
        <a:buSzPct val="90000"/>
        <a:buChar char="•"/>
        <a:defRPr kumimoji="0" sz="1561" kern="1200" baseline="0">
          <a:solidFill>
            <a:schemeClr val="tx1"/>
          </a:solidFill>
          <a:latin typeface="+mn-lt"/>
          <a:ea typeface="+mn-ea"/>
          <a:cs typeface="+mn-cs"/>
        </a:defRPr>
      </a:lvl7pPr>
      <a:lvl8pPr marL="2052435" indent="-178473" algn="l" rtl="0" eaLnBrk="1" latinLnBrk="0" hangingPunct="1">
        <a:spcBef>
          <a:spcPct val="20000"/>
        </a:spcBef>
        <a:buClr>
          <a:schemeClr val="accent4">
            <a:shade val="75000"/>
          </a:schemeClr>
        </a:buClr>
        <a:buChar char="•"/>
        <a:defRPr kumimoji="0" sz="1561" kern="1200">
          <a:solidFill>
            <a:schemeClr val="tx1"/>
          </a:solidFill>
          <a:latin typeface="+mn-lt"/>
          <a:ea typeface="+mn-ea"/>
          <a:cs typeface="+mn-cs"/>
        </a:defRPr>
      </a:lvl8pPr>
      <a:lvl9pPr marL="2320144" indent="-178473" algn="l" rtl="0" eaLnBrk="1" latinLnBrk="0" hangingPunct="1">
        <a:spcBef>
          <a:spcPct val="20000"/>
        </a:spcBef>
        <a:buClr>
          <a:schemeClr val="accent2">
            <a:shade val="75000"/>
          </a:schemeClr>
        </a:buClr>
        <a:buSzPct val="90000"/>
        <a:buChar char="•"/>
        <a:defRPr kumimoji="0" sz="1366"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6181" algn="l" rtl="0" eaLnBrk="1" latinLnBrk="0" hangingPunct="1">
        <a:defRPr kumimoji="0" kern="1200">
          <a:solidFill>
            <a:schemeClr val="tx1"/>
          </a:solidFill>
          <a:latin typeface="+mn-lt"/>
          <a:ea typeface="+mn-ea"/>
          <a:cs typeface="+mn-cs"/>
        </a:defRPr>
      </a:lvl2pPr>
      <a:lvl3pPr marL="892363" algn="l" rtl="0" eaLnBrk="1" latinLnBrk="0" hangingPunct="1">
        <a:defRPr kumimoji="0" kern="1200">
          <a:solidFill>
            <a:schemeClr val="tx1"/>
          </a:solidFill>
          <a:latin typeface="+mn-lt"/>
          <a:ea typeface="+mn-ea"/>
          <a:cs typeface="+mn-cs"/>
        </a:defRPr>
      </a:lvl3pPr>
      <a:lvl4pPr marL="1338544" algn="l" rtl="0" eaLnBrk="1" latinLnBrk="0" hangingPunct="1">
        <a:defRPr kumimoji="0" kern="1200">
          <a:solidFill>
            <a:schemeClr val="tx1"/>
          </a:solidFill>
          <a:latin typeface="+mn-lt"/>
          <a:ea typeface="+mn-ea"/>
          <a:cs typeface="+mn-cs"/>
        </a:defRPr>
      </a:lvl4pPr>
      <a:lvl5pPr marL="1784726" algn="l" rtl="0" eaLnBrk="1" latinLnBrk="0" hangingPunct="1">
        <a:defRPr kumimoji="0" kern="1200">
          <a:solidFill>
            <a:schemeClr val="tx1"/>
          </a:solidFill>
          <a:latin typeface="+mn-lt"/>
          <a:ea typeface="+mn-ea"/>
          <a:cs typeface="+mn-cs"/>
        </a:defRPr>
      </a:lvl5pPr>
      <a:lvl6pPr marL="2230907" algn="l" rtl="0" eaLnBrk="1" latinLnBrk="0" hangingPunct="1">
        <a:defRPr kumimoji="0" kern="1200">
          <a:solidFill>
            <a:schemeClr val="tx1"/>
          </a:solidFill>
          <a:latin typeface="+mn-lt"/>
          <a:ea typeface="+mn-ea"/>
          <a:cs typeface="+mn-cs"/>
        </a:defRPr>
      </a:lvl6pPr>
      <a:lvl7pPr marL="2677089" algn="l" rtl="0" eaLnBrk="1" latinLnBrk="0" hangingPunct="1">
        <a:defRPr kumimoji="0" kern="1200">
          <a:solidFill>
            <a:schemeClr val="tx1"/>
          </a:solidFill>
          <a:latin typeface="+mn-lt"/>
          <a:ea typeface="+mn-ea"/>
          <a:cs typeface="+mn-cs"/>
        </a:defRPr>
      </a:lvl7pPr>
      <a:lvl8pPr marL="3123270" algn="l" rtl="0" eaLnBrk="1" latinLnBrk="0" hangingPunct="1">
        <a:defRPr kumimoji="0" kern="1200">
          <a:solidFill>
            <a:schemeClr val="tx1"/>
          </a:solidFill>
          <a:latin typeface="+mn-lt"/>
          <a:ea typeface="+mn-ea"/>
          <a:cs typeface="+mn-cs"/>
        </a:defRPr>
      </a:lvl8pPr>
      <a:lvl9pPr marL="3569452"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6" name="Rectangle 15"/>
          <p:cNvSpPr>
            <a:spLocks noChangeArrowheads="1"/>
          </p:cNvSpPr>
          <p:nvPr/>
        </p:nvSpPr>
        <p:spPr bwMode="gray">
          <a:xfrm>
            <a:off x="0" y="1"/>
            <a:ext cx="11898313" cy="66929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8" name="Rectangle 17"/>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9" name="Rectangle 18"/>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9" name="Rectangle 8"/>
          <p:cNvSpPr>
            <a:spLocks noChangeArrowheads="1"/>
          </p:cNvSpPr>
          <p:nvPr/>
        </p:nvSpPr>
        <p:spPr bwMode="gray">
          <a:xfrm>
            <a:off x="208175" y="6234592"/>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4" name="Date Placeholder 13"/>
          <p:cNvSpPr>
            <a:spLocks noGrp="1"/>
          </p:cNvSpPr>
          <p:nvPr>
            <p:ph type="dt" sz="half" idx="2"/>
          </p:nvPr>
        </p:nvSpPr>
        <p:spPr bwMode="gray">
          <a:xfrm>
            <a:off x="7535598" y="6250790"/>
            <a:ext cx="3962138" cy="356955"/>
          </a:xfrm>
          <a:prstGeom prst="rect">
            <a:avLst/>
          </a:prstGeom>
        </p:spPr>
        <p:txBody>
          <a:bodyPr vert="horz"/>
          <a:lstStyle>
            <a:lvl1pPr algn="r" eaLnBrk="1" latinLnBrk="0" hangingPunct="1">
              <a:defRPr kumimoji="0" sz="1366">
                <a:solidFill>
                  <a:srgbClr val="FFFFFF"/>
                </a:solidFill>
                <a:latin typeface="Arial" pitchFamily="34" charset="0"/>
                <a:cs typeface="Arial" pitchFamily="34" charset="0"/>
              </a:defRPr>
            </a:lvl1pPr>
          </a:lstStyle>
          <a:p>
            <a:pPr defTabSz="892363" fontAlgn="auto">
              <a:spcBef>
                <a:spcPts val="0"/>
              </a:spcBef>
              <a:spcAft>
                <a:spcPts val="0"/>
              </a:spcAft>
            </a:pPr>
            <a:fld id="{64986C9F-0C03-4D77-AD8F-A767FF5D7500}" type="datetimeFigureOut">
              <a:rPr lang="en-US" smtClean="0">
                <a:ea typeface="+mn-ea"/>
              </a:rPr>
              <a:pPr defTabSz="892363" fontAlgn="auto">
                <a:spcBef>
                  <a:spcPts val="0"/>
                </a:spcBef>
                <a:spcAft>
                  <a:spcPts val="0"/>
                </a:spcAft>
              </a:pPr>
              <a:t>9/6/2017</a:t>
            </a:fld>
            <a:endParaRPr lang="en-US" dirty="0">
              <a:ea typeface="+mn-ea"/>
            </a:endParaRPr>
          </a:p>
        </p:txBody>
      </p:sp>
      <p:sp>
        <p:nvSpPr>
          <p:cNvPr id="3" name="Footer Placeholder 2"/>
          <p:cNvSpPr>
            <a:spLocks noGrp="1"/>
          </p:cNvSpPr>
          <p:nvPr>
            <p:ph type="ftr" sz="quarter" idx="3"/>
          </p:nvPr>
        </p:nvSpPr>
        <p:spPr bwMode="gray">
          <a:xfrm>
            <a:off x="495763" y="5700142"/>
            <a:ext cx="11501703" cy="287656"/>
          </a:xfrm>
          <a:prstGeom prst="rect">
            <a:avLst/>
          </a:prstGeom>
        </p:spPr>
        <p:txBody>
          <a:bodyPr vert="horz" anchor="ctr"/>
          <a:lstStyle>
            <a:lvl1pPr algn="l" eaLnBrk="1" latinLnBrk="0" hangingPunct="1">
              <a:defRPr kumimoji="0" sz="1561">
                <a:solidFill>
                  <a:srgbClr val="FFFFFF"/>
                </a:solidFill>
                <a:latin typeface="Arial" pitchFamily="34" charset="0"/>
                <a:cs typeface="Arial" pitchFamily="34" charset="0"/>
              </a:defRPr>
            </a:lvl1pPr>
          </a:lstStyle>
          <a:p>
            <a:pPr defTabSz="892363" fontAlgn="auto">
              <a:spcBef>
                <a:spcPts val="0"/>
              </a:spcBef>
              <a:spcAft>
                <a:spcPts val="0"/>
              </a:spcAft>
            </a:pPr>
            <a:endParaRPr lang="en-US" dirty="0">
              <a:ea typeface="+mn-ea"/>
            </a:endParaRPr>
          </a:p>
        </p:txBody>
      </p:sp>
      <p:sp>
        <p:nvSpPr>
          <p:cNvPr id="8" name="Rectangle 7"/>
          <p:cNvSpPr>
            <a:spLocks noChangeArrowheads="1"/>
          </p:cNvSpPr>
          <p:nvPr/>
        </p:nvSpPr>
        <p:spPr bwMode="gray">
          <a:xfrm>
            <a:off x="198305" y="141328"/>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dirty="0">
              <a:solidFill>
                <a:prstClr val="black"/>
              </a:solidFill>
              <a:latin typeface="Georgia"/>
              <a:ea typeface="+mn-ea"/>
              <a:cs typeface="+mn-cs"/>
            </a:endParaRPr>
          </a:p>
        </p:txBody>
      </p:sp>
      <p:sp>
        <p:nvSpPr>
          <p:cNvPr id="10" name="Straight Connector 9"/>
          <p:cNvSpPr>
            <a:spLocks noChangeShapeType="1"/>
          </p:cNvSpPr>
          <p:nvPr/>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22" name="Title Placeholder 21"/>
          <p:cNvSpPr>
            <a:spLocks noGrp="1"/>
          </p:cNvSpPr>
          <p:nvPr>
            <p:ph type="title"/>
          </p:nvPr>
        </p:nvSpPr>
        <p:spPr bwMode="gray">
          <a:xfrm>
            <a:off x="392644" y="223097"/>
            <a:ext cx="11105092" cy="66929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92644" y="1179058"/>
            <a:ext cx="11105092" cy="479695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pP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XX</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923670854"/>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latinLnBrk="0" hangingPunct="1">
        <a:spcBef>
          <a:spcPct val="0"/>
        </a:spcBef>
        <a:buNone/>
        <a:defRPr kumimoji="0" sz="3220" b="1" i="0" u="none" kern="1200">
          <a:solidFill>
            <a:srgbClr val="006699"/>
          </a:solidFill>
          <a:latin typeface="Arial" pitchFamily="34" charset="0"/>
          <a:ea typeface="+mj-ea"/>
          <a:cs typeface="Arial" pitchFamily="34" charset="0"/>
        </a:defRPr>
      </a:lvl1pPr>
    </p:titleStyle>
    <p:bodyStyle>
      <a:lvl1pPr marL="267709" indent="-267709" algn="l" rtl="0" eaLnBrk="1" latinLnBrk="0" hangingPunct="1">
        <a:spcBef>
          <a:spcPct val="20000"/>
        </a:spcBef>
        <a:buClr>
          <a:schemeClr val="tx2"/>
        </a:buClr>
        <a:buSzPct val="85000"/>
        <a:buFont typeface="Wingdings 2"/>
        <a:buChar char=""/>
        <a:defRPr kumimoji="0" sz="2635" kern="1200">
          <a:solidFill>
            <a:schemeClr val="tx1"/>
          </a:solidFill>
          <a:latin typeface="Arial" pitchFamily="34" charset="0"/>
          <a:ea typeface="+mn-ea"/>
          <a:cs typeface="Arial" pitchFamily="34" charset="0"/>
        </a:defRPr>
      </a:lvl1pPr>
      <a:lvl2pPr marL="560825" indent="-229288" algn="l" rtl="0" eaLnBrk="1" latinLnBrk="0" hangingPunct="1">
        <a:spcBef>
          <a:spcPct val="20000"/>
        </a:spcBef>
        <a:buClr>
          <a:schemeClr val="accent1">
            <a:lumMod val="75000"/>
          </a:schemeClr>
        </a:buClr>
        <a:buSzPct val="70000"/>
        <a:buFont typeface="Arial" panose="020B0604020202020204" pitchFamily="34" charset="0"/>
        <a:buChar char="–"/>
        <a:defRPr kumimoji="0" sz="2147" kern="1200">
          <a:solidFill>
            <a:schemeClr val="tx1"/>
          </a:solidFill>
          <a:latin typeface="Arial" pitchFamily="34" charset="0"/>
          <a:ea typeface="+mn-ea"/>
          <a:cs typeface="Arial" pitchFamily="34" charset="0"/>
        </a:defRPr>
      </a:lvl2pPr>
      <a:lvl3pPr marL="803127" indent="-223091" algn="l" rtl="0" eaLnBrk="1" latinLnBrk="0" hangingPunct="1">
        <a:spcBef>
          <a:spcPct val="20000"/>
        </a:spcBef>
        <a:buClr>
          <a:schemeClr val="accent3"/>
        </a:buClr>
        <a:buSzPct val="75000"/>
        <a:buFont typeface="Wingdings 2"/>
        <a:buChar char=""/>
        <a:defRPr kumimoji="0" sz="1952" kern="1200">
          <a:solidFill>
            <a:schemeClr val="tx1"/>
          </a:solidFill>
          <a:latin typeface="Arial" pitchFamily="34" charset="0"/>
          <a:ea typeface="+mn-ea"/>
          <a:cs typeface="Arial" pitchFamily="34" charset="0"/>
        </a:defRPr>
      </a:lvl3pPr>
      <a:lvl4pPr marL="1070836" indent="-223091" algn="l" rtl="0" eaLnBrk="1" latinLnBrk="0" hangingPunct="1">
        <a:spcBef>
          <a:spcPct val="20000"/>
        </a:spcBef>
        <a:buClr>
          <a:schemeClr val="accent4"/>
        </a:buClr>
        <a:buSzPct val="70000"/>
        <a:buFont typeface="Wingdings"/>
        <a:buChar char=""/>
        <a:defRPr kumimoji="0" sz="1952" kern="1200">
          <a:solidFill>
            <a:schemeClr val="tx2"/>
          </a:solidFill>
          <a:latin typeface="Arial" pitchFamily="34" charset="0"/>
          <a:ea typeface="+mn-ea"/>
          <a:cs typeface="Arial" pitchFamily="34" charset="0"/>
        </a:defRPr>
      </a:lvl4pPr>
      <a:lvl5pPr marL="1338544" indent="-223091" algn="l" rtl="0" eaLnBrk="1" latinLnBrk="0" hangingPunct="1">
        <a:spcBef>
          <a:spcPct val="20000"/>
        </a:spcBef>
        <a:buClr>
          <a:schemeClr val="accent5"/>
        </a:buClr>
        <a:buFontTx/>
        <a:buChar char="•"/>
        <a:defRPr kumimoji="0" sz="1757" kern="1200">
          <a:solidFill>
            <a:schemeClr val="tx1"/>
          </a:solidFill>
          <a:latin typeface="Arial" pitchFamily="34" charset="0"/>
          <a:ea typeface="+mn-ea"/>
          <a:cs typeface="Arial" pitchFamily="34" charset="0"/>
        </a:defRPr>
      </a:lvl5pPr>
      <a:lvl6pPr marL="1606253" indent="-178473" algn="l" rtl="0" eaLnBrk="1" latinLnBrk="0" hangingPunct="1">
        <a:spcBef>
          <a:spcPct val="20000"/>
        </a:spcBef>
        <a:buClr>
          <a:schemeClr val="accent6"/>
        </a:buClr>
        <a:buSzPct val="80000"/>
        <a:buFont typeface="Wingdings 2"/>
        <a:buChar char=""/>
        <a:defRPr kumimoji="0" sz="1757" kern="1200">
          <a:solidFill>
            <a:schemeClr val="tx1"/>
          </a:solidFill>
          <a:latin typeface="+mn-lt"/>
          <a:ea typeface="+mn-ea"/>
          <a:cs typeface="+mn-cs"/>
        </a:defRPr>
      </a:lvl6pPr>
      <a:lvl7pPr marL="1873962" indent="-178473" algn="l" rtl="0" eaLnBrk="1" latinLnBrk="0" hangingPunct="1">
        <a:spcBef>
          <a:spcPct val="20000"/>
        </a:spcBef>
        <a:buClr>
          <a:schemeClr val="accent1">
            <a:shade val="75000"/>
          </a:schemeClr>
        </a:buClr>
        <a:buSzPct val="90000"/>
        <a:buChar char="•"/>
        <a:defRPr kumimoji="0" sz="1561" kern="1200" baseline="0">
          <a:solidFill>
            <a:schemeClr val="tx1"/>
          </a:solidFill>
          <a:latin typeface="+mn-lt"/>
          <a:ea typeface="+mn-ea"/>
          <a:cs typeface="+mn-cs"/>
        </a:defRPr>
      </a:lvl7pPr>
      <a:lvl8pPr marL="2052435" indent="-178473" algn="l" rtl="0" eaLnBrk="1" latinLnBrk="0" hangingPunct="1">
        <a:spcBef>
          <a:spcPct val="20000"/>
        </a:spcBef>
        <a:buClr>
          <a:schemeClr val="accent4">
            <a:shade val="75000"/>
          </a:schemeClr>
        </a:buClr>
        <a:buChar char="•"/>
        <a:defRPr kumimoji="0" sz="1561" kern="1200">
          <a:solidFill>
            <a:schemeClr val="tx1"/>
          </a:solidFill>
          <a:latin typeface="+mn-lt"/>
          <a:ea typeface="+mn-ea"/>
          <a:cs typeface="+mn-cs"/>
        </a:defRPr>
      </a:lvl8pPr>
      <a:lvl9pPr marL="2320144" indent="-178473" algn="l" rtl="0" eaLnBrk="1" latinLnBrk="0" hangingPunct="1">
        <a:spcBef>
          <a:spcPct val="20000"/>
        </a:spcBef>
        <a:buClr>
          <a:schemeClr val="accent2">
            <a:shade val="75000"/>
          </a:schemeClr>
        </a:buClr>
        <a:buSzPct val="90000"/>
        <a:buChar char="•"/>
        <a:defRPr kumimoji="0" sz="1366"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6181" algn="l" rtl="0" eaLnBrk="1" latinLnBrk="0" hangingPunct="1">
        <a:defRPr kumimoji="0" kern="1200">
          <a:solidFill>
            <a:schemeClr val="tx1"/>
          </a:solidFill>
          <a:latin typeface="+mn-lt"/>
          <a:ea typeface="+mn-ea"/>
          <a:cs typeface="+mn-cs"/>
        </a:defRPr>
      </a:lvl2pPr>
      <a:lvl3pPr marL="892363" algn="l" rtl="0" eaLnBrk="1" latinLnBrk="0" hangingPunct="1">
        <a:defRPr kumimoji="0" kern="1200">
          <a:solidFill>
            <a:schemeClr val="tx1"/>
          </a:solidFill>
          <a:latin typeface="+mn-lt"/>
          <a:ea typeface="+mn-ea"/>
          <a:cs typeface="+mn-cs"/>
        </a:defRPr>
      </a:lvl3pPr>
      <a:lvl4pPr marL="1338544" algn="l" rtl="0" eaLnBrk="1" latinLnBrk="0" hangingPunct="1">
        <a:defRPr kumimoji="0" kern="1200">
          <a:solidFill>
            <a:schemeClr val="tx1"/>
          </a:solidFill>
          <a:latin typeface="+mn-lt"/>
          <a:ea typeface="+mn-ea"/>
          <a:cs typeface="+mn-cs"/>
        </a:defRPr>
      </a:lvl4pPr>
      <a:lvl5pPr marL="1784726" algn="l" rtl="0" eaLnBrk="1" latinLnBrk="0" hangingPunct="1">
        <a:defRPr kumimoji="0" kern="1200">
          <a:solidFill>
            <a:schemeClr val="tx1"/>
          </a:solidFill>
          <a:latin typeface="+mn-lt"/>
          <a:ea typeface="+mn-ea"/>
          <a:cs typeface="+mn-cs"/>
        </a:defRPr>
      </a:lvl5pPr>
      <a:lvl6pPr marL="2230907" algn="l" rtl="0" eaLnBrk="1" latinLnBrk="0" hangingPunct="1">
        <a:defRPr kumimoji="0" kern="1200">
          <a:solidFill>
            <a:schemeClr val="tx1"/>
          </a:solidFill>
          <a:latin typeface="+mn-lt"/>
          <a:ea typeface="+mn-ea"/>
          <a:cs typeface="+mn-cs"/>
        </a:defRPr>
      </a:lvl6pPr>
      <a:lvl7pPr marL="2677089" algn="l" rtl="0" eaLnBrk="1" latinLnBrk="0" hangingPunct="1">
        <a:defRPr kumimoji="0" kern="1200">
          <a:solidFill>
            <a:schemeClr val="tx1"/>
          </a:solidFill>
          <a:latin typeface="+mn-lt"/>
          <a:ea typeface="+mn-ea"/>
          <a:cs typeface="+mn-cs"/>
        </a:defRPr>
      </a:lvl7pPr>
      <a:lvl8pPr marL="3123270" algn="l" rtl="0" eaLnBrk="1" latinLnBrk="0" hangingPunct="1">
        <a:defRPr kumimoji="0" kern="1200">
          <a:solidFill>
            <a:schemeClr val="tx1"/>
          </a:solidFill>
          <a:latin typeface="+mn-lt"/>
          <a:ea typeface="+mn-ea"/>
          <a:cs typeface="+mn-cs"/>
        </a:defRPr>
      </a:lvl8pPr>
      <a:lvl9pPr marL="3569452"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6" name="Rectangle 15"/>
          <p:cNvSpPr>
            <a:spLocks noChangeArrowheads="1"/>
          </p:cNvSpPr>
          <p:nvPr/>
        </p:nvSpPr>
        <p:spPr bwMode="gray">
          <a:xfrm>
            <a:off x="0" y="1"/>
            <a:ext cx="11898313" cy="66929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8" name="Rectangle 17"/>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9" name="Rectangle 18"/>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9" name="Rectangle 8"/>
          <p:cNvSpPr>
            <a:spLocks noChangeArrowheads="1"/>
          </p:cNvSpPr>
          <p:nvPr/>
        </p:nvSpPr>
        <p:spPr bwMode="gray">
          <a:xfrm>
            <a:off x="208175" y="6234592"/>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4" name="Date Placeholder 13"/>
          <p:cNvSpPr>
            <a:spLocks noGrp="1"/>
          </p:cNvSpPr>
          <p:nvPr>
            <p:ph type="dt" sz="half" idx="2"/>
          </p:nvPr>
        </p:nvSpPr>
        <p:spPr bwMode="gray">
          <a:xfrm>
            <a:off x="7535598" y="6250790"/>
            <a:ext cx="3962138" cy="356955"/>
          </a:xfrm>
          <a:prstGeom prst="rect">
            <a:avLst/>
          </a:prstGeom>
        </p:spPr>
        <p:txBody>
          <a:bodyPr vert="horz"/>
          <a:lstStyle>
            <a:lvl1pPr algn="r" eaLnBrk="1" latinLnBrk="0" hangingPunct="1">
              <a:defRPr kumimoji="0" sz="1366">
                <a:solidFill>
                  <a:srgbClr val="FFFFFF"/>
                </a:solidFill>
                <a:latin typeface="Arial" pitchFamily="34" charset="0"/>
                <a:cs typeface="Arial" pitchFamily="34" charset="0"/>
              </a:defRPr>
            </a:lvl1pPr>
          </a:lstStyle>
          <a:p>
            <a:pPr defTabSz="892363" fontAlgn="auto">
              <a:spcBef>
                <a:spcPts val="0"/>
              </a:spcBef>
              <a:spcAft>
                <a:spcPts val="0"/>
              </a:spcAft>
            </a:pPr>
            <a:fld id="{64986C9F-0C03-4D77-AD8F-A767FF5D7500}" type="datetimeFigureOut">
              <a:rPr lang="en-US" smtClean="0">
                <a:ea typeface="+mn-ea"/>
              </a:rPr>
              <a:pPr defTabSz="892363" fontAlgn="auto">
                <a:spcBef>
                  <a:spcPts val="0"/>
                </a:spcBef>
                <a:spcAft>
                  <a:spcPts val="0"/>
                </a:spcAft>
              </a:pPr>
              <a:t>9/6/2017</a:t>
            </a:fld>
            <a:endParaRPr lang="en-US" dirty="0">
              <a:ea typeface="+mn-ea"/>
            </a:endParaRPr>
          </a:p>
        </p:txBody>
      </p:sp>
      <p:sp>
        <p:nvSpPr>
          <p:cNvPr id="3" name="Footer Placeholder 2"/>
          <p:cNvSpPr>
            <a:spLocks noGrp="1"/>
          </p:cNvSpPr>
          <p:nvPr>
            <p:ph type="ftr" sz="quarter" idx="3"/>
          </p:nvPr>
        </p:nvSpPr>
        <p:spPr bwMode="gray">
          <a:xfrm>
            <a:off x="495763" y="5700142"/>
            <a:ext cx="11501703" cy="287656"/>
          </a:xfrm>
          <a:prstGeom prst="rect">
            <a:avLst/>
          </a:prstGeom>
        </p:spPr>
        <p:txBody>
          <a:bodyPr vert="horz" anchor="ctr"/>
          <a:lstStyle>
            <a:lvl1pPr algn="l" eaLnBrk="1" latinLnBrk="0" hangingPunct="1">
              <a:defRPr kumimoji="0" sz="1561">
                <a:solidFill>
                  <a:srgbClr val="FFFFFF"/>
                </a:solidFill>
                <a:latin typeface="Arial" pitchFamily="34" charset="0"/>
                <a:cs typeface="Arial" pitchFamily="34" charset="0"/>
              </a:defRPr>
            </a:lvl1pPr>
          </a:lstStyle>
          <a:p>
            <a:pPr defTabSz="892363" fontAlgn="auto">
              <a:spcBef>
                <a:spcPts val="0"/>
              </a:spcBef>
              <a:spcAft>
                <a:spcPts val="0"/>
              </a:spcAft>
            </a:pPr>
            <a:endParaRPr lang="en-US" dirty="0">
              <a:ea typeface="+mn-ea"/>
            </a:endParaRPr>
          </a:p>
        </p:txBody>
      </p:sp>
      <p:sp>
        <p:nvSpPr>
          <p:cNvPr id="8" name="Rectangle 7"/>
          <p:cNvSpPr>
            <a:spLocks noChangeArrowheads="1"/>
          </p:cNvSpPr>
          <p:nvPr/>
        </p:nvSpPr>
        <p:spPr bwMode="gray">
          <a:xfrm>
            <a:off x="198305" y="141328"/>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dirty="0">
              <a:solidFill>
                <a:prstClr val="black"/>
              </a:solidFill>
              <a:latin typeface="Georgia"/>
              <a:ea typeface="+mn-ea"/>
              <a:cs typeface="+mn-cs"/>
            </a:endParaRPr>
          </a:p>
        </p:txBody>
      </p:sp>
      <p:sp>
        <p:nvSpPr>
          <p:cNvPr id="10" name="Straight Connector 9"/>
          <p:cNvSpPr>
            <a:spLocks noChangeShapeType="1"/>
          </p:cNvSpPr>
          <p:nvPr/>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22" name="Title Placeholder 21"/>
          <p:cNvSpPr>
            <a:spLocks noGrp="1"/>
          </p:cNvSpPr>
          <p:nvPr>
            <p:ph type="title"/>
          </p:nvPr>
        </p:nvSpPr>
        <p:spPr bwMode="gray">
          <a:xfrm>
            <a:off x="392644" y="223097"/>
            <a:ext cx="11105092" cy="66929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92644" y="1179058"/>
            <a:ext cx="11105092" cy="479695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pP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XX</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1546857455"/>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1" latinLnBrk="0" hangingPunct="1">
        <a:spcBef>
          <a:spcPct val="0"/>
        </a:spcBef>
        <a:buNone/>
        <a:defRPr kumimoji="0" sz="3220" b="1" i="0" u="none" kern="1200">
          <a:solidFill>
            <a:srgbClr val="006699"/>
          </a:solidFill>
          <a:latin typeface="Arial" pitchFamily="34" charset="0"/>
          <a:ea typeface="+mj-ea"/>
          <a:cs typeface="Arial" pitchFamily="34" charset="0"/>
        </a:defRPr>
      </a:lvl1pPr>
    </p:titleStyle>
    <p:bodyStyle>
      <a:lvl1pPr marL="267709" indent="-267709" algn="l" rtl="0" eaLnBrk="1" latinLnBrk="0" hangingPunct="1">
        <a:spcBef>
          <a:spcPct val="20000"/>
        </a:spcBef>
        <a:buClr>
          <a:schemeClr val="tx2"/>
        </a:buClr>
        <a:buSzPct val="85000"/>
        <a:buFont typeface="Wingdings 2"/>
        <a:buChar char=""/>
        <a:defRPr kumimoji="0" sz="2635" kern="1200">
          <a:solidFill>
            <a:schemeClr val="tx1"/>
          </a:solidFill>
          <a:latin typeface="Arial" pitchFamily="34" charset="0"/>
          <a:ea typeface="+mn-ea"/>
          <a:cs typeface="Arial" pitchFamily="34" charset="0"/>
        </a:defRPr>
      </a:lvl1pPr>
      <a:lvl2pPr marL="560825" indent="-229288" algn="l" rtl="0" eaLnBrk="1" latinLnBrk="0" hangingPunct="1">
        <a:spcBef>
          <a:spcPct val="20000"/>
        </a:spcBef>
        <a:buClr>
          <a:schemeClr val="accent1">
            <a:lumMod val="75000"/>
          </a:schemeClr>
        </a:buClr>
        <a:buSzPct val="70000"/>
        <a:buFont typeface="Arial" panose="020B0604020202020204" pitchFamily="34" charset="0"/>
        <a:buChar char="–"/>
        <a:defRPr kumimoji="0" sz="2147" kern="1200">
          <a:solidFill>
            <a:schemeClr val="tx1"/>
          </a:solidFill>
          <a:latin typeface="Arial" pitchFamily="34" charset="0"/>
          <a:ea typeface="+mn-ea"/>
          <a:cs typeface="Arial" pitchFamily="34" charset="0"/>
        </a:defRPr>
      </a:lvl2pPr>
      <a:lvl3pPr marL="803127" indent="-223091" algn="l" rtl="0" eaLnBrk="1" latinLnBrk="0" hangingPunct="1">
        <a:spcBef>
          <a:spcPct val="20000"/>
        </a:spcBef>
        <a:buClr>
          <a:schemeClr val="accent3"/>
        </a:buClr>
        <a:buSzPct val="75000"/>
        <a:buFont typeface="Wingdings 2"/>
        <a:buChar char=""/>
        <a:defRPr kumimoji="0" sz="1952" kern="1200">
          <a:solidFill>
            <a:schemeClr val="tx1"/>
          </a:solidFill>
          <a:latin typeface="Arial" pitchFamily="34" charset="0"/>
          <a:ea typeface="+mn-ea"/>
          <a:cs typeface="Arial" pitchFamily="34" charset="0"/>
        </a:defRPr>
      </a:lvl3pPr>
      <a:lvl4pPr marL="1070836" indent="-223091" algn="l" rtl="0" eaLnBrk="1" latinLnBrk="0" hangingPunct="1">
        <a:spcBef>
          <a:spcPct val="20000"/>
        </a:spcBef>
        <a:buClr>
          <a:schemeClr val="accent4"/>
        </a:buClr>
        <a:buSzPct val="70000"/>
        <a:buFont typeface="Wingdings"/>
        <a:buChar char=""/>
        <a:defRPr kumimoji="0" sz="1952" kern="1200">
          <a:solidFill>
            <a:schemeClr val="tx2"/>
          </a:solidFill>
          <a:latin typeface="Arial" pitchFamily="34" charset="0"/>
          <a:ea typeface="+mn-ea"/>
          <a:cs typeface="Arial" pitchFamily="34" charset="0"/>
        </a:defRPr>
      </a:lvl4pPr>
      <a:lvl5pPr marL="1338544" indent="-223091" algn="l" rtl="0" eaLnBrk="1" latinLnBrk="0" hangingPunct="1">
        <a:spcBef>
          <a:spcPct val="20000"/>
        </a:spcBef>
        <a:buClr>
          <a:schemeClr val="accent5"/>
        </a:buClr>
        <a:buFontTx/>
        <a:buChar char="•"/>
        <a:defRPr kumimoji="0" sz="1757" kern="1200">
          <a:solidFill>
            <a:schemeClr val="tx1"/>
          </a:solidFill>
          <a:latin typeface="Arial" pitchFamily="34" charset="0"/>
          <a:ea typeface="+mn-ea"/>
          <a:cs typeface="Arial" pitchFamily="34" charset="0"/>
        </a:defRPr>
      </a:lvl5pPr>
      <a:lvl6pPr marL="1606253" indent="-178473" algn="l" rtl="0" eaLnBrk="1" latinLnBrk="0" hangingPunct="1">
        <a:spcBef>
          <a:spcPct val="20000"/>
        </a:spcBef>
        <a:buClr>
          <a:schemeClr val="accent6"/>
        </a:buClr>
        <a:buSzPct val="80000"/>
        <a:buFont typeface="Wingdings 2"/>
        <a:buChar char=""/>
        <a:defRPr kumimoji="0" sz="1757" kern="1200">
          <a:solidFill>
            <a:schemeClr val="tx1"/>
          </a:solidFill>
          <a:latin typeface="+mn-lt"/>
          <a:ea typeface="+mn-ea"/>
          <a:cs typeface="+mn-cs"/>
        </a:defRPr>
      </a:lvl6pPr>
      <a:lvl7pPr marL="1873962" indent="-178473" algn="l" rtl="0" eaLnBrk="1" latinLnBrk="0" hangingPunct="1">
        <a:spcBef>
          <a:spcPct val="20000"/>
        </a:spcBef>
        <a:buClr>
          <a:schemeClr val="accent1">
            <a:shade val="75000"/>
          </a:schemeClr>
        </a:buClr>
        <a:buSzPct val="90000"/>
        <a:buChar char="•"/>
        <a:defRPr kumimoji="0" sz="1561" kern="1200" baseline="0">
          <a:solidFill>
            <a:schemeClr val="tx1"/>
          </a:solidFill>
          <a:latin typeface="+mn-lt"/>
          <a:ea typeface="+mn-ea"/>
          <a:cs typeface="+mn-cs"/>
        </a:defRPr>
      </a:lvl7pPr>
      <a:lvl8pPr marL="2052435" indent="-178473" algn="l" rtl="0" eaLnBrk="1" latinLnBrk="0" hangingPunct="1">
        <a:spcBef>
          <a:spcPct val="20000"/>
        </a:spcBef>
        <a:buClr>
          <a:schemeClr val="accent4">
            <a:shade val="75000"/>
          </a:schemeClr>
        </a:buClr>
        <a:buChar char="•"/>
        <a:defRPr kumimoji="0" sz="1561" kern="1200">
          <a:solidFill>
            <a:schemeClr val="tx1"/>
          </a:solidFill>
          <a:latin typeface="+mn-lt"/>
          <a:ea typeface="+mn-ea"/>
          <a:cs typeface="+mn-cs"/>
        </a:defRPr>
      </a:lvl8pPr>
      <a:lvl9pPr marL="2320144" indent="-178473" algn="l" rtl="0" eaLnBrk="1" latinLnBrk="0" hangingPunct="1">
        <a:spcBef>
          <a:spcPct val="20000"/>
        </a:spcBef>
        <a:buClr>
          <a:schemeClr val="accent2">
            <a:shade val="75000"/>
          </a:schemeClr>
        </a:buClr>
        <a:buSzPct val="90000"/>
        <a:buChar char="•"/>
        <a:defRPr kumimoji="0" sz="1366"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6181" algn="l" rtl="0" eaLnBrk="1" latinLnBrk="0" hangingPunct="1">
        <a:defRPr kumimoji="0" kern="1200">
          <a:solidFill>
            <a:schemeClr val="tx1"/>
          </a:solidFill>
          <a:latin typeface="+mn-lt"/>
          <a:ea typeface="+mn-ea"/>
          <a:cs typeface="+mn-cs"/>
        </a:defRPr>
      </a:lvl2pPr>
      <a:lvl3pPr marL="892363" algn="l" rtl="0" eaLnBrk="1" latinLnBrk="0" hangingPunct="1">
        <a:defRPr kumimoji="0" kern="1200">
          <a:solidFill>
            <a:schemeClr val="tx1"/>
          </a:solidFill>
          <a:latin typeface="+mn-lt"/>
          <a:ea typeface="+mn-ea"/>
          <a:cs typeface="+mn-cs"/>
        </a:defRPr>
      </a:lvl3pPr>
      <a:lvl4pPr marL="1338544" algn="l" rtl="0" eaLnBrk="1" latinLnBrk="0" hangingPunct="1">
        <a:defRPr kumimoji="0" kern="1200">
          <a:solidFill>
            <a:schemeClr val="tx1"/>
          </a:solidFill>
          <a:latin typeface="+mn-lt"/>
          <a:ea typeface="+mn-ea"/>
          <a:cs typeface="+mn-cs"/>
        </a:defRPr>
      </a:lvl4pPr>
      <a:lvl5pPr marL="1784726" algn="l" rtl="0" eaLnBrk="1" latinLnBrk="0" hangingPunct="1">
        <a:defRPr kumimoji="0" kern="1200">
          <a:solidFill>
            <a:schemeClr val="tx1"/>
          </a:solidFill>
          <a:latin typeface="+mn-lt"/>
          <a:ea typeface="+mn-ea"/>
          <a:cs typeface="+mn-cs"/>
        </a:defRPr>
      </a:lvl5pPr>
      <a:lvl6pPr marL="2230907" algn="l" rtl="0" eaLnBrk="1" latinLnBrk="0" hangingPunct="1">
        <a:defRPr kumimoji="0" kern="1200">
          <a:solidFill>
            <a:schemeClr val="tx1"/>
          </a:solidFill>
          <a:latin typeface="+mn-lt"/>
          <a:ea typeface="+mn-ea"/>
          <a:cs typeface="+mn-cs"/>
        </a:defRPr>
      </a:lvl6pPr>
      <a:lvl7pPr marL="2677089" algn="l" rtl="0" eaLnBrk="1" latinLnBrk="0" hangingPunct="1">
        <a:defRPr kumimoji="0" kern="1200">
          <a:solidFill>
            <a:schemeClr val="tx1"/>
          </a:solidFill>
          <a:latin typeface="+mn-lt"/>
          <a:ea typeface="+mn-ea"/>
          <a:cs typeface="+mn-cs"/>
        </a:defRPr>
      </a:lvl7pPr>
      <a:lvl8pPr marL="3123270" algn="l" rtl="0" eaLnBrk="1" latinLnBrk="0" hangingPunct="1">
        <a:defRPr kumimoji="0" kern="1200">
          <a:solidFill>
            <a:schemeClr val="tx1"/>
          </a:solidFill>
          <a:latin typeface="+mn-lt"/>
          <a:ea typeface="+mn-ea"/>
          <a:cs typeface="+mn-cs"/>
        </a:defRPr>
      </a:lvl8pPr>
      <a:lvl9pPr marL="3569452"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3550" y="285068"/>
            <a:ext cx="10113566" cy="111548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92374" y="1474917"/>
            <a:ext cx="10113566" cy="447432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TextBox 4"/>
          <p:cNvSpPr txBox="1"/>
          <p:nvPr userDrawn="1"/>
        </p:nvSpPr>
        <p:spPr>
          <a:xfrm>
            <a:off x="9765968" y="69407"/>
            <a:ext cx="1983052" cy="300368"/>
          </a:xfrm>
          <a:prstGeom prst="rect">
            <a:avLst/>
          </a:prstGeom>
          <a:noFill/>
        </p:spPr>
        <p:txBody>
          <a:bodyPr wrap="square" rtlCol="0">
            <a:spAutoFit/>
          </a:bodyPr>
          <a:lstStyle/>
          <a:p>
            <a:pPr algn="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algn="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31</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1188978728"/>
      </p:ext>
    </p:extLst>
  </p:cSld>
  <p:clrMap bg1="dk2" tx1="lt1" bg2="dk1" tx2="lt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 id="2147484417" r:id="rId14"/>
    <p:sldLayoutId id="2147484418" r:id="rId15"/>
    <p:sldLayoutId id="2147484419" r:id="rId16"/>
    <p:sldLayoutId id="2147484420" r:id="rId17"/>
  </p:sldLayoutIdLst>
  <p:transition>
    <p:random/>
  </p:transition>
  <p:txStyles>
    <p:titleStyle>
      <a:lvl1pPr algn="ctr" rtl="0" eaLnBrk="0" fontAlgn="base" hangingPunct="0">
        <a:lnSpc>
          <a:spcPct val="85000"/>
        </a:lnSpc>
        <a:spcBef>
          <a:spcPct val="0"/>
        </a:spcBef>
        <a:spcAft>
          <a:spcPct val="0"/>
        </a:spcAft>
        <a:defRPr sz="4294"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85000"/>
        </a:lnSpc>
        <a:spcBef>
          <a:spcPct val="0"/>
        </a:spcBef>
        <a:spcAft>
          <a:spcPct val="0"/>
        </a:spcAft>
        <a:defRPr sz="4294" b="1">
          <a:solidFill>
            <a:schemeClr val="tx2"/>
          </a:solidFill>
          <a:effectLst>
            <a:outerShdw blurRad="38100" dist="38100" dir="2700000" algn="tl">
              <a:srgbClr val="000000"/>
            </a:outerShdw>
          </a:effectLst>
          <a:latin typeface="Times New Roman" pitchFamily="18" charset="0"/>
        </a:defRPr>
      </a:lvl2pPr>
      <a:lvl3pPr algn="ctr" rtl="0" eaLnBrk="0" fontAlgn="base" hangingPunct="0">
        <a:lnSpc>
          <a:spcPct val="85000"/>
        </a:lnSpc>
        <a:spcBef>
          <a:spcPct val="0"/>
        </a:spcBef>
        <a:spcAft>
          <a:spcPct val="0"/>
        </a:spcAft>
        <a:defRPr sz="4294" b="1">
          <a:solidFill>
            <a:schemeClr val="tx2"/>
          </a:solidFill>
          <a:effectLst>
            <a:outerShdw blurRad="38100" dist="38100" dir="2700000" algn="tl">
              <a:srgbClr val="000000"/>
            </a:outerShdw>
          </a:effectLst>
          <a:latin typeface="Times New Roman" pitchFamily="18" charset="0"/>
        </a:defRPr>
      </a:lvl3pPr>
      <a:lvl4pPr algn="ctr" rtl="0" eaLnBrk="0" fontAlgn="base" hangingPunct="0">
        <a:lnSpc>
          <a:spcPct val="85000"/>
        </a:lnSpc>
        <a:spcBef>
          <a:spcPct val="0"/>
        </a:spcBef>
        <a:spcAft>
          <a:spcPct val="0"/>
        </a:spcAft>
        <a:defRPr sz="4294" b="1">
          <a:solidFill>
            <a:schemeClr val="tx2"/>
          </a:solidFill>
          <a:effectLst>
            <a:outerShdw blurRad="38100" dist="38100" dir="2700000" algn="tl">
              <a:srgbClr val="000000"/>
            </a:outerShdw>
          </a:effectLst>
          <a:latin typeface="Times New Roman" pitchFamily="18" charset="0"/>
        </a:defRPr>
      </a:lvl4pPr>
      <a:lvl5pPr algn="ctr" rtl="0" eaLnBrk="0" fontAlgn="base" hangingPunct="0">
        <a:lnSpc>
          <a:spcPct val="85000"/>
        </a:lnSpc>
        <a:spcBef>
          <a:spcPct val="0"/>
        </a:spcBef>
        <a:spcAft>
          <a:spcPct val="0"/>
        </a:spcAft>
        <a:defRPr sz="4294" b="1">
          <a:solidFill>
            <a:schemeClr val="tx2"/>
          </a:solidFill>
          <a:effectLst>
            <a:outerShdw blurRad="38100" dist="38100" dir="2700000" algn="tl">
              <a:srgbClr val="000000"/>
            </a:outerShdw>
          </a:effectLst>
          <a:latin typeface="Times New Roman" pitchFamily="18" charset="0"/>
        </a:defRPr>
      </a:lvl5pPr>
      <a:lvl6pPr marL="446181" algn="ctr" rtl="0" eaLnBrk="0" fontAlgn="base" hangingPunct="0">
        <a:lnSpc>
          <a:spcPct val="85000"/>
        </a:lnSpc>
        <a:spcBef>
          <a:spcPct val="0"/>
        </a:spcBef>
        <a:spcAft>
          <a:spcPct val="0"/>
        </a:spcAft>
        <a:defRPr sz="4294" b="1">
          <a:solidFill>
            <a:schemeClr val="tx2"/>
          </a:solidFill>
          <a:effectLst>
            <a:outerShdw blurRad="38100" dist="38100" dir="2700000" algn="tl">
              <a:srgbClr val="000000"/>
            </a:outerShdw>
          </a:effectLst>
          <a:latin typeface="Times New Roman" pitchFamily="18" charset="0"/>
        </a:defRPr>
      </a:lvl6pPr>
      <a:lvl7pPr marL="892363" algn="ctr" rtl="0" eaLnBrk="0" fontAlgn="base" hangingPunct="0">
        <a:lnSpc>
          <a:spcPct val="85000"/>
        </a:lnSpc>
        <a:spcBef>
          <a:spcPct val="0"/>
        </a:spcBef>
        <a:spcAft>
          <a:spcPct val="0"/>
        </a:spcAft>
        <a:defRPr sz="4294" b="1">
          <a:solidFill>
            <a:schemeClr val="tx2"/>
          </a:solidFill>
          <a:effectLst>
            <a:outerShdw blurRad="38100" dist="38100" dir="2700000" algn="tl">
              <a:srgbClr val="000000"/>
            </a:outerShdw>
          </a:effectLst>
          <a:latin typeface="Times New Roman" pitchFamily="18" charset="0"/>
        </a:defRPr>
      </a:lvl7pPr>
      <a:lvl8pPr marL="1338544" algn="ctr" rtl="0" eaLnBrk="0" fontAlgn="base" hangingPunct="0">
        <a:lnSpc>
          <a:spcPct val="85000"/>
        </a:lnSpc>
        <a:spcBef>
          <a:spcPct val="0"/>
        </a:spcBef>
        <a:spcAft>
          <a:spcPct val="0"/>
        </a:spcAft>
        <a:defRPr sz="4294" b="1">
          <a:solidFill>
            <a:schemeClr val="tx2"/>
          </a:solidFill>
          <a:effectLst>
            <a:outerShdw blurRad="38100" dist="38100" dir="2700000" algn="tl">
              <a:srgbClr val="000000"/>
            </a:outerShdw>
          </a:effectLst>
          <a:latin typeface="Times New Roman" pitchFamily="18" charset="0"/>
        </a:defRPr>
      </a:lvl8pPr>
      <a:lvl9pPr marL="1784726" algn="ctr" rtl="0" eaLnBrk="0" fontAlgn="base" hangingPunct="0">
        <a:lnSpc>
          <a:spcPct val="85000"/>
        </a:lnSpc>
        <a:spcBef>
          <a:spcPct val="0"/>
        </a:spcBef>
        <a:spcAft>
          <a:spcPct val="0"/>
        </a:spcAft>
        <a:defRPr sz="4294" b="1">
          <a:solidFill>
            <a:schemeClr val="tx2"/>
          </a:solidFill>
          <a:effectLst>
            <a:outerShdw blurRad="38100" dist="38100" dir="2700000" algn="tl">
              <a:srgbClr val="000000"/>
            </a:outerShdw>
          </a:effectLst>
          <a:latin typeface="Times New Roman" pitchFamily="18" charset="0"/>
        </a:defRPr>
      </a:lvl9pPr>
    </p:titleStyle>
    <p:bodyStyle>
      <a:lvl1pPr marL="334636" indent="-334636" algn="l" rtl="0" eaLnBrk="0" fontAlgn="base" hangingPunct="0">
        <a:spcBef>
          <a:spcPct val="20000"/>
        </a:spcBef>
        <a:spcAft>
          <a:spcPct val="0"/>
        </a:spcAft>
        <a:buClr>
          <a:schemeClr val="tx2"/>
        </a:buClr>
        <a:buChar char="•"/>
        <a:defRPr sz="3123" b="1">
          <a:solidFill>
            <a:schemeClr val="tx1"/>
          </a:solidFill>
          <a:effectLst>
            <a:outerShdw blurRad="38100" dist="38100" dir="2700000" algn="tl">
              <a:srgbClr val="000000"/>
            </a:outerShdw>
          </a:effectLst>
          <a:latin typeface="+mn-lt"/>
          <a:ea typeface="+mn-ea"/>
          <a:cs typeface="+mn-cs"/>
        </a:defRPr>
      </a:lvl1pPr>
      <a:lvl2pPr marL="725045" indent="-278863" algn="l" rtl="0" eaLnBrk="0" fontAlgn="base" hangingPunct="0">
        <a:spcBef>
          <a:spcPct val="20000"/>
        </a:spcBef>
        <a:spcAft>
          <a:spcPct val="0"/>
        </a:spcAft>
        <a:buClr>
          <a:schemeClr val="tx2"/>
        </a:buClr>
        <a:buChar char="•"/>
        <a:defRPr sz="2733" b="1">
          <a:solidFill>
            <a:schemeClr val="tx1"/>
          </a:solidFill>
          <a:effectLst>
            <a:outerShdw blurRad="38100" dist="38100" dir="2700000" algn="tl">
              <a:srgbClr val="000000"/>
            </a:outerShdw>
          </a:effectLst>
          <a:latin typeface="+mn-lt"/>
        </a:defRPr>
      </a:lvl2pPr>
      <a:lvl3pPr marL="1115454" indent="-223091" algn="l" rtl="0" eaLnBrk="0" fontAlgn="base" hangingPunct="0">
        <a:spcBef>
          <a:spcPct val="20000"/>
        </a:spcBef>
        <a:spcAft>
          <a:spcPct val="0"/>
        </a:spcAft>
        <a:buClr>
          <a:schemeClr val="tx2"/>
        </a:buClr>
        <a:buChar char="•"/>
        <a:defRPr sz="2342" b="1">
          <a:solidFill>
            <a:schemeClr val="tx1"/>
          </a:solidFill>
          <a:effectLst>
            <a:outerShdw blurRad="38100" dist="38100" dir="2700000" algn="tl">
              <a:srgbClr val="000000"/>
            </a:outerShdw>
          </a:effectLst>
          <a:latin typeface="+mn-lt"/>
        </a:defRPr>
      </a:lvl3pPr>
      <a:lvl4pPr marL="1561635" indent="-223091" algn="l" rtl="0" eaLnBrk="0" fontAlgn="base" hangingPunct="0">
        <a:spcBef>
          <a:spcPct val="20000"/>
        </a:spcBef>
        <a:spcAft>
          <a:spcPct val="0"/>
        </a:spcAft>
        <a:buClr>
          <a:schemeClr val="tx2"/>
        </a:buClr>
        <a:buChar char="–"/>
        <a:defRPr sz="1952" b="1">
          <a:solidFill>
            <a:schemeClr val="tx1"/>
          </a:solidFill>
          <a:effectLst>
            <a:outerShdw blurRad="38100" dist="38100" dir="2700000" algn="tl">
              <a:srgbClr val="000000"/>
            </a:outerShdw>
          </a:effectLst>
          <a:latin typeface="+mn-lt"/>
        </a:defRPr>
      </a:lvl4pPr>
      <a:lvl5pPr marL="2007817" indent="-223091" algn="l" rtl="0" eaLnBrk="0" fontAlgn="base" hangingPunct="0">
        <a:spcBef>
          <a:spcPct val="20000"/>
        </a:spcBef>
        <a:spcAft>
          <a:spcPct val="0"/>
        </a:spcAft>
        <a:buClr>
          <a:schemeClr val="tx2"/>
        </a:buClr>
        <a:buChar char="•"/>
        <a:defRPr sz="1952" b="1">
          <a:solidFill>
            <a:schemeClr val="tx1"/>
          </a:solidFill>
          <a:effectLst>
            <a:outerShdw blurRad="38100" dist="38100" dir="2700000" algn="tl">
              <a:srgbClr val="000000"/>
            </a:outerShdw>
          </a:effectLst>
          <a:latin typeface="+mn-lt"/>
        </a:defRPr>
      </a:lvl5pPr>
      <a:lvl6pPr marL="2453998" indent="-223091" algn="l" rtl="0" eaLnBrk="0" fontAlgn="base" hangingPunct="0">
        <a:spcBef>
          <a:spcPct val="20000"/>
        </a:spcBef>
        <a:spcAft>
          <a:spcPct val="0"/>
        </a:spcAft>
        <a:buClr>
          <a:schemeClr val="tx2"/>
        </a:buClr>
        <a:buChar char="•"/>
        <a:defRPr sz="1952" b="1">
          <a:solidFill>
            <a:schemeClr val="tx1"/>
          </a:solidFill>
          <a:effectLst>
            <a:outerShdw blurRad="38100" dist="38100" dir="2700000" algn="tl">
              <a:srgbClr val="000000"/>
            </a:outerShdw>
          </a:effectLst>
          <a:latin typeface="+mn-lt"/>
        </a:defRPr>
      </a:lvl6pPr>
      <a:lvl7pPr marL="2900180" indent="-223091" algn="l" rtl="0" eaLnBrk="0" fontAlgn="base" hangingPunct="0">
        <a:spcBef>
          <a:spcPct val="20000"/>
        </a:spcBef>
        <a:spcAft>
          <a:spcPct val="0"/>
        </a:spcAft>
        <a:buClr>
          <a:schemeClr val="tx2"/>
        </a:buClr>
        <a:buChar char="•"/>
        <a:defRPr sz="1952" b="1">
          <a:solidFill>
            <a:schemeClr val="tx1"/>
          </a:solidFill>
          <a:effectLst>
            <a:outerShdw blurRad="38100" dist="38100" dir="2700000" algn="tl">
              <a:srgbClr val="000000"/>
            </a:outerShdw>
          </a:effectLst>
          <a:latin typeface="+mn-lt"/>
        </a:defRPr>
      </a:lvl7pPr>
      <a:lvl8pPr marL="3346361" indent="-223091" algn="l" rtl="0" eaLnBrk="0" fontAlgn="base" hangingPunct="0">
        <a:spcBef>
          <a:spcPct val="20000"/>
        </a:spcBef>
        <a:spcAft>
          <a:spcPct val="0"/>
        </a:spcAft>
        <a:buClr>
          <a:schemeClr val="tx2"/>
        </a:buClr>
        <a:buChar char="•"/>
        <a:defRPr sz="1952" b="1">
          <a:solidFill>
            <a:schemeClr val="tx1"/>
          </a:solidFill>
          <a:effectLst>
            <a:outerShdw blurRad="38100" dist="38100" dir="2700000" algn="tl">
              <a:srgbClr val="000000"/>
            </a:outerShdw>
          </a:effectLst>
          <a:latin typeface="+mn-lt"/>
        </a:defRPr>
      </a:lvl8pPr>
      <a:lvl9pPr marL="3792543" indent="-223091" algn="l" rtl="0" eaLnBrk="0" fontAlgn="base" hangingPunct="0">
        <a:spcBef>
          <a:spcPct val="20000"/>
        </a:spcBef>
        <a:spcAft>
          <a:spcPct val="0"/>
        </a:spcAft>
        <a:buClr>
          <a:schemeClr val="tx2"/>
        </a:buClr>
        <a:buChar char="•"/>
        <a:defRPr sz="1952" b="1">
          <a:solidFill>
            <a:schemeClr val="tx1"/>
          </a:solidFill>
          <a:effectLst>
            <a:outerShdw blurRad="38100" dist="38100" dir="2700000" algn="tl">
              <a:srgbClr val="000000"/>
            </a:outerShdw>
          </a:effectLst>
          <a:latin typeface="+mn-lt"/>
        </a:defRPr>
      </a:lvl9pPr>
    </p:bodyStyle>
    <p:otherStyle>
      <a:defPPr>
        <a:defRPr lang="en-US"/>
      </a:defPPr>
      <a:lvl1pPr marL="0" algn="l" defTabSz="892363" rtl="0" eaLnBrk="1" latinLnBrk="0" hangingPunct="1">
        <a:defRPr sz="1757" kern="1200">
          <a:solidFill>
            <a:schemeClr val="tx1"/>
          </a:solidFill>
          <a:latin typeface="+mn-lt"/>
          <a:ea typeface="+mn-ea"/>
          <a:cs typeface="+mn-cs"/>
        </a:defRPr>
      </a:lvl1pPr>
      <a:lvl2pPr marL="446181" algn="l" defTabSz="892363" rtl="0" eaLnBrk="1" latinLnBrk="0" hangingPunct="1">
        <a:defRPr sz="1757" kern="1200">
          <a:solidFill>
            <a:schemeClr val="tx1"/>
          </a:solidFill>
          <a:latin typeface="+mn-lt"/>
          <a:ea typeface="+mn-ea"/>
          <a:cs typeface="+mn-cs"/>
        </a:defRPr>
      </a:lvl2pPr>
      <a:lvl3pPr marL="892363" algn="l" defTabSz="892363" rtl="0" eaLnBrk="1" latinLnBrk="0" hangingPunct="1">
        <a:defRPr sz="1757" kern="1200">
          <a:solidFill>
            <a:schemeClr val="tx1"/>
          </a:solidFill>
          <a:latin typeface="+mn-lt"/>
          <a:ea typeface="+mn-ea"/>
          <a:cs typeface="+mn-cs"/>
        </a:defRPr>
      </a:lvl3pPr>
      <a:lvl4pPr marL="1338544" algn="l" defTabSz="892363" rtl="0" eaLnBrk="1" latinLnBrk="0" hangingPunct="1">
        <a:defRPr sz="1757" kern="1200">
          <a:solidFill>
            <a:schemeClr val="tx1"/>
          </a:solidFill>
          <a:latin typeface="+mn-lt"/>
          <a:ea typeface="+mn-ea"/>
          <a:cs typeface="+mn-cs"/>
        </a:defRPr>
      </a:lvl4pPr>
      <a:lvl5pPr marL="1784726" algn="l" defTabSz="892363" rtl="0" eaLnBrk="1" latinLnBrk="0" hangingPunct="1">
        <a:defRPr sz="1757" kern="1200">
          <a:solidFill>
            <a:schemeClr val="tx1"/>
          </a:solidFill>
          <a:latin typeface="+mn-lt"/>
          <a:ea typeface="+mn-ea"/>
          <a:cs typeface="+mn-cs"/>
        </a:defRPr>
      </a:lvl5pPr>
      <a:lvl6pPr marL="2230907" algn="l" defTabSz="892363" rtl="0" eaLnBrk="1" latinLnBrk="0" hangingPunct="1">
        <a:defRPr sz="1757" kern="1200">
          <a:solidFill>
            <a:schemeClr val="tx1"/>
          </a:solidFill>
          <a:latin typeface="+mn-lt"/>
          <a:ea typeface="+mn-ea"/>
          <a:cs typeface="+mn-cs"/>
        </a:defRPr>
      </a:lvl6pPr>
      <a:lvl7pPr marL="2677089" algn="l" defTabSz="892363" rtl="0" eaLnBrk="1" latinLnBrk="0" hangingPunct="1">
        <a:defRPr sz="1757" kern="1200">
          <a:solidFill>
            <a:schemeClr val="tx1"/>
          </a:solidFill>
          <a:latin typeface="+mn-lt"/>
          <a:ea typeface="+mn-ea"/>
          <a:cs typeface="+mn-cs"/>
        </a:defRPr>
      </a:lvl7pPr>
      <a:lvl8pPr marL="3123270" algn="l" defTabSz="892363" rtl="0" eaLnBrk="1" latinLnBrk="0" hangingPunct="1">
        <a:defRPr sz="1757" kern="1200">
          <a:solidFill>
            <a:schemeClr val="tx1"/>
          </a:solidFill>
          <a:latin typeface="+mn-lt"/>
          <a:ea typeface="+mn-ea"/>
          <a:cs typeface="+mn-cs"/>
        </a:defRPr>
      </a:lvl8pPr>
      <a:lvl9pPr marL="3569452" algn="l" defTabSz="892363" rtl="0" eaLnBrk="1" latinLnBrk="0" hangingPunct="1">
        <a:defRPr sz="1757"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93876" y="594467"/>
            <a:ext cx="10110561"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93876" y="1933998"/>
            <a:ext cx="10110561" cy="40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93876" y="6098435"/>
            <a:ext cx="2476938" cy="445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398"/>
            </a:lvl1pPr>
          </a:lstStyle>
          <a:p>
            <a:pPr defTabSz="913120">
              <a:defRPr/>
            </a:pPr>
            <a:endParaRPr lang="en-US">
              <a:solidFill>
                <a:srgbClr val="FFFFFF"/>
              </a:solidFill>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4067511" y="6098435"/>
            <a:ext cx="3763292" cy="445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98"/>
            </a:lvl1pPr>
          </a:lstStyle>
          <a:p>
            <a:pPr defTabSz="913120">
              <a:defRPr/>
            </a:pPr>
            <a:endParaRPr lang="en-US">
              <a:solidFill>
                <a:srgbClr val="FFFFFF"/>
              </a:solidFill>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8527500" y="6098435"/>
            <a:ext cx="2476937" cy="445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398"/>
            </a:lvl1pPr>
          </a:lstStyle>
          <a:p>
            <a:pPr defTabSz="913120">
              <a:defRPr/>
            </a:pPr>
            <a:fld id="{99EEF353-3070-42BC-B1EB-6280B62CE9AE}" type="slidenum">
              <a:rPr lang="en-US" altLang="en-US" smtClean="0">
                <a:solidFill>
                  <a:srgbClr val="FFFFFF"/>
                </a:solidFill>
                <a:latin typeface="Times New Roman" panose="02020603050405020304" pitchFamily="18" charset="0"/>
                <a:ea typeface="+mn-ea"/>
                <a:cs typeface="+mn-cs"/>
              </a:rPr>
              <a:pPr defTabSz="913120">
                <a:defRPr/>
              </a:pPr>
              <a:t>‹#›</a:t>
            </a:fld>
            <a:endParaRPr lang="en-US" altLang="en-US">
              <a:solidFill>
                <a:srgbClr val="FFFFFF"/>
              </a:solidFill>
              <a:latin typeface="Times New Roman" panose="02020603050405020304" pitchFamily="18" charset="0"/>
              <a:ea typeface="+mn-ea"/>
              <a:cs typeface="+mn-cs"/>
            </a:endParaRPr>
          </a:p>
        </p:txBody>
      </p:sp>
      <p:sp>
        <p:nvSpPr>
          <p:cNvPr id="7" name="TextBox 6"/>
          <p:cNvSpPr txBox="1"/>
          <p:nvPr userDrawn="1"/>
        </p:nvSpPr>
        <p:spPr>
          <a:xfrm>
            <a:off x="9765968" y="69407"/>
            <a:ext cx="1983052" cy="300368"/>
          </a:xfrm>
          <a:prstGeom prst="rect">
            <a:avLst/>
          </a:prstGeom>
          <a:noFill/>
        </p:spPr>
        <p:txBody>
          <a:bodyPr wrap="square" rtlCol="0">
            <a:spAutoFit/>
          </a:bodyPr>
          <a:lstStyle/>
          <a:p>
            <a:pPr algn="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algn="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31</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675455207"/>
      </p:ext>
    </p:extLst>
  </p:cSld>
  <p:clrMap bg1="dk2" tx1="lt1" bg2="dk1" tx2="lt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Lst>
  <p:transition>
    <p:random/>
  </p:transition>
  <p:txStyles>
    <p:titleStyle>
      <a:lvl1pPr algn="ctr" rtl="0" eaLnBrk="0" fontAlgn="base" hangingPunct="0">
        <a:spcBef>
          <a:spcPct val="0"/>
        </a:spcBef>
        <a:spcAft>
          <a:spcPct val="0"/>
        </a:spcAft>
        <a:defRPr sz="4394">
          <a:solidFill>
            <a:schemeClr val="tx2"/>
          </a:solidFill>
          <a:latin typeface="+mj-lt"/>
          <a:ea typeface="+mj-ea"/>
          <a:cs typeface="+mj-cs"/>
        </a:defRPr>
      </a:lvl1pPr>
      <a:lvl2pPr algn="ctr" rtl="0" eaLnBrk="0" fontAlgn="base" hangingPunct="0">
        <a:spcBef>
          <a:spcPct val="0"/>
        </a:spcBef>
        <a:spcAft>
          <a:spcPct val="0"/>
        </a:spcAft>
        <a:defRPr sz="4394">
          <a:solidFill>
            <a:schemeClr val="tx2"/>
          </a:solidFill>
          <a:latin typeface="Times New Roman" pitchFamily="18" charset="0"/>
        </a:defRPr>
      </a:lvl2pPr>
      <a:lvl3pPr algn="ctr" rtl="0" eaLnBrk="0" fontAlgn="base" hangingPunct="0">
        <a:spcBef>
          <a:spcPct val="0"/>
        </a:spcBef>
        <a:spcAft>
          <a:spcPct val="0"/>
        </a:spcAft>
        <a:defRPr sz="4394">
          <a:solidFill>
            <a:schemeClr val="tx2"/>
          </a:solidFill>
          <a:latin typeface="Times New Roman" pitchFamily="18" charset="0"/>
        </a:defRPr>
      </a:lvl3pPr>
      <a:lvl4pPr algn="ctr" rtl="0" eaLnBrk="0" fontAlgn="base" hangingPunct="0">
        <a:spcBef>
          <a:spcPct val="0"/>
        </a:spcBef>
        <a:spcAft>
          <a:spcPct val="0"/>
        </a:spcAft>
        <a:defRPr sz="4394">
          <a:solidFill>
            <a:schemeClr val="tx2"/>
          </a:solidFill>
          <a:latin typeface="Times New Roman" pitchFamily="18" charset="0"/>
        </a:defRPr>
      </a:lvl4pPr>
      <a:lvl5pPr algn="ctr" rtl="0" eaLnBrk="0" fontAlgn="base" hangingPunct="0">
        <a:spcBef>
          <a:spcPct val="0"/>
        </a:spcBef>
        <a:spcAft>
          <a:spcPct val="0"/>
        </a:spcAft>
        <a:defRPr sz="4394">
          <a:solidFill>
            <a:schemeClr val="tx2"/>
          </a:solidFill>
          <a:latin typeface="Times New Roman" pitchFamily="18" charset="0"/>
        </a:defRPr>
      </a:lvl5pPr>
      <a:lvl6pPr marL="456560" algn="ctr" rtl="0" fontAlgn="base">
        <a:spcBef>
          <a:spcPct val="0"/>
        </a:spcBef>
        <a:spcAft>
          <a:spcPct val="0"/>
        </a:spcAft>
        <a:defRPr sz="4394">
          <a:solidFill>
            <a:schemeClr val="tx2"/>
          </a:solidFill>
          <a:latin typeface="Times New Roman" pitchFamily="18" charset="0"/>
        </a:defRPr>
      </a:lvl6pPr>
      <a:lvl7pPr marL="913120" algn="ctr" rtl="0" fontAlgn="base">
        <a:spcBef>
          <a:spcPct val="0"/>
        </a:spcBef>
        <a:spcAft>
          <a:spcPct val="0"/>
        </a:spcAft>
        <a:defRPr sz="4394">
          <a:solidFill>
            <a:schemeClr val="tx2"/>
          </a:solidFill>
          <a:latin typeface="Times New Roman" pitchFamily="18" charset="0"/>
        </a:defRPr>
      </a:lvl7pPr>
      <a:lvl8pPr marL="1369680" algn="ctr" rtl="0" fontAlgn="base">
        <a:spcBef>
          <a:spcPct val="0"/>
        </a:spcBef>
        <a:spcAft>
          <a:spcPct val="0"/>
        </a:spcAft>
        <a:defRPr sz="4394">
          <a:solidFill>
            <a:schemeClr val="tx2"/>
          </a:solidFill>
          <a:latin typeface="Times New Roman" pitchFamily="18" charset="0"/>
        </a:defRPr>
      </a:lvl8pPr>
      <a:lvl9pPr marL="1826240" algn="ctr" rtl="0" fontAlgn="base">
        <a:spcBef>
          <a:spcPct val="0"/>
        </a:spcBef>
        <a:spcAft>
          <a:spcPct val="0"/>
        </a:spcAft>
        <a:defRPr sz="4394">
          <a:solidFill>
            <a:schemeClr val="tx2"/>
          </a:solidFill>
          <a:latin typeface="Times New Roman" pitchFamily="18" charset="0"/>
        </a:defRPr>
      </a:lvl9pPr>
    </p:titleStyle>
    <p:bodyStyle>
      <a:lvl1pPr marL="342420" indent="-342420" algn="l" rtl="0" eaLnBrk="0" fontAlgn="base" hangingPunct="0">
        <a:spcBef>
          <a:spcPct val="20000"/>
        </a:spcBef>
        <a:spcAft>
          <a:spcPct val="0"/>
        </a:spcAft>
        <a:buChar char="•"/>
        <a:defRPr sz="3196">
          <a:solidFill>
            <a:schemeClr val="tx1"/>
          </a:solidFill>
          <a:latin typeface="+mn-lt"/>
          <a:ea typeface="+mn-ea"/>
          <a:cs typeface="+mn-cs"/>
        </a:defRPr>
      </a:lvl1pPr>
      <a:lvl2pPr marL="741910" indent="-285350" algn="l" rtl="0" eaLnBrk="0" fontAlgn="base" hangingPunct="0">
        <a:spcBef>
          <a:spcPct val="20000"/>
        </a:spcBef>
        <a:spcAft>
          <a:spcPct val="0"/>
        </a:spcAft>
        <a:buChar char="–"/>
        <a:defRPr sz="2796">
          <a:solidFill>
            <a:schemeClr val="tx1"/>
          </a:solidFill>
          <a:latin typeface="+mn-lt"/>
        </a:defRPr>
      </a:lvl2pPr>
      <a:lvl3pPr marL="1141400" indent="-228280" algn="l" rtl="0" eaLnBrk="0" fontAlgn="base" hangingPunct="0">
        <a:spcBef>
          <a:spcPct val="20000"/>
        </a:spcBef>
        <a:spcAft>
          <a:spcPct val="0"/>
        </a:spcAft>
        <a:buChar char="•"/>
        <a:defRPr sz="2397">
          <a:solidFill>
            <a:schemeClr val="tx1"/>
          </a:solidFill>
          <a:latin typeface="+mn-lt"/>
        </a:defRPr>
      </a:lvl3pPr>
      <a:lvl4pPr marL="1597960" indent="-228280" algn="l" rtl="0" eaLnBrk="0" fontAlgn="base" hangingPunct="0">
        <a:spcBef>
          <a:spcPct val="20000"/>
        </a:spcBef>
        <a:spcAft>
          <a:spcPct val="0"/>
        </a:spcAft>
        <a:buChar char="–"/>
        <a:defRPr sz="1997">
          <a:solidFill>
            <a:schemeClr val="tx1"/>
          </a:solidFill>
          <a:latin typeface="+mn-lt"/>
        </a:defRPr>
      </a:lvl4pPr>
      <a:lvl5pPr marL="2054520" indent="-228280" algn="l" rtl="0" eaLnBrk="0" fontAlgn="base" hangingPunct="0">
        <a:spcBef>
          <a:spcPct val="20000"/>
        </a:spcBef>
        <a:spcAft>
          <a:spcPct val="0"/>
        </a:spcAft>
        <a:buChar char="»"/>
        <a:defRPr sz="1997">
          <a:solidFill>
            <a:schemeClr val="tx1"/>
          </a:solidFill>
          <a:latin typeface="+mn-lt"/>
        </a:defRPr>
      </a:lvl5pPr>
      <a:lvl6pPr marL="2511080" indent="-228280" algn="l" rtl="0" fontAlgn="base">
        <a:spcBef>
          <a:spcPct val="20000"/>
        </a:spcBef>
        <a:spcAft>
          <a:spcPct val="0"/>
        </a:spcAft>
        <a:buChar char="»"/>
        <a:defRPr sz="1997">
          <a:solidFill>
            <a:schemeClr val="tx1"/>
          </a:solidFill>
          <a:latin typeface="+mn-lt"/>
        </a:defRPr>
      </a:lvl6pPr>
      <a:lvl7pPr marL="2967639" indent="-228280" algn="l" rtl="0" fontAlgn="base">
        <a:spcBef>
          <a:spcPct val="20000"/>
        </a:spcBef>
        <a:spcAft>
          <a:spcPct val="0"/>
        </a:spcAft>
        <a:buChar char="»"/>
        <a:defRPr sz="1997">
          <a:solidFill>
            <a:schemeClr val="tx1"/>
          </a:solidFill>
          <a:latin typeface="+mn-lt"/>
        </a:defRPr>
      </a:lvl7pPr>
      <a:lvl8pPr marL="3424199" indent="-228280" algn="l" rtl="0" fontAlgn="base">
        <a:spcBef>
          <a:spcPct val="20000"/>
        </a:spcBef>
        <a:spcAft>
          <a:spcPct val="0"/>
        </a:spcAft>
        <a:buChar char="»"/>
        <a:defRPr sz="1997">
          <a:solidFill>
            <a:schemeClr val="tx1"/>
          </a:solidFill>
          <a:latin typeface="+mn-lt"/>
        </a:defRPr>
      </a:lvl8pPr>
      <a:lvl9pPr marL="3880759" indent="-228280" algn="l" rtl="0" fontAlgn="base">
        <a:spcBef>
          <a:spcPct val="20000"/>
        </a:spcBef>
        <a:spcAft>
          <a:spcPct val="0"/>
        </a:spcAft>
        <a:buChar char="»"/>
        <a:defRPr sz="1997">
          <a:solidFill>
            <a:schemeClr val="tx1"/>
          </a:solidFill>
          <a:latin typeface="+mn-lt"/>
        </a:defRPr>
      </a:lvl9pPr>
    </p:bodyStyle>
    <p:otherStyle>
      <a:defPPr>
        <a:defRPr lang="en-US"/>
      </a:defPPr>
      <a:lvl1pPr marL="0" algn="l" defTabSz="913120" rtl="0" eaLnBrk="1" latinLnBrk="0" hangingPunct="1">
        <a:defRPr sz="1797" kern="1200">
          <a:solidFill>
            <a:schemeClr val="tx1"/>
          </a:solidFill>
          <a:latin typeface="+mn-lt"/>
          <a:ea typeface="+mn-ea"/>
          <a:cs typeface="+mn-cs"/>
        </a:defRPr>
      </a:lvl1pPr>
      <a:lvl2pPr marL="456560" algn="l" defTabSz="913120" rtl="0" eaLnBrk="1" latinLnBrk="0" hangingPunct="1">
        <a:defRPr sz="1797" kern="1200">
          <a:solidFill>
            <a:schemeClr val="tx1"/>
          </a:solidFill>
          <a:latin typeface="+mn-lt"/>
          <a:ea typeface="+mn-ea"/>
          <a:cs typeface="+mn-cs"/>
        </a:defRPr>
      </a:lvl2pPr>
      <a:lvl3pPr marL="913120" algn="l" defTabSz="913120" rtl="0" eaLnBrk="1" latinLnBrk="0" hangingPunct="1">
        <a:defRPr sz="1797" kern="1200">
          <a:solidFill>
            <a:schemeClr val="tx1"/>
          </a:solidFill>
          <a:latin typeface="+mn-lt"/>
          <a:ea typeface="+mn-ea"/>
          <a:cs typeface="+mn-cs"/>
        </a:defRPr>
      </a:lvl3pPr>
      <a:lvl4pPr marL="1369680" algn="l" defTabSz="913120" rtl="0" eaLnBrk="1" latinLnBrk="0" hangingPunct="1">
        <a:defRPr sz="1797" kern="1200">
          <a:solidFill>
            <a:schemeClr val="tx1"/>
          </a:solidFill>
          <a:latin typeface="+mn-lt"/>
          <a:ea typeface="+mn-ea"/>
          <a:cs typeface="+mn-cs"/>
        </a:defRPr>
      </a:lvl4pPr>
      <a:lvl5pPr marL="1826240" algn="l" defTabSz="913120" rtl="0" eaLnBrk="1" latinLnBrk="0" hangingPunct="1">
        <a:defRPr sz="1797" kern="1200">
          <a:solidFill>
            <a:schemeClr val="tx1"/>
          </a:solidFill>
          <a:latin typeface="+mn-lt"/>
          <a:ea typeface="+mn-ea"/>
          <a:cs typeface="+mn-cs"/>
        </a:defRPr>
      </a:lvl5pPr>
      <a:lvl6pPr marL="2282800" algn="l" defTabSz="913120" rtl="0" eaLnBrk="1" latinLnBrk="0" hangingPunct="1">
        <a:defRPr sz="1797" kern="1200">
          <a:solidFill>
            <a:schemeClr val="tx1"/>
          </a:solidFill>
          <a:latin typeface="+mn-lt"/>
          <a:ea typeface="+mn-ea"/>
          <a:cs typeface="+mn-cs"/>
        </a:defRPr>
      </a:lvl6pPr>
      <a:lvl7pPr marL="2739360" algn="l" defTabSz="913120" rtl="0" eaLnBrk="1" latinLnBrk="0" hangingPunct="1">
        <a:defRPr sz="1797" kern="1200">
          <a:solidFill>
            <a:schemeClr val="tx1"/>
          </a:solidFill>
          <a:latin typeface="+mn-lt"/>
          <a:ea typeface="+mn-ea"/>
          <a:cs typeface="+mn-cs"/>
        </a:defRPr>
      </a:lvl7pPr>
      <a:lvl8pPr marL="3195919" algn="l" defTabSz="913120" rtl="0" eaLnBrk="1" latinLnBrk="0" hangingPunct="1">
        <a:defRPr sz="1797" kern="1200">
          <a:solidFill>
            <a:schemeClr val="tx1"/>
          </a:solidFill>
          <a:latin typeface="+mn-lt"/>
          <a:ea typeface="+mn-ea"/>
          <a:cs typeface="+mn-cs"/>
        </a:defRPr>
      </a:lvl8pPr>
      <a:lvl9pPr marL="3652479" algn="l" defTabSz="913120" rtl="0" eaLnBrk="1" latinLnBrk="0" hangingPunct="1">
        <a:defRPr sz="17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0000FF"/>
        </a:solidFill>
        <a:effectLst/>
      </p:bgPr>
    </p:bg>
    <p:spTree>
      <p:nvGrpSpPr>
        <p:cNvPr id="1" name=""/>
        <p:cNvGrpSpPr/>
        <p:nvPr/>
      </p:nvGrpSpPr>
      <p:grpSpPr>
        <a:xfrm>
          <a:off x="0" y="0"/>
          <a:ext cx="0" cy="0"/>
          <a:chOff x="0" y="0"/>
          <a:chExt cx="0" cy="0"/>
        </a:xfrm>
      </p:grpSpPr>
      <p:sp>
        <p:nvSpPr>
          <p:cNvPr id="2" name="TextBox 1"/>
          <p:cNvSpPr txBox="1"/>
          <p:nvPr userDrawn="1"/>
        </p:nvSpPr>
        <p:spPr>
          <a:xfrm>
            <a:off x="9765968" y="69407"/>
            <a:ext cx="1983052" cy="300368"/>
          </a:xfrm>
          <a:prstGeom prst="rect">
            <a:avLst/>
          </a:prstGeom>
          <a:noFill/>
        </p:spPr>
        <p:txBody>
          <a:bodyPr wrap="square" rtlCol="0">
            <a:spAutoFit/>
          </a:bodyPr>
          <a:lstStyle/>
          <a:p>
            <a:pPr algn="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algn="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31</a:t>
            </a:r>
            <a:endParaRPr lang="en-US" sz="1366" dirty="0">
              <a:solidFill>
                <a:prstClr val="white"/>
              </a:solidFill>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457211"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11"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11"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11"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11"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11" algn="l" defTabSz="457211"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22" algn="l" defTabSz="457211"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33" algn="l" defTabSz="457211"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44" algn="l" defTabSz="457211"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8" indent="-342908" algn="l" defTabSz="912834" rtl="0" eaLnBrk="0" fontAlgn="base" hangingPunct="0">
        <a:spcBef>
          <a:spcPct val="0"/>
        </a:spcBef>
        <a:spcAft>
          <a:spcPct val="0"/>
        </a:spcAft>
        <a:defRPr>
          <a:solidFill>
            <a:srgbClr val="FFFFFF"/>
          </a:solidFill>
          <a:latin typeface="+mn-lt"/>
          <a:ea typeface="+mn-ea"/>
          <a:cs typeface="+mn-cs"/>
          <a:sym typeface="Arial" charset="0"/>
        </a:defRPr>
      </a:lvl1pPr>
      <a:lvl2pPr marL="457211" algn="l" defTabSz="912834" rtl="0" eaLnBrk="0" fontAlgn="base" hangingPunct="0">
        <a:spcBef>
          <a:spcPct val="0"/>
        </a:spcBef>
        <a:spcAft>
          <a:spcPct val="0"/>
        </a:spcAft>
        <a:defRPr>
          <a:solidFill>
            <a:srgbClr val="FFFFFF"/>
          </a:solidFill>
          <a:latin typeface="+mn-lt"/>
          <a:ea typeface="Arial" charset="0"/>
          <a:cs typeface="+mn-cs"/>
          <a:sym typeface="Arial" charset="0"/>
        </a:defRPr>
      </a:lvl2pPr>
      <a:lvl3pPr marL="914422" algn="l" defTabSz="912834" rtl="0" eaLnBrk="0" fontAlgn="base" hangingPunct="0">
        <a:spcBef>
          <a:spcPct val="0"/>
        </a:spcBef>
        <a:spcAft>
          <a:spcPct val="0"/>
        </a:spcAft>
        <a:defRPr>
          <a:solidFill>
            <a:srgbClr val="FFFFFF"/>
          </a:solidFill>
          <a:latin typeface="+mn-lt"/>
          <a:ea typeface="Arial" charset="0"/>
          <a:cs typeface="+mn-cs"/>
          <a:sym typeface="Arial" charset="0"/>
        </a:defRPr>
      </a:lvl3pPr>
      <a:lvl4pPr marL="1371633" algn="l" defTabSz="912834" rtl="0" eaLnBrk="0" fontAlgn="base" hangingPunct="0">
        <a:spcBef>
          <a:spcPct val="0"/>
        </a:spcBef>
        <a:spcAft>
          <a:spcPct val="0"/>
        </a:spcAft>
        <a:defRPr>
          <a:solidFill>
            <a:srgbClr val="FFFFFF"/>
          </a:solidFill>
          <a:latin typeface="+mn-lt"/>
          <a:ea typeface="Arial" charset="0"/>
          <a:cs typeface="+mn-cs"/>
          <a:sym typeface="Arial" charset="0"/>
        </a:defRPr>
      </a:lvl4pPr>
      <a:lvl5pPr marL="1828844" algn="l" defTabSz="912834" rtl="0" eaLnBrk="0" fontAlgn="base" hangingPunct="0">
        <a:spcBef>
          <a:spcPct val="0"/>
        </a:spcBef>
        <a:spcAft>
          <a:spcPct val="0"/>
        </a:spcAft>
        <a:defRPr>
          <a:solidFill>
            <a:srgbClr val="FFFFFF"/>
          </a:solidFill>
          <a:latin typeface="+mn-lt"/>
          <a:ea typeface="Arial" charset="0"/>
          <a:cs typeface="+mn-cs"/>
          <a:sym typeface="Arial" charset="0"/>
        </a:defRPr>
      </a:lvl5pPr>
      <a:lvl6pPr marL="2286054" algn="l" defTabSz="912834" rtl="0" fontAlgn="base" hangingPunct="0">
        <a:spcBef>
          <a:spcPct val="0"/>
        </a:spcBef>
        <a:spcAft>
          <a:spcPct val="0"/>
        </a:spcAft>
        <a:defRPr>
          <a:solidFill>
            <a:srgbClr val="FFFFFF"/>
          </a:solidFill>
          <a:latin typeface="+mn-lt"/>
          <a:ea typeface="Arial" charset="0"/>
          <a:cs typeface="+mn-cs"/>
          <a:sym typeface="Arial" charset="0"/>
        </a:defRPr>
      </a:lvl6pPr>
      <a:lvl7pPr marL="2743265" algn="l" defTabSz="912834" rtl="0" fontAlgn="base" hangingPunct="0">
        <a:spcBef>
          <a:spcPct val="0"/>
        </a:spcBef>
        <a:spcAft>
          <a:spcPct val="0"/>
        </a:spcAft>
        <a:defRPr>
          <a:solidFill>
            <a:srgbClr val="FFFFFF"/>
          </a:solidFill>
          <a:latin typeface="+mn-lt"/>
          <a:ea typeface="Arial" charset="0"/>
          <a:cs typeface="+mn-cs"/>
          <a:sym typeface="Arial" charset="0"/>
        </a:defRPr>
      </a:lvl7pPr>
      <a:lvl8pPr marL="3200476" algn="l" defTabSz="912834" rtl="0" fontAlgn="base" hangingPunct="0">
        <a:spcBef>
          <a:spcPct val="0"/>
        </a:spcBef>
        <a:spcAft>
          <a:spcPct val="0"/>
        </a:spcAft>
        <a:defRPr>
          <a:solidFill>
            <a:srgbClr val="FFFFFF"/>
          </a:solidFill>
          <a:latin typeface="+mn-lt"/>
          <a:ea typeface="Arial" charset="0"/>
          <a:cs typeface="+mn-cs"/>
          <a:sym typeface="Arial" charset="0"/>
        </a:defRPr>
      </a:lvl8pPr>
      <a:lvl9pPr marL="3657687" algn="l" defTabSz="912834" rtl="0" fontAlgn="base" hangingPunct="0">
        <a:spcBef>
          <a:spcPct val="0"/>
        </a:spcBef>
        <a:spcAft>
          <a:spcPct val="0"/>
        </a:spcAft>
        <a:defRPr>
          <a:solidFill>
            <a:srgbClr val="FFFFFF"/>
          </a:solidFill>
          <a:latin typeface="+mn-lt"/>
          <a:ea typeface="Arial" charset="0"/>
          <a:cs typeface="+mn-cs"/>
          <a:sym typeface="Arial" charset="0"/>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2" algn="l" defTabSz="457211" rtl="0" eaLnBrk="1" latinLnBrk="0" hangingPunct="1">
        <a:defRPr sz="1800" kern="1200">
          <a:solidFill>
            <a:schemeClr val="tx1"/>
          </a:solidFill>
          <a:latin typeface="+mn-lt"/>
          <a:ea typeface="+mn-ea"/>
          <a:cs typeface="+mn-cs"/>
        </a:defRPr>
      </a:lvl3pPr>
      <a:lvl4pPr marL="1371633" algn="l" defTabSz="457211" rtl="0" eaLnBrk="1" latinLnBrk="0" hangingPunct="1">
        <a:defRPr sz="1800" kern="1200">
          <a:solidFill>
            <a:schemeClr val="tx1"/>
          </a:solidFill>
          <a:latin typeface="+mn-lt"/>
          <a:ea typeface="+mn-ea"/>
          <a:cs typeface="+mn-cs"/>
        </a:defRPr>
      </a:lvl4pPr>
      <a:lvl5pPr marL="1828844" algn="l" defTabSz="457211" rtl="0" eaLnBrk="1" latinLnBrk="0" hangingPunct="1">
        <a:defRPr sz="1800" kern="1200">
          <a:solidFill>
            <a:schemeClr val="tx1"/>
          </a:solidFill>
          <a:latin typeface="+mn-lt"/>
          <a:ea typeface="+mn-ea"/>
          <a:cs typeface="+mn-cs"/>
        </a:defRPr>
      </a:lvl5pPr>
      <a:lvl6pPr marL="2286054" algn="l" defTabSz="457211" rtl="0" eaLnBrk="1" latinLnBrk="0" hangingPunct="1">
        <a:defRPr sz="1800" kern="1200">
          <a:solidFill>
            <a:schemeClr val="tx1"/>
          </a:solidFill>
          <a:latin typeface="+mn-lt"/>
          <a:ea typeface="+mn-ea"/>
          <a:cs typeface="+mn-cs"/>
        </a:defRPr>
      </a:lvl6pPr>
      <a:lvl7pPr marL="2743265" algn="l" defTabSz="457211" rtl="0" eaLnBrk="1" latinLnBrk="0" hangingPunct="1">
        <a:defRPr sz="1800" kern="1200">
          <a:solidFill>
            <a:schemeClr val="tx1"/>
          </a:solidFill>
          <a:latin typeface="+mn-lt"/>
          <a:ea typeface="+mn-ea"/>
          <a:cs typeface="+mn-cs"/>
        </a:defRPr>
      </a:lvl7pPr>
      <a:lvl8pPr marL="3200476" algn="l" defTabSz="457211" rtl="0" eaLnBrk="1" latinLnBrk="0" hangingPunct="1">
        <a:defRPr sz="1800" kern="1200">
          <a:solidFill>
            <a:schemeClr val="tx1"/>
          </a:solidFill>
          <a:latin typeface="+mn-lt"/>
          <a:ea typeface="+mn-ea"/>
          <a:cs typeface="+mn-cs"/>
        </a:defRPr>
      </a:lvl8pPr>
      <a:lvl9pPr marL="3657687" algn="l" defTabSz="45721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6" name="Rectangle 15"/>
          <p:cNvSpPr>
            <a:spLocks noChangeArrowheads="1"/>
          </p:cNvSpPr>
          <p:nvPr/>
        </p:nvSpPr>
        <p:spPr bwMode="gray">
          <a:xfrm>
            <a:off x="0" y="1"/>
            <a:ext cx="11898313" cy="66929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8" name="Rectangle 17"/>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9" name="Rectangle 18"/>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9" name="Rectangle 8"/>
          <p:cNvSpPr>
            <a:spLocks noChangeArrowheads="1"/>
          </p:cNvSpPr>
          <p:nvPr/>
        </p:nvSpPr>
        <p:spPr bwMode="gray">
          <a:xfrm>
            <a:off x="208175" y="6234592"/>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4" name="Date Placeholder 13"/>
          <p:cNvSpPr>
            <a:spLocks noGrp="1"/>
          </p:cNvSpPr>
          <p:nvPr>
            <p:ph type="dt" sz="half" idx="2"/>
          </p:nvPr>
        </p:nvSpPr>
        <p:spPr bwMode="gray">
          <a:xfrm>
            <a:off x="7535598" y="6250790"/>
            <a:ext cx="3962138" cy="356955"/>
          </a:xfrm>
          <a:prstGeom prst="rect">
            <a:avLst/>
          </a:prstGeom>
        </p:spPr>
        <p:txBody>
          <a:bodyPr vert="horz"/>
          <a:lstStyle>
            <a:lvl1pPr algn="r" eaLnBrk="1" latinLnBrk="0" hangingPunct="1">
              <a:defRPr kumimoji="0" sz="1366">
                <a:solidFill>
                  <a:srgbClr val="FFFFFF"/>
                </a:solidFill>
                <a:latin typeface="Arial" pitchFamily="34" charset="0"/>
                <a:cs typeface="Arial" pitchFamily="34" charset="0"/>
              </a:defRPr>
            </a:lvl1pPr>
          </a:lstStyle>
          <a:p>
            <a:pPr defTabSz="892363" fontAlgn="auto">
              <a:spcBef>
                <a:spcPts val="0"/>
              </a:spcBef>
              <a:spcAft>
                <a:spcPts val="0"/>
              </a:spcAft>
            </a:pPr>
            <a:fld id="{64986C9F-0C03-4D77-AD8F-A767FF5D7500}" type="datetimeFigureOut">
              <a:rPr lang="en-US" smtClean="0">
                <a:ea typeface="+mn-ea"/>
              </a:rPr>
              <a:pPr defTabSz="892363" fontAlgn="auto">
                <a:spcBef>
                  <a:spcPts val="0"/>
                </a:spcBef>
                <a:spcAft>
                  <a:spcPts val="0"/>
                </a:spcAft>
              </a:pPr>
              <a:t>9/6/2017</a:t>
            </a:fld>
            <a:endParaRPr lang="en-US" dirty="0">
              <a:ea typeface="+mn-ea"/>
            </a:endParaRPr>
          </a:p>
        </p:txBody>
      </p:sp>
      <p:sp>
        <p:nvSpPr>
          <p:cNvPr id="3" name="Footer Placeholder 2"/>
          <p:cNvSpPr>
            <a:spLocks noGrp="1"/>
          </p:cNvSpPr>
          <p:nvPr>
            <p:ph type="ftr" sz="quarter" idx="3"/>
          </p:nvPr>
        </p:nvSpPr>
        <p:spPr bwMode="gray">
          <a:xfrm>
            <a:off x="495763" y="5700142"/>
            <a:ext cx="11501703" cy="287656"/>
          </a:xfrm>
          <a:prstGeom prst="rect">
            <a:avLst/>
          </a:prstGeom>
        </p:spPr>
        <p:txBody>
          <a:bodyPr vert="horz" anchor="ctr"/>
          <a:lstStyle>
            <a:lvl1pPr algn="l" eaLnBrk="1" latinLnBrk="0" hangingPunct="1">
              <a:defRPr kumimoji="0" sz="1561">
                <a:solidFill>
                  <a:srgbClr val="FFFFFF"/>
                </a:solidFill>
                <a:latin typeface="Arial" pitchFamily="34" charset="0"/>
                <a:cs typeface="Arial" pitchFamily="34" charset="0"/>
              </a:defRPr>
            </a:lvl1pPr>
          </a:lstStyle>
          <a:p>
            <a:pPr defTabSz="892363" fontAlgn="auto">
              <a:spcBef>
                <a:spcPts val="0"/>
              </a:spcBef>
              <a:spcAft>
                <a:spcPts val="0"/>
              </a:spcAft>
            </a:pPr>
            <a:endParaRPr lang="en-US" dirty="0">
              <a:ea typeface="+mn-ea"/>
            </a:endParaRPr>
          </a:p>
        </p:txBody>
      </p:sp>
      <p:sp>
        <p:nvSpPr>
          <p:cNvPr id="8" name="Rectangle 7"/>
          <p:cNvSpPr>
            <a:spLocks noChangeArrowheads="1"/>
          </p:cNvSpPr>
          <p:nvPr/>
        </p:nvSpPr>
        <p:spPr bwMode="gray">
          <a:xfrm>
            <a:off x="198305" y="141328"/>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dirty="0">
              <a:solidFill>
                <a:prstClr val="black"/>
              </a:solidFill>
              <a:latin typeface="Georgia"/>
              <a:ea typeface="+mn-ea"/>
              <a:cs typeface="+mn-cs"/>
            </a:endParaRPr>
          </a:p>
        </p:txBody>
      </p:sp>
      <p:sp>
        <p:nvSpPr>
          <p:cNvPr id="10" name="Straight Connector 9"/>
          <p:cNvSpPr>
            <a:spLocks noChangeShapeType="1"/>
          </p:cNvSpPr>
          <p:nvPr/>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22" name="Title Placeholder 21"/>
          <p:cNvSpPr>
            <a:spLocks noGrp="1"/>
          </p:cNvSpPr>
          <p:nvPr>
            <p:ph type="title"/>
          </p:nvPr>
        </p:nvSpPr>
        <p:spPr bwMode="gray">
          <a:xfrm>
            <a:off x="392644" y="223097"/>
            <a:ext cx="11105092" cy="66929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92644" y="1179058"/>
            <a:ext cx="11105092" cy="479695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pP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XX</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3940111852"/>
      </p:ext>
    </p:extLst>
  </p:cSld>
  <p:clrMap bg1="lt1" tx1="dk1" bg2="lt2" tx2="dk2" accent1="accent1" accent2="accent2" accent3="accent3" accent4="accent4" accent5="accent5" accent6="accent6" hlink="hlink" folHlink="folHlink"/>
  <p:sldLayoutIdLst>
    <p:sldLayoutId id="2147484439" r:id="rId1"/>
  </p:sldLayoutIdLst>
  <p:timing>
    <p:tnLst>
      <p:par>
        <p:cTn id="1" dur="indefinite" restart="never" nodeType="tmRoot"/>
      </p:par>
    </p:tnLst>
  </p:timing>
  <p:txStyles>
    <p:titleStyle>
      <a:lvl1pPr algn="ctr" rtl="0" eaLnBrk="1" latinLnBrk="0" hangingPunct="1">
        <a:spcBef>
          <a:spcPct val="0"/>
        </a:spcBef>
        <a:buNone/>
        <a:defRPr kumimoji="0" sz="3220" b="1" i="0" u="none" kern="1200">
          <a:solidFill>
            <a:srgbClr val="006699"/>
          </a:solidFill>
          <a:latin typeface="Arial" pitchFamily="34" charset="0"/>
          <a:ea typeface="+mj-ea"/>
          <a:cs typeface="Arial" pitchFamily="34" charset="0"/>
        </a:defRPr>
      </a:lvl1pPr>
    </p:titleStyle>
    <p:bodyStyle>
      <a:lvl1pPr marL="267709" indent="-267709" algn="l" rtl="0" eaLnBrk="1" latinLnBrk="0" hangingPunct="1">
        <a:spcBef>
          <a:spcPct val="20000"/>
        </a:spcBef>
        <a:buClr>
          <a:schemeClr val="tx2"/>
        </a:buClr>
        <a:buSzPct val="85000"/>
        <a:buFont typeface="Wingdings 2"/>
        <a:buChar char=""/>
        <a:defRPr kumimoji="0" sz="2635" kern="1200">
          <a:solidFill>
            <a:schemeClr val="tx1"/>
          </a:solidFill>
          <a:latin typeface="Arial" pitchFamily="34" charset="0"/>
          <a:ea typeface="+mn-ea"/>
          <a:cs typeface="Arial" pitchFamily="34" charset="0"/>
        </a:defRPr>
      </a:lvl1pPr>
      <a:lvl2pPr marL="560825" indent="-229288" algn="l" rtl="0" eaLnBrk="1" latinLnBrk="0" hangingPunct="1">
        <a:spcBef>
          <a:spcPct val="20000"/>
        </a:spcBef>
        <a:buClr>
          <a:schemeClr val="accent1">
            <a:lumMod val="75000"/>
          </a:schemeClr>
        </a:buClr>
        <a:buSzPct val="70000"/>
        <a:buFont typeface="Arial" panose="020B0604020202020204" pitchFamily="34" charset="0"/>
        <a:buChar char="–"/>
        <a:defRPr kumimoji="0" sz="2147" kern="1200">
          <a:solidFill>
            <a:schemeClr val="tx1"/>
          </a:solidFill>
          <a:latin typeface="Arial" pitchFamily="34" charset="0"/>
          <a:ea typeface="+mn-ea"/>
          <a:cs typeface="Arial" pitchFamily="34" charset="0"/>
        </a:defRPr>
      </a:lvl2pPr>
      <a:lvl3pPr marL="803127" indent="-223091" algn="l" rtl="0" eaLnBrk="1" latinLnBrk="0" hangingPunct="1">
        <a:spcBef>
          <a:spcPct val="20000"/>
        </a:spcBef>
        <a:buClr>
          <a:schemeClr val="accent3"/>
        </a:buClr>
        <a:buSzPct val="75000"/>
        <a:buFont typeface="Wingdings 2"/>
        <a:buChar char=""/>
        <a:defRPr kumimoji="0" sz="1952" kern="1200">
          <a:solidFill>
            <a:schemeClr val="tx1"/>
          </a:solidFill>
          <a:latin typeface="Arial" pitchFamily="34" charset="0"/>
          <a:ea typeface="+mn-ea"/>
          <a:cs typeface="Arial" pitchFamily="34" charset="0"/>
        </a:defRPr>
      </a:lvl3pPr>
      <a:lvl4pPr marL="1070836" indent="-223091" algn="l" rtl="0" eaLnBrk="1" latinLnBrk="0" hangingPunct="1">
        <a:spcBef>
          <a:spcPct val="20000"/>
        </a:spcBef>
        <a:buClr>
          <a:schemeClr val="accent4"/>
        </a:buClr>
        <a:buSzPct val="70000"/>
        <a:buFont typeface="Wingdings"/>
        <a:buChar char=""/>
        <a:defRPr kumimoji="0" sz="1952" kern="1200">
          <a:solidFill>
            <a:schemeClr val="tx2"/>
          </a:solidFill>
          <a:latin typeface="Arial" pitchFamily="34" charset="0"/>
          <a:ea typeface="+mn-ea"/>
          <a:cs typeface="Arial" pitchFamily="34" charset="0"/>
        </a:defRPr>
      </a:lvl4pPr>
      <a:lvl5pPr marL="1338544" indent="-223091" algn="l" rtl="0" eaLnBrk="1" latinLnBrk="0" hangingPunct="1">
        <a:spcBef>
          <a:spcPct val="20000"/>
        </a:spcBef>
        <a:buClr>
          <a:schemeClr val="accent5"/>
        </a:buClr>
        <a:buFontTx/>
        <a:buChar char="•"/>
        <a:defRPr kumimoji="0" sz="1757" kern="1200">
          <a:solidFill>
            <a:schemeClr val="tx1"/>
          </a:solidFill>
          <a:latin typeface="Arial" pitchFamily="34" charset="0"/>
          <a:ea typeface="+mn-ea"/>
          <a:cs typeface="Arial" pitchFamily="34" charset="0"/>
        </a:defRPr>
      </a:lvl5pPr>
      <a:lvl6pPr marL="1606253" indent="-178473" algn="l" rtl="0" eaLnBrk="1" latinLnBrk="0" hangingPunct="1">
        <a:spcBef>
          <a:spcPct val="20000"/>
        </a:spcBef>
        <a:buClr>
          <a:schemeClr val="accent6"/>
        </a:buClr>
        <a:buSzPct val="80000"/>
        <a:buFont typeface="Wingdings 2"/>
        <a:buChar char=""/>
        <a:defRPr kumimoji="0" sz="1757" kern="1200">
          <a:solidFill>
            <a:schemeClr val="tx1"/>
          </a:solidFill>
          <a:latin typeface="+mn-lt"/>
          <a:ea typeface="+mn-ea"/>
          <a:cs typeface="+mn-cs"/>
        </a:defRPr>
      </a:lvl6pPr>
      <a:lvl7pPr marL="1873962" indent="-178473" algn="l" rtl="0" eaLnBrk="1" latinLnBrk="0" hangingPunct="1">
        <a:spcBef>
          <a:spcPct val="20000"/>
        </a:spcBef>
        <a:buClr>
          <a:schemeClr val="accent1">
            <a:shade val="75000"/>
          </a:schemeClr>
        </a:buClr>
        <a:buSzPct val="90000"/>
        <a:buChar char="•"/>
        <a:defRPr kumimoji="0" sz="1561" kern="1200" baseline="0">
          <a:solidFill>
            <a:schemeClr val="tx1"/>
          </a:solidFill>
          <a:latin typeface="+mn-lt"/>
          <a:ea typeface="+mn-ea"/>
          <a:cs typeface="+mn-cs"/>
        </a:defRPr>
      </a:lvl7pPr>
      <a:lvl8pPr marL="2052435" indent="-178473" algn="l" rtl="0" eaLnBrk="1" latinLnBrk="0" hangingPunct="1">
        <a:spcBef>
          <a:spcPct val="20000"/>
        </a:spcBef>
        <a:buClr>
          <a:schemeClr val="accent4">
            <a:shade val="75000"/>
          </a:schemeClr>
        </a:buClr>
        <a:buChar char="•"/>
        <a:defRPr kumimoji="0" sz="1561" kern="1200">
          <a:solidFill>
            <a:schemeClr val="tx1"/>
          </a:solidFill>
          <a:latin typeface="+mn-lt"/>
          <a:ea typeface="+mn-ea"/>
          <a:cs typeface="+mn-cs"/>
        </a:defRPr>
      </a:lvl8pPr>
      <a:lvl9pPr marL="2320144" indent="-178473" algn="l" rtl="0" eaLnBrk="1" latinLnBrk="0" hangingPunct="1">
        <a:spcBef>
          <a:spcPct val="20000"/>
        </a:spcBef>
        <a:buClr>
          <a:schemeClr val="accent2">
            <a:shade val="75000"/>
          </a:schemeClr>
        </a:buClr>
        <a:buSzPct val="90000"/>
        <a:buChar char="•"/>
        <a:defRPr kumimoji="0" sz="1366"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6181" algn="l" rtl="0" eaLnBrk="1" latinLnBrk="0" hangingPunct="1">
        <a:defRPr kumimoji="0" kern="1200">
          <a:solidFill>
            <a:schemeClr val="tx1"/>
          </a:solidFill>
          <a:latin typeface="+mn-lt"/>
          <a:ea typeface="+mn-ea"/>
          <a:cs typeface="+mn-cs"/>
        </a:defRPr>
      </a:lvl2pPr>
      <a:lvl3pPr marL="892363" algn="l" rtl="0" eaLnBrk="1" latinLnBrk="0" hangingPunct="1">
        <a:defRPr kumimoji="0" kern="1200">
          <a:solidFill>
            <a:schemeClr val="tx1"/>
          </a:solidFill>
          <a:latin typeface="+mn-lt"/>
          <a:ea typeface="+mn-ea"/>
          <a:cs typeface="+mn-cs"/>
        </a:defRPr>
      </a:lvl3pPr>
      <a:lvl4pPr marL="1338544" algn="l" rtl="0" eaLnBrk="1" latinLnBrk="0" hangingPunct="1">
        <a:defRPr kumimoji="0" kern="1200">
          <a:solidFill>
            <a:schemeClr val="tx1"/>
          </a:solidFill>
          <a:latin typeface="+mn-lt"/>
          <a:ea typeface="+mn-ea"/>
          <a:cs typeface="+mn-cs"/>
        </a:defRPr>
      </a:lvl4pPr>
      <a:lvl5pPr marL="1784726" algn="l" rtl="0" eaLnBrk="1" latinLnBrk="0" hangingPunct="1">
        <a:defRPr kumimoji="0" kern="1200">
          <a:solidFill>
            <a:schemeClr val="tx1"/>
          </a:solidFill>
          <a:latin typeface="+mn-lt"/>
          <a:ea typeface="+mn-ea"/>
          <a:cs typeface="+mn-cs"/>
        </a:defRPr>
      </a:lvl5pPr>
      <a:lvl6pPr marL="2230907" algn="l" rtl="0" eaLnBrk="1" latinLnBrk="0" hangingPunct="1">
        <a:defRPr kumimoji="0" kern="1200">
          <a:solidFill>
            <a:schemeClr val="tx1"/>
          </a:solidFill>
          <a:latin typeface="+mn-lt"/>
          <a:ea typeface="+mn-ea"/>
          <a:cs typeface="+mn-cs"/>
        </a:defRPr>
      </a:lvl6pPr>
      <a:lvl7pPr marL="2677089" algn="l" rtl="0" eaLnBrk="1" latinLnBrk="0" hangingPunct="1">
        <a:defRPr kumimoji="0" kern="1200">
          <a:solidFill>
            <a:schemeClr val="tx1"/>
          </a:solidFill>
          <a:latin typeface="+mn-lt"/>
          <a:ea typeface="+mn-ea"/>
          <a:cs typeface="+mn-cs"/>
        </a:defRPr>
      </a:lvl7pPr>
      <a:lvl8pPr marL="3123270" algn="l" rtl="0" eaLnBrk="1" latinLnBrk="0" hangingPunct="1">
        <a:defRPr kumimoji="0" kern="1200">
          <a:solidFill>
            <a:schemeClr val="tx1"/>
          </a:solidFill>
          <a:latin typeface="+mn-lt"/>
          <a:ea typeface="+mn-ea"/>
          <a:cs typeface="+mn-cs"/>
        </a:defRPr>
      </a:lvl8pPr>
      <a:lvl9pPr marL="3569452"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6" name="Rectangle 15"/>
          <p:cNvSpPr>
            <a:spLocks noChangeArrowheads="1"/>
          </p:cNvSpPr>
          <p:nvPr/>
        </p:nvSpPr>
        <p:spPr bwMode="gray">
          <a:xfrm>
            <a:off x="0" y="1"/>
            <a:ext cx="11898313" cy="66929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8" name="Rectangle 17"/>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9" name="Rectangle 18"/>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9" name="Rectangle 8"/>
          <p:cNvSpPr>
            <a:spLocks noChangeArrowheads="1"/>
          </p:cNvSpPr>
          <p:nvPr/>
        </p:nvSpPr>
        <p:spPr bwMode="gray">
          <a:xfrm>
            <a:off x="208175" y="6234592"/>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4" name="Date Placeholder 13"/>
          <p:cNvSpPr>
            <a:spLocks noGrp="1"/>
          </p:cNvSpPr>
          <p:nvPr>
            <p:ph type="dt" sz="half" idx="2"/>
          </p:nvPr>
        </p:nvSpPr>
        <p:spPr bwMode="gray">
          <a:xfrm>
            <a:off x="7535598" y="6250790"/>
            <a:ext cx="3962138" cy="356955"/>
          </a:xfrm>
          <a:prstGeom prst="rect">
            <a:avLst/>
          </a:prstGeom>
        </p:spPr>
        <p:txBody>
          <a:bodyPr vert="horz"/>
          <a:lstStyle>
            <a:lvl1pPr algn="r" eaLnBrk="1" latinLnBrk="0" hangingPunct="1">
              <a:defRPr kumimoji="0" sz="1366">
                <a:solidFill>
                  <a:srgbClr val="FFFFFF"/>
                </a:solidFill>
                <a:latin typeface="Arial" pitchFamily="34" charset="0"/>
                <a:cs typeface="Arial" pitchFamily="34" charset="0"/>
              </a:defRPr>
            </a:lvl1pPr>
          </a:lstStyle>
          <a:p>
            <a:pPr defTabSz="892363" fontAlgn="auto">
              <a:spcBef>
                <a:spcPts val="0"/>
              </a:spcBef>
              <a:spcAft>
                <a:spcPts val="0"/>
              </a:spcAft>
            </a:pPr>
            <a:fld id="{64986C9F-0C03-4D77-AD8F-A767FF5D7500}" type="datetimeFigureOut">
              <a:rPr lang="en-US" smtClean="0">
                <a:ea typeface="+mn-ea"/>
              </a:rPr>
              <a:pPr defTabSz="892363" fontAlgn="auto">
                <a:spcBef>
                  <a:spcPts val="0"/>
                </a:spcBef>
                <a:spcAft>
                  <a:spcPts val="0"/>
                </a:spcAft>
              </a:pPr>
              <a:t>9/6/2017</a:t>
            </a:fld>
            <a:endParaRPr lang="en-US" dirty="0">
              <a:ea typeface="+mn-ea"/>
            </a:endParaRPr>
          </a:p>
        </p:txBody>
      </p:sp>
      <p:sp>
        <p:nvSpPr>
          <p:cNvPr id="3" name="Footer Placeholder 2"/>
          <p:cNvSpPr>
            <a:spLocks noGrp="1"/>
          </p:cNvSpPr>
          <p:nvPr>
            <p:ph type="ftr" sz="quarter" idx="3"/>
          </p:nvPr>
        </p:nvSpPr>
        <p:spPr bwMode="gray">
          <a:xfrm>
            <a:off x="495763" y="5700142"/>
            <a:ext cx="11501703" cy="287656"/>
          </a:xfrm>
          <a:prstGeom prst="rect">
            <a:avLst/>
          </a:prstGeom>
        </p:spPr>
        <p:txBody>
          <a:bodyPr vert="horz" anchor="ctr"/>
          <a:lstStyle>
            <a:lvl1pPr algn="l" eaLnBrk="1" latinLnBrk="0" hangingPunct="1">
              <a:defRPr kumimoji="0" sz="1561">
                <a:solidFill>
                  <a:srgbClr val="FFFFFF"/>
                </a:solidFill>
                <a:latin typeface="Arial" pitchFamily="34" charset="0"/>
                <a:cs typeface="Arial" pitchFamily="34" charset="0"/>
              </a:defRPr>
            </a:lvl1pPr>
          </a:lstStyle>
          <a:p>
            <a:pPr defTabSz="892363" fontAlgn="auto">
              <a:spcBef>
                <a:spcPts val="0"/>
              </a:spcBef>
              <a:spcAft>
                <a:spcPts val="0"/>
              </a:spcAft>
            </a:pPr>
            <a:endParaRPr lang="en-US" dirty="0">
              <a:ea typeface="+mn-ea"/>
            </a:endParaRPr>
          </a:p>
        </p:txBody>
      </p:sp>
      <p:sp>
        <p:nvSpPr>
          <p:cNvPr id="8" name="Rectangle 7"/>
          <p:cNvSpPr>
            <a:spLocks noChangeArrowheads="1"/>
          </p:cNvSpPr>
          <p:nvPr/>
        </p:nvSpPr>
        <p:spPr bwMode="gray">
          <a:xfrm>
            <a:off x="198305" y="141328"/>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dirty="0">
              <a:solidFill>
                <a:prstClr val="black"/>
              </a:solidFill>
              <a:latin typeface="Georgia"/>
              <a:ea typeface="+mn-ea"/>
              <a:cs typeface="+mn-cs"/>
            </a:endParaRPr>
          </a:p>
        </p:txBody>
      </p:sp>
      <p:sp>
        <p:nvSpPr>
          <p:cNvPr id="10" name="Straight Connector 9"/>
          <p:cNvSpPr>
            <a:spLocks noChangeShapeType="1"/>
          </p:cNvSpPr>
          <p:nvPr/>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22" name="Title Placeholder 21"/>
          <p:cNvSpPr>
            <a:spLocks noGrp="1"/>
          </p:cNvSpPr>
          <p:nvPr>
            <p:ph type="title"/>
          </p:nvPr>
        </p:nvSpPr>
        <p:spPr bwMode="gray">
          <a:xfrm>
            <a:off x="392644" y="223097"/>
            <a:ext cx="11105092" cy="66929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92644" y="1179058"/>
            <a:ext cx="11105092" cy="479695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pP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31</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2756845691"/>
      </p:ext>
    </p:extLst>
  </p:cSld>
  <p:clrMap bg1="lt1" tx1="dk1" bg2="lt2" tx2="dk2" accent1="accent1" accent2="accent2" accent3="accent3" accent4="accent4" accent5="accent5" accent6="accent6" hlink="hlink" folHlink="folHlink"/>
  <p:sldLayoutIdLst>
    <p:sldLayoutId id="2147484441" r:id="rId1"/>
  </p:sldLayoutIdLst>
  <p:timing>
    <p:tnLst>
      <p:par>
        <p:cTn id="1" dur="indefinite" restart="never" nodeType="tmRoot"/>
      </p:par>
    </p:tnLst>
  </p:timing>
  <p:txStyles>
    <p:titleStyle>
      <a:lvl1pPr algn="ctr" rtl="0" eaLnBrk="1" latinLnBrk="0" hangingPunct="1">
        <a:spcBef>
          <a:spcPct val="0"/>
        </a:spcBef>
        <a:buNone/>
        <a:defRPr kumimoji="0" sz="3220" b="1" i="0" u="none" kern="1200">
          <a:solidFill>
            <a:srgbClr val="006699"/>
          </a:solidFill>
          <a:latin typeface="Arial" pitchFamily="34" charset="0"/>
          <a:ea typeface="+mj-ea"/>
          <a:cs typeface="Arial" pitchFamily="34" charset="0"/>
        </a:defRPr>
      </a:lvl1pPr>
    </p:titleStyle>
    <p:bodyStyle>
      <a:lvl1pPr marL="267709" indent="-267709" algn="l" rtl="0" eaLnBrk="1" latinLnBrk="0" hangingPunct="1">
        <a:spcBef>
          <a:spcPct val="20000"/>
        </a:spcBef>
        <a:buClr>
          <a:schemeClr val="tx2"/>
        </a:buClr>
        <a:buSzPct val="85000"/>
        <a:buFont typeface="Wingdings 2"/>
        <a:buChar char=""/>
        <a:defRPr kumimoji="0" sz="2635" kern="1200">
          <a:solidFill>
            <a:schemeClr val="tx1"/>
          </a:solidFill>
          <a:latin typeface="Arial" pitchFamily="34" charset="0"/>
          <a:ea typeface="+mn-ea"/>
          <a:cs typeface="Arial" pitchFamily="34" charset="0"/>
        </a:defRPr>
      </a:lvl1pPr>
      <a:lvl2pPr marL="560825" indent="-229288" algn="l" rtl="0" eaLnBrk="1" latinLnBrk="0" hangingPunct="1">
        <a:spcBef>
          <a:spcPct val="20000"/>
        </a:spcBef>
        <a:buClr>
          <a:schemeClr val="accent1">
            <a:lumMod val="75000"/>
          </a:schemeClr>
        </a:buClr>
        <a:buSzPct val="70000"/>
        <a:buFont typeface="Arial" panose="020B0604020202020204" pitchFamily="34" charset="0"/>
        <a:buChar char="–"/>
        <a:defRPr kumimoji="0" sz="2147" kern="1200">
          <a:solidFill>
            <a:schemeClr val="tx1"/>
          </a:solidFill>
          <a:latin typeface="Arial" pitchFamily="34" charset="0"/>
          <a:ea typeface="+mn-ea"/>
          <a:cs typeface="Arial" pitchFamily="34" charset="0"/>
        </a:defRPr>
      </a:lvl2pPr>
      <a:lvl3pPr marL="803127" indent="-223091" algn="l" rtl="0" eaLnBrk="1" latinLnBrk="0" hangingPunct="1">
        <a:spcBef>
          <a:spcPct val="20000"/>
        </a:spcBef>
        <a:buClr>
          <a:schemeClr val="accent3"/>
        </a:buClr>
        <a:buSzPct val="75000"/>
        <a:buFont typeface="Wingdings 2"/>
        <a:buChar char=""/>
        <a:defRPr kumimoji="0" sz="1952" kern="1200">
          <a:solidFill>
            <a:schemeClr val="tx1"/>
          </a:solidFill>
          <a:latin typeface="Arial" pitchFamily="34" charset="0"/>
          <a:ea typeface="+mn-ea"/>
          <a:cs typeface="Arial" pitchFamily="34" charset="0"/>
        </a:defRPr>
      </a:lvl3pPr>
      <a:lvl4pPr marL="1070836" indent="-223091" algn="l" rtl="0" eaLnBrk="1" latinLnBrk="0" hangingPunct="1">
        <a:spcBef>
          <a:spcPct val="20000"/>
        </a:spcBef>
        <a:buClr>
          <a:schemeClr val="accent4"/>
        </a:buClr>
        <a:buSzPct val="70000"/>
        <a:buFont typeface="Wingdings"/>
        <a:buChar char=""/>
        <a:defRPr kumimoji="0" sz="1952" kern="1200">
          <a:solidFill>
            <a:schemeClr val="tx2"/>
          </a:solidFill>
          <a:latin typeface="Arial" pitchFamily="34" charset="0"/>
          <a:ea typeface="+mn-ea"/>
          <a:cs typeface="Arial" pitchFamily="34" charset="0"/>
        </a:defRPr>
      </a:lvl4pPr>
      <a:lvl5pPr marL="1338544" indent="-223091" algn="l" rtl="0" eaLnBrk="1" latinLnBrk="0" hangingPunct="1">
        <a:spcBef>
          <a:spcPct val="20000"/>
        </a:spcBef>
        <a:buClr>
          <a:schemeClr val="accent5"/>
        </a:buClr>
        <a:buFontTx/>
        <a:buChar char="•"/>
        <a:defRPr kumimoji="0" sz="1757" kern="1200">
          <a:solidFill>
            <a:schemeClr val="tx1"/>
          </a:solidFill>
          <a:latin typeface="Arial" pitchFamily="34" charset="0"/>
          <a:ea typeface="+mn-ea"/>
          <a:cs typeface="Arial" pitchFamily="34" charset="0"/>
        </a:defRPr>
      </a:lvl5pPr>
      <a:lvl6pPr marL="1606253" indent="-178473" algn="l" rtl="0" eaLnBrk="1" latinLnBrk="0" hangingPunct="1">
        <a:spcBef>
          <a:spcPct val="20000"/>
        </a:spcBef>
        <a:buClr>
          <a:schemeClr val="accent6"/>
        </a:buClr>
        <a:buSzPct val="80000"/>
        <a:buFont typeface="Wingdings 2"/>
        <a:buChar char=""/>
        <a:defRPr kumimoji="0" sz="1757" kern="1200">
          <a:solidFill>
            <a:schemeClr val="tx1"/>
          </a:solidFill>
          <a:latin typeface="+mn-lt"/>
          <a:ea typeface="+mn-ea"/>
          <a:cs typeface="+mn-cs"/>
        </a:defRPr>
      </a:lvl6pPr>
      <a:lvl7pPr marL="1873962" indent="-178473" algn="l" rtl="0" eaLnBrk="1" latinLnBrk="0" hangingPunct="1">
        <a:spcBef>
          <a:spcPct val="20000"/>
        </a:spcBef>
        <a:buClr>
          <a:schemeClr val="accent1">
            <a:shade val="75000"/>
          </a:schemeClr>
        </a:buClr>
        <a:buSzPct val="90000"/>
        <a:buChar char="•"/>
        <a:defRPr kumimoji="0" sz="1561" kern="1200" baseline="0">
          <a:solidFill>
            <a:schemeClr val="tx1"/>
          </a:solidFill>
          <a:latin typeface="+mn-lt"/>
          <a:ea typeface="+mn-ea"/>
          <a:cs typeface="+mn-cs"/>
        </a:defRPr>
      </a:lvl7pPr>
      <a:lvl8pPr marL="2052435" indent="-178473" algn="l" rtl="0" eaLnBrk="1" latinLnBrk="0" hangingPunct="1">
        <a:spcBef>
          <a:spcPct val="20000"/>
        </a:spcBef>
        <a:buClr>
          <a:schemeClr val="accent4">
            <a:shade val="75000"/>
          </a:schemeClr>
        </a:buClr>
        <a:buChar char="•"/>
        <a:defRPr kumimoji="0" sz="1561" kern="1200">
          <a:solidFill>
            <a:schemeClr val="tx1"/>
          </a:solidFill>
          <a:latin typeface="+mn-lt"/>
          <a:ea typeface="+mn-ea"/>
          <a:cs typeface="+mn-cs"/>
        </a:defRPr>
      </a:lvl8pPr>
      <a:lvl9pPr marL="2320144" indent="-178473" algn="l" rtl="0" eaLnBrk="1" latinLnBrk="0" hangingPunct="1">
        <a:spcBef>
          <a:spcPct val="20000"/>
        </a:spcBef>
        <a:buClr>
          <a:schemeClr val="accent2">
            <a:shade val="75000"/>
          </a:schemeClr>
        </a:buClr>
        <a:buSzPct val="90000"/>
        <a:buChar char="•"/>
        <a:defRPr kumimoji="0" sz="1366"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6181" algn="l" rtl="0" eaLnBrk="1" latinLnBrk="0" hangingPunct="1">
        <a:defRPr kumimoji="0" kern="1200">
          <a:solidFill>
            <a:schemeClr val="tx1"/>
          </a:solidFill>
          <a:latin typeface="+mn-lt"/>
          <a:ea typeface="+mn-ea"/>
          <a:cs typeface="+mn-cs"/>
        </a:defRPr>
      </a:lvl2pPr>
      <a:lvl3pPr marL="892363" algn="l" rtl="0" eaLnBrk="1" latinLnBrk="0" hangingPunct="1">
        <a:defRPr kumimoji="0" kern="1200">
          <a:solidFill>
            <a:schemeClr val="tx1"/>
          </a:solidFill>
          <a:latin typeface="+mn-lt"/>
          <a:ea typeface="+mn-ea"/>
          <a:cs typeface="+mn-cs"/>
        </a:defRPr>
      </a:lvl3pPr>
      <a:lvl4pPr marL="1338544" algn="l" rtl="0" eaLnBrk="1" latinLnBrk="0" hangingPunct="1">
        <a:defRPr kumimoji="0" kern="1200">
          <a:solidFill>
            <a:schemeClr val="tx1"/>
          </a:solidFill>
          <a:latin typeface="+mn-lt"/>
          <a:ea typeface="+mn-ea"/>
          <a:cs typeface="+mn-cs"/>
        </a:defRPr>
      </a:lvl4pPr>
      <a:lvl5pPr marL="1784726" algn="l" rtl="0" eaLnBrk="1" latinLnBrk="0" hangingPunct="1">
        <a:defRPr kumimoji="0" kern="1200">
          <a:solidFill>
            <a:schemeClr val="tx1"/>
          </a:solidFill>
          <a:latin typeface="+mn-lt"/>
          <a:ea typeface="+mn-ea"/>
          <a:cs typeface="+mn-cs"/>
        </a:defRPr>
      </a:lvl5pPr>
      <a:lvl6pPr marL="2230907" algn="l" rtl="0" eaLnBrk="1" latinLnBrk="0" hangingPunct="1">
        <a:defRPr kumimoji="0" kern="1200">
          <a:solidFill>
            <a:schemeClr val="tx1"/>
          </a:solidFill>
          <a:latin typeface="+mn-lt"/>
          <a:ea typeface="+mn-ea"/>
          <a:cs typeface="+mn-cs"/>
        </a:defRPr>
      </a:lvl6pPr>
      <a:lvl7pPr marL="2677089" algn="l" rtl="0" eaLnBrk="1" latinLnBrk="0" hangingPunct="1">
        <a:defRPr kumimoji="0" kern="1200">
          <a:solidFill>
            <a:schemeClr val="tx1"/>
          </a:solidFill>
          <a:latin typeface="+mn-lt"/>
          <a:ea typeface="+mn-ea"/>
          <a:cs typeface="+mn-cs"/>
        </a:defRPr>
      </a:lvl7pPr>
      <a:lvl8pPr marL="3123270" algn="l" rtl="0" eaLnBrk="1" latinLnBrk="0" hangingPunct="1">
        <a:defRPr kumimoji="0" kern="1200">
          <a:solidFill>
            <a:schemeClr val="tx1"/>
          </a:solidFill>
          <a:latin typeface="+mn-lt"/>
          <a:ea typeface="+mn-ea"/>
          <a:cs typeface="+mn-cs"/>
        </a:defRPr>
      </a:lvl8pPr>
      <a:lvl9pPr marL="3569452"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6" name="Rectangle 15"/>
          <p:cNvSpPr>
            <a:spLocks noChangeArrowheads="1"/>
          </p:cNvSpPr>
          <p:nvPr/>
        </p:nvSpPr>
        <p:spPr bwMode="gray">
          <a:xfrm>
            <a:off x="0" y="1"/>
            <a:ext cx="11898313" cy="66929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8" name="Rectangle 17"/>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9" name="Rectangle 18"/>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9" name="Rectangle 8"/>
          <p:cNvSpPr>
            <a:spLocks noChangeArrowheads="1"/>
          </p:cNvSpPr>
          <p:nvPr/>
        </p:nvSpPr>
        <p:spPr bwMode="gray">
          <a:xfrm>
            <a:off x="208175" y="6234592"/>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4" name="Date Placeholder 13"/>
          <p:cNvSpPr>
            <a:spLocks noGrp="1"/>
          </p:cNvSpPr>
          <p:nvPr>
            <p:ph type="dt" sz="half" idx="2"/>
          </p:nvPr>
        </p:nvSpPr>
        <p:spPr bwMode="gray">
          <a:xfrm>
            <a:off x="7535598" y="6250790"/>
            <a:ext cx="3962138" cy="356955"/>
          </a:xfrm>
          <a:prstGeom prst="rect">
            <a:avLst/>
          </a:prstGeom>
        </p:spPr>
        <p:txBody>
          <a:bodyPr vert="horz"/>
          <a:lstStyle>
            <a:lvl1pPr algn="r" eaLnBrk="1" latinLnBrk="0" hangingPunct="1">
              <a:defRPr kumimoji="0" sz="1366">
                <a:solidFill>
                  <a:srgbClr val="FFFFFF"/>
                </a:solidFill>
                <a:latin typeface="Arial" pitchFamily="34" charset="0"/>
                <a:cs typeface="Arial" pitchFamily="34" charset="0"/>
              </a:defRPr>
            </a:lvl1pPr>
          </a:lstStyle>
          <a:p>
            <a:pPr defTabSz="892363" fontAlgn="auto">
              <a:spcBef>
                <a:spcPts val="0"/>
              </a:spcBef>
              <a:spcAft>
                <a:spcPts val="0"/>
              </a:spcAft>
            </a:pPr>
            <a:fld id="{64986C9F-0C03-4D77-AD8F-A767FF5D7500}" type="datetimeFigureOut">
              <a:rPr lang="en-US" smtClean="0">
                <a:ea typeface="+mn-ea"/>
              </a:rPr>
              <a:pPr defTabSz="892363" fontAlgn="auto">
                <a:spcBef>
                  <a:spcPts val="0"/>
                </a:spcBef>
                <a:spcAft>
                  <a:spcPts val="0"/>
                </a:spcAft>
              </a:pPr>
              <a:t>9/6/2017</a:t>
            </a:fld>
            <a:endParaRPr lang="en-US" dirty="0">
              <a:ea typeface="+mn-ea"/>
            </a:endParaRPr>
          </a:p>
        </p:txBody>
      </p:sp>
      <p:sp>
        <p:nvSpPr>
          <p:cNvPr id="3" name="Footer Placeholder 2"/>
          <p:cNvSpPr>
            <a:spLocks noGrp="1"/>
          </p:cNvSpPr>
          <p:nvPr>
            <p:ph type="ftr" sz="quarter" idx="3"/>
          </p:nvPr>
        </p:nvSpPr>
        <p:spPr bwMode="gray">
          <a:xfrm>
            <a:off x="495763" y="5700142"/>
            <a:ext cx="11501703" cy="287656"/>
          </a:xfrm>
          <a:prstGeom prst="rect">
            <a:avLst/>
          </a:prstGeom>
        </p:spPr>
        <p:txBody>
          <a:bodyPr vert="horz" anchor="ctr"/>
          <a:lstStyle>
            <a:lvl1pPr algn="l" eaLnBrk="1" latinLnBrk="0" hangingPunct="1">
              <a:defRPr kumimoji="0" sz="1561">
                <a:solidFill>
                  <a:srgbClr val="FFFFFF"/>
                </a:solidFill>
                <a:latin typeface="Arial" pitchFamily="34" charset="0"/>
                <a:cs typeface="Arial" pitchFamily="34" charset="0"/>
              </a:defRPr>
            </a:lvl1pPr>
          </a:lstStyle>
          <a:p>
            <a:pPr defTabSz="892363" fontAlgn="auto">
              <a:spcBef>
                <a:spcPts val="0"/>
              </a:spcBef>
              <a:spcAft>
                <a:spcPts val="0"/>
              </a:spcAft>
            </a:pPr>
            <a:endParaRPr lang="en-US" dirty="0">
              <a:ea typeface="+mn-ea"/>
            </a:endParaRPr>
          </a:p>
        </p:txBody>
      </p:sp>
      <p:sp>
        <p:nvSpPr>
          <p:cNvPr id="8" name="Rectangle 7"/>
          <p:cNvSpPr>
            <a:spLocks noChangeArrowheads="1"/>
          </p:cNvSpPr>
          <p:nvPr/>
        </p:nvSpPr>
        <p:spPr bwMode="gray">
          <a:xfrm>
            <a:off x="198305" y="141328"/>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dirty="0">
              <a:solidFill>
                <a:prstClr val="black"/>
              </a:solidFill>
              <a:latin typeface="Georgia"/>
              <a:ea typeface="+mn-ea"/>
              <a:cs typeface="+mn-cs"/>
            </a:endParaRPr>
          </a:p>
        </p:txBody>
      </p:sp>
      <p:sp>
        <p:nvSpPr>
          <p:cNvPr id="10" name="Straight Connector 9"/>
          <p:cNvSpPr>
            <a:spLocks noChangeShapeType="1"/>
          </p:cNvSpPr>
          <p:nvPr/>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22" name="Title Placeholder 21"/>
          <p:cNvSpPr>
            <a:spLocks noGrp="1"/>
          </p:cNvSpPr>
          <p:nvPr>
            <p:ph type="title"/>
          </p:nvPr>
        </p:nvSpPr>
        <p:spPr bwMode="gray">
          <a:xfrm>
            <a:off x="392644" y="223097"/>
            <a:ext cx="11105092" cy="66929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92644" y="1179058"/>
            <a:ext cx="11105092" cy="479695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pP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31</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94523584"/>
      </p:ext>
    </p:extLst>
  </p:cSld>
  <p:clrMap bg1="lt1" tx1="dk1" bg2="lt2" tx2="dk2" accent1="accent1" accent2="accent2" accent3="accent3" accent4="accent4" accent5="accent5" accent6="accent6" hlink="hlink" folHlink="folHlink"/>
  <p:sldLayoutIdLst>
    <p:sldLayoutId id="2147484443" r:id="rId1"/>
  </p:sldLayoutIdLst>
  <p:timing>
    <p:tnLst>
      <p:par>
        <p:cTn id="1" dur="indefinite" restart="never" nodeType="tmRoot"/>
      </p:par>
    </p:tnLst>
  </p:timing>
  <p:txStyles>
    <p:titleStyle>
      <a:lvl1pPr algn="ctr" rtl="0" eaLnBrk="1" latinLnBrk="0" hangingPunct="1">
        <a:spcBef>
          <a:spcPct val="0"/>
        </a:spcBef>
        <a:buNone/>
        <a:defRPr kumimoji="0" sz="3220" b="1" i="0" u="none" kern="1200">
          <a:solidFill>
            <a:srgbClr val="006699"/>
          </a:solidFill>
          <a:latin typeface="Arial" pitchFamily="34" charset="0"/>
          <a:ea typeface="+mj-ea"/>
          <a:cs typeface="Arial" pitchFamily="34" charset="0"/>
        </a:defRPr>
      </a:lvl1pPr>
    </p:titleStyle>
    <p:bodyStyle>
      <a:lvl1pPr marL="267709" indent="-267709" algn="l" rtl="0" eaLnBrk="1" latinLnBrk="0" hangingPunct="1">
        <a:spcBef>
          <a:spcPct val="20000"/>
        </a:spcBef>
        <a:buClr>
          <a:schemeClr val="tx2"/>
        </a:buClr>
        <a:buSzPct val="85000"/>
        <a:buFont typeface="Wingdings 2"/>
        <a:buChar char=""/>
        <a:defRPr kumimoji="0" sz="2635" kern="1200">
          <a:solidFill>
            <a:schemeClr val="tx1"/>
          </a:solidFill>
          <a:latin typeface="Arial" pitchFamily="34" charset="0"/>
          <a:ea typeface="+mn-ea"/>
          <a:cs typeface="Arial" pitchFamily="34" charset="0"/>
        </a:defRPr>
      </a:lvl1pPr>
      <a:lvl2pPr marL="560825" indent="-229288" algn="l" rtl="0" eaLnBrk="1" latinLnBrk="0" hangingPunct="1">
        <a:spcBef>
          <a:spcPct val="20000"/>
        </a:spcBef>
        <a:buClr>
          <a:schemeClr val="accent1">
            <a:lumMod val="75000"/>
          </a:schemeClr>
        </a:buClr>
        <a:buSzPct val="70000"/>
        <a:buFont typeface="Arial" panose="020B0604020202020204" pitchFamily="34" charset="0"/>
        <a:buChar char="–"/>
        <a:defRPr kumimoji="0" sz="2147" kern="1200">
          <a:solidFill>
            <a:schemeClr val="tx1"/>
          </a:solidFill>
          <a:latin typeface="Arial" pitchFamily="34" charset="0"/>
          <a:ea typeface="+mn-ea"/>
          <a:cs typeface="Arial" pitchFamily="34" charset="0"/>
        </a:defRPr>
      </a:lvl2pPr>
      <a:lvl3pPr marL="803127" indent="-223091" algn="l" rtl="0" eaLnBrk="1" latinLnBrk="0" hangingPunct="1">
        <a:spcBef>
          <a:spcPct val="20000"/>
        </a:spcBef>
        <a:buClr>
          <a:schemeClr val="accent3"/>
        </a:buClr>
        <a:buSzPct val="75000"/>
        <a:buFont typeface="Wingdings 2"/>
        <a:buChar char=""/>
        <a:defRPr kumimoji="0" sz="1952" kern="1200">
          <a:solidFill>
            <a:schemeClr val="tx1"/>
          </a:solidFill>
          <a:latin typeface="Arial" pitchFamily="34" charset="0"/>
          <a:ea typeface="+mn-ea"/>
          <a:cs typeface="Arial" pitchFamily="34" charset="0"/>
        </a:defRPr>
      </a:lvl3pPr>
      <a:lvl4pPr marL="1070836" indent="-223091" algn="l" rtl="0" eaLnBrk="1" latinLnBrk="0" hangingPunct="1">
        <a:spcBef>
          <a:spcPct val="20000"/>
        </a:spcBef>
        <a:buClr>
          <a:schemeClr val="accent4"/>
        </a:buClr>
        <a:buSzPct val="70000"/>
        <a:buFont typeface="Wingdings"/>
        <a:buChar char=""/>
        <a:defRPr kumimoji="0" sz="1952" kern="1200">
          <a:solidFill>
            <a:schemeClr val="tx2"/>
          </a:solidFill>
          <a:latin typeface="Arial" pitchFamily="34" charset="0"/>
          <a:ea typeface="+mn-ea"/>
          <a:cs typeface="Arial" pitchFamily="34" charset="0"/>
        </a:defRPr>
      </a:lvl4pPr>
      <a:lvl5pPr marL="1338544" indent="-223091" algn="l" rtl="0" eaLnBrk="1" latinLnBrk="0" hangingPunct="1">
        <a:spcBef>
          <a:spcPct val="20000"/>
        </a:spcBef>
        <a:buClr>
          <a:schemeClr val="accent5"/>
        </a:buClr>
        <a:buFontTx/>
        <a:buChar char="•"/>
        <a:defRPr kumimoji="0" sz="1757" kern="1200">
          <a:solidFill>
            <a:schemeClr val="tx1"/>
          </a:solidFill>
          <a:latin typeface="Arial" pitchFamily="34" charset="0"/>
          <a:ea typeface="+mn-ea"/>
          <a:cs typeface="Arial" pitchFamily="34" charset="0"/>
        </a:defRPr>
      </a:lvl5pPr>
      <a:lvl6pPr marL="1606253" indent="-178473" algn="l" rtl="0" eaLnBrk="1" latinLnBrk="0" hangingPunct="1">
        <a:spcBef>
          <a:spcPct val="20000"/>
        </a:spcBef>
        <a:buClr>
          <a:schemeClr val="accent6"/>
        </a:buClr>
        <a:buSzPct val="80000"/>
        <a:buFont typeface="Wingdings 2"/>
        <a:buChar char=""/>
        <a:defRPr kumimoji="0" sz="1757" kern="1200">
          <a:solidFill>
            <a:schemeClr val="tx1"/>
          </a:solidFill>
          <a:latin typeface="+mn-lt"/>
          <a:ea typeface="+mn-ea"/>
          <a:cs typeface="+mn-cs"/>
        </a:defRPr>
      </a:lvl6pPr>
      <a:lvl7pPr marL="1873962" indent="-178473" algn="l" rtl="0" eaLnBrk="1" latinLnBrk="0" hangingPunct="1">
        <a:spcBef>
          <a:spcPct val="20000"/>
        </a:spcBef>
        <a:buClr>
          <a:schemeClr val="accent1">
            <a:shade val="75000"/>
          </a:schemeClr>
        </a:buClr>
        <a:buSzPct val="90000"/>
        <a:buChar char="•"/>
        <a:defRPr kumimoji="0" sz="1561" kern="1200" baseline="0">
          <a:solidFill>
            <a:schemeClr val="tx1"/>
          </a:solidFill>
          <a:latin typeface="+mn-lt"/>
          <a:ea typeface="+mn-ea"/>
          <a:cs typeface="+mn-cs"/>
        </a:defRPr>
      </a:lvl7pPr>
      <a:lvl8pPr marL="2052435" indent="-178473" algn="l" rtl="0" eaLnBrk="1" latinLnBrk="0" hangingPunct="1">
        <a:spcBef>
          <a:spcPct val="20000"/>
        </a:spcBef>
        <a:buClr>
          <a:schemeClr val="accent4">
            <a:shade val="75000"/>
          </a:schemeClr>
        </a:buClr>
        <a:buChar char="•"/>
        <a:defRPr kumimoji="0" sz="1561" kern="1200">
          <a:solidFill>
            <a:schemeClr val="tx1"/>
          </a:solidFill>
          <a:latin typeface="+mn-lt"/>
          <a:ea typeface="+mn-ea"/>
          <a:cs typeface="+mn-cs"/>
        </a:defRPr>
      </a:lvl8pPr>
      <a:lvl9pPr marL="2320144" indent="-178473" algn="l" rtl="0" eaLnBrk="1" latinLnBrk="0" hangingPunct="1">
        <a:spcBef>
          <a:spcPct val="20000"/>
        </a:spcBef>
        <a:buClr>
          <a:schemeClr val="accent2">
            <a:shade val="75000"/>
          </a:schemeClr>
        </a:buClr>
        <a:buSzPct val="90000"/>
        <a:buChar char="•"/>
        <a:defRPr kumimoji="0" sz="1366"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6181" algn="l" rtl="0" eaLnBrk="1" latinLnBrk="0" hangingPunct="1">
        <a:defRPr kumimoji="0" kern="1200">
          <a:solidFill>
            <a:schemeClr val="tx1"/>
          </a:solidFill>
          <a:latin typeface="+mn-lt"/>
          <a:ea typeface="+mn-ea"/>
          <a:cs typeface="+mn-cs"/>
        </a:defRPr>
      </a:lvl2pPr>
      <a:lvl3pPr marL="892363" algn="l" rtl="0" eaLnBrk="1" latinLnBrk="0" hangingPunct="1">
        <a:defRPr kumimoji="0" kern="1200">
          <a:solidFill>
            <a:schemeClr val="tx1"/>
          </a:solidFill>
          <a:latin typeface="+mn-lt"/>
          <a:ea typeface="+mn-ea"/>
          <a:cs typeface="+mn-cs"/>
        </a:defRPr>
      </a:lvl3pPr>
      <a:lvl4pPr marL="1338544" algn="l" rtl="0" eaLnBrk="1" latinLnBrk="0" hangingPunct="1">
        <a:defRPr kumimoji="0" kern="1200">
          <a:solidFill>
            <a:schemeClr val="tx1"/>
          </a:solidFill>
          <a:latin typeface="+mn-lt"/>
          <a:ea typeface="+mn-ea"/>
          <a:cs typeface="+mn-cs"/>
        </a:defRPr>
      </a:lvl4pPr>
      <a:lvl5pPr marL="1784726" algn="l" rtl="0" eaLnBrk="1" latinLnBrk="0" hangingPunct="1">
        <a:defRPr kumimoji="0" kern="1200">
          <a:solidFill>
            <a:schemeClr val="tx1"/>
          </a:solidFill>
          <a:latin typeface="+mn-lt"/>
          <a:ea typeface="+mn-ea"/>
          <a:cs typeface="+mn-cs"/>
        </a:defRPr>
      </a:lvl5pPr>
      <a:lvl6pPr marL="2230907" algn="l" rtl="0" eaLnBrk="1" latinLnBrk="0" hangingPunct="1">
        <a:defRPr kumimoji="0" kern="1200">
          <a:solidFill>
            <a:schemeClr val="tx1"/>
          </a:solidFill>
          <a:latin typeface="+mn-lt"/>
          <a:ea typeface="+mn-ea"/>
          <a:cs typeface="+mn-cs"/>
        </a:defRPr>
      </a:lvl6pPr>
      <a:lvl7pPr marL="2677089" algn="l" rtl="0" eaLnBrk="1" latinLnBrk="0" hangingPunct="1">
        <a:defRPr kumimoji="0" kern="1200">
          <a:solidFill>
            <a:schemeClr val="tx1"/>
          </a:solidFill>
          <a:latin typeface="+mn-lt"/>
          <a:ea typeface="+mn-ea"/>
          <a:cs typeface="+mn-cs"/>
        </a:defRPr>
      </a:lvl7pPr>
      <a:lvl8pPr marL="3123270" algn="l" rtl="0" eaLnBrk="1" latinLnBrk="0" hangingPunct="1">
        <a:defRPr kumimoji="0" kern="1200">
          <a:solidFill>
            <a:schemeClr val="tx1"/>
          </a:solidFill>
          <a:latin typeface="+mn-lt"/>
          <a:ea typeface="+mn-ea"/>
          <a:cs typeface="+mn-cs"/>
        </a:defRPr>
      </a:lvl8pPr>
      <a:lvl9pPr marL="3569452"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6" name="Rectangle 15"/>
          <p:cNvSpPr>
            <a:spLocks noChangeArrowheads="1"/>
          </p:cNvSpPr>
          <p:nvPr/>
        </p:nvSpPr>
        <p:spPr bwMode="gray">
          <a:xfrm>
            <a:off x="0" y="1"/>
            <a:ext cx="11898313" cy="66929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8" name="Rectangle 17"/>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9" name="Rectangle 18"/>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9" name="Rectangle 8"/>
          <p:cNvSpPr>
            <a:spLocks noChangeArrowheads="1"/>
          </p:cNvSpPr>
          <p:nvPr/>
        </p:nvSpPr>
        <p:spPr bwMode="gray">
          <a:xfrm>
            <a:off x="208175" y="6234592"/>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4" name="Date Placeholder 13"/>
          <p:cNvSpPr>
            <a:spLocks noGrp="1"/>
          </p:cNvSpPr>
          <p:nvPr>
            <p:ph type="dt" sz="half" idx="2"/>
          </p:nvPr>
        </p:nvSpPr>
        <p:spPr bwMode="gray">
          <a:xfrm>
            <a:off x="7535598" y="6250790"/>
            <a:ext cx="3962138" cy="356955"/>
          </a:xfrm>
          <a:prstGeom prst="rect">
            <a:avLst/>
          </a:prstGeom>
        </p:spPr>
        <p:txBody>
          <a:bodyPr vert="horz"/>
          <a:lstStyle>
            <a:lvl1pPr algn="r" eaLnBrk="1" latinLnBrk="0" hangingPunct="1">
              <a:defRPr kumimoji="0" sz="1366">
                <a:solidFill>
                  <a:srgbClr val="FFFFFF"/>
                </a:solidFill>
                <a:latin typeface="Arial" pitchFamily="34" charset="0"/>
                <a:cs typeface="Arial" pitchFamily="34" charset="0"/>
              </a:defRPr>
            </a:lvl1pPr>
          </a:lstStyle>
          <a:p>
            <a:pPr defTabSz="892363" fontAlgn="auto">
              <a:spcBef>
                <a:spcPts val="0"/>
              </a:spcBef>
              <a:spcAft>
                <a:spcPts val="0"/>
              </a:spcAft>
            </a:pPr>
            <a:fld id="{64986C9F-0C03-4D77-AD8F-A767FF5D7500}" type="datetimeFigureOut">
              <a:rPr lang="en-US" smtClean="0">
                <a:ea typeface="+mn-ea"/>
              </a:rPr>
              <a:pPr defTabSz="892363" fontAlgn="auto">
                <a:spcBef>
                  <a:spcPts val="0"/>
                </a:spcBef>
                <a:spcAft>
                  <a:spcPts val="0"/>
                </a:spcAft>
              </a:pPr>
              <a:t>9/6/2017</a:t>
            </a:fld>
            <a:endParaRPr lang="en-US" dirty="0">
              <a:ea typeface="+mn-ea"/>
            </a:endParaRPr>
          </a:p>
        </p:txBody>
      </p:sp>
      <p:sp>
        <p:nvSpPr>
          <p:cNvPr id="3" name="Footer Placeholder 2"/>
          <p:cNvSpPr>
            <a:spLocks noGrp="1"/>
          </p:cNvSpPr>
          <p:nvPr>
            <p:ph type="ftr" sz="quarter" idx="3"/>
          </p:nvPr>
        </p:nvSpPr>
        <p:spPr bwMode="gray">
          <a:xfrm>
            <a:off x="495763" y="5700142"/>
            <a:ext cx="11501703" cy="287656"/>
          </a:xfrm>
          <a:prstGeom prst="rect">
            <a:avLst/>
          </a:prstGeom>
        </p:spPr>
        <p:txBody>
          <a:bodyPr vert="horz" anchor="ctr"/>
          <a:lstStyle>
            <a:lvl1pPr algn="l" eaLnBrk="1" latinLnBrk="0" hangingPunct="1">
              <a:defRPr kumimoji="0" sz="1561">
                <a:solidFill>
                  <a:srgbClr val="FFFFFF"/>
                </a:solidFill>
                <a:latin typeface="Arial" pitchFamily="34" charset="0"/>
                <a:cs typeface="Arial" pitchFamily="34" charset="0"/>
              </a:defRPr>
            </a:lvl1pPr>
          </a:lstStyle>
          <a:p>
            <a:pPr defTabSz="892363" fontAlgn="auto">
              <a:spcBef>
                <a:spcPts val="0"/>
              </a:spcBef>
              <a:spcAft>
                <a:spcPts val="0"/>
              </a:spcAft>
            </a:pPr>
            <a:endParaRPr lang="en-US" dirty="0">
              <a:ea typeface="+mn-ea"/>
            </a:endParaRPr>
          </a:p>
        </p:txBody>
      </p:sp>
      <p:sp>
        <p:nvSpPr>
          <p:cNvPr id="8" name="Rectangle 7"/>
          <p:cNvSpPr>
            <a:spLocks noChangeArrowheads="1"/>
          </p:cNvSpPr>
          <p:nvPr/>
        </p:nvSpPr>
        <p:spPr bwMode="gray">
          <a:xfrm>
            <a:off x="198305" y="141328"/>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dirty="0">
              <a:solidFill>
                <a:prstClr val="black"/>
              </a:solidFill>
              <a:latin typeface="Georgia"/>
              <a:ea typeface="+mn-ea"/>
              <a:cs typeface="+mn-cs"/>
            </a:endParaRPr>
          </a:p>
        </p:txBody>
      </p:sp>
      <p:sp>
        <p:nvSpPr>
          <p:cNvPr id="10" name="Straight Connector 9"/>
          <p:cNvSpPr>
            <a:spLocks noChangeShapeType="1"/>
          </p:cNvSpPr>
          <p:nvPr/>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22" name="Title Placeholder 21"/>
          <p:cNvSpPr>
            <a:spLocks noGrp="1"/>
          </p:cNvSpPr>
          <p:nvPr>
            <p:ph type="title"/>
          </p:nvPr>
        </p:nvSpPr>
        <p:spPr bwMode="gray">
          <a:xfrm>
            <a:off x="392644" y="223097"/>
            <a:ext cx="11105092" cy="66929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92644" y="1179058"/>
            <a:ext cx="11105092" cy="479695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pP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XX</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2413675242"/>
      </p:ext>
    </p:extLst>
  </p:cSld>
  <p:clrMap bg1="lt1" tx1="dk1" bg2="lt2" tx2="dk2" accent1="accent1" accent2="accent2" accent3="accent3" accent4="accent4" accent5="accent5" accent6="accent6" hlink="hlink" folHlink="folHlink"/>
  <p:sldLayoutIdLst>
    <p:sldLayoutId id="2147484445" r:id="rId1"/>
  </p:sldLayoutIdLst>
  <p:timing>
    <p:tnLst>
      <p:par>
        <p:cTn id="1" dur="indefinite" restart="never" nodeType="tmRoot"/>
      </p:par>
    </p:tnLst>
  </p:timing>
  <p:txStyles>
    <p:titleStyle>
      <a:lvl1pPr algn="ctr" rtl="0" eaLnBrk="1" latinLnBrk="0" hangingPunct="1">
        <a:spcBef>
          <a:spcPct val="0"/>
        </a:spcBef>
        <a:buNone/>
        <a:defRPr kumimoji="0" sz="3220" b="1" i="0" u="none" kern="1200">
          <a:solidFill>
            <a:srgbClr val="006699"/>
          </a:solidFill>
          <a:latin typeface="Arial" pitchFamily="34" charset="0"/>
          <a:ea typeface="+mj-ea"/>
          <a:cs typeface="Arial" pitchFamily="34" charset="0"/>
        </a:defRPr>
      </a:lvl1pPr>
    </p:titleStyle>
    <p:bodyStyle>
      <a:lvl1pPr marL="267709" indent="-267709" algn="l" rtl="0" eaLnBrk="1" latinLnBrk="0" hangingPunct="1">
        <a:spcBef>
          <a:spcPct val="20000"/>
        </a:spcBef>
        <a:buClr>
          <a:schemeClr val="tx2"/>
        </a:buClr>
        <a:buSzPct val="85000"/>
        <a:buFont typeface="Wingdings 2"/>
        <a:buChar char=""/>
        <a:defRPr kumimoji="0" sz="2635" kern="1200">
          <a:solidFill>
            <a:schemeClr val="tx1"/>
          </a:solidFill>
          <a:latin typeface="Arial" pitchFamily="34" charset="0"/>
          <a:ea typeface="+mn-ea"/>
          <a:cs typeface="Arial" pitchFamily="34" charset="0"/>
        </a:defRPr>
      </a:lvl1pPr>
      <a:lvl2pPr marL="560825" indent="-229288" algn="l" rtl="0" eaLnBrk="1" latinLnBrk="0" hangingPunct="1">
        <a:spcBef>
          <a:spcPct val="20000"/>
        </a:spcBef>
        <a:buClr>
          <a:schemeClr val="accent1">
            <a:lumMod val="75000"/>
          </a:schemeClr>
        </a:buClr>
        <a:buSzPct val="70000"/>
        <a:buFont typeface="Arial" panose="020B0604020202020204" pitchFamily="34" charset="0"/>
        <a:buChar char="–"/>
        <a:defRPr kumimoji="0" sz="2147" kern="1200">
          <a:solidFill>
            <a:schemeClr val="tx1"/>
          </a:solidFill>
          <a:latin typeface="Arial" pitchFamily="34" charset="0"/>
          <a:ea typeface="+mn-ea"/>
          <a:cs typeface="Arial" pitchFamily="34" charset="0"/>
        </a:defRPr>
      </a:lvl2pPr>
      <a:lvl3pPr marL="803127" indent="-223091" algn="l" rtl="0" eaLnBrk="1" latinLnBrk="0" hangingPunct="1">
        <a:spcBef>
          <a:spcPct val="20000"/>
        </a:spcBef>
        <a:buClr>
          <a:schemeClr val="accent3"/>
        </a:buClr>
        <a:buSzPct val="75000"/>
        <a:buFont typeface="Wingdings 2"/>
        <a:buChar char=""/>
        <a:defRPr kumimoji="0" sz="1952" kern="1200">
          <a:solidFill>
            <a:schemeClr val="tx1"/>
          </a:solidFill>
          <a:latin typeface="Arial" pitchFamily="34" charset="0"/>
          <a:ea typeface="+mn-ea"/>
          <a:cs typeface="Arial" pitchFamily="34" charset="0"/>
        </a:defRPr>
      </a:lvl3pPr>
      <a:lvl4pPr marL="1070836" indent="-223091" algn="l" rtl="0" eaLnBrk="1" latinLnBrk="0" hangingPunct="1">
        <a:spcBef>
          <a:spcPct val="20000"/>
        </a:spcBef>
        <a:buClr>
          <a:schemeClr val="accent4"/>
        </a:buClr>
        <a:buSzPct val="70000"/>
        <a:buFont typeface="Wingdings"/>
        <a:buChar char=""/>
        <a:defRPr kumimoji="0" sz="1952" kern="1200">
          <a:solidFill>
            <a:schemeClr val="tx2"/>
          </a:solidFill>
          <a:latin typeface="Arial" pitchFamily="34" charset="0"/>
          <a:ea typeface="+mn-ea"/>
          <a:cs typeface="Arial" pitchFamily="34" charset="0"/>
        </a:defRPr>
      </a:lvl4pPr>
      <a:lvl5pPr marL="1338544" indent="-223091" algn="l" rtl="0" eaLnBrk="1" latinLnBrk="0" hangingPunct="1">
        <a:spcBef>
          <a:spcPct val="20000"/>
        </a:spcBef>
        <a:buClr>
          <a:schemeClr val="accent5"/>
        </a:buClr>
        <a:buFontTx/>
        <a:buChar char="•"/>
        <a:defRPr kumimoji="0" sz="1757" kern="1200">
          <a:solidFill>
            <a:schemeClr val="tx1"/>
          </a:solidFill>
          <a:latin typeface="Arial" pitchFamily="34" charset="0"/>
          <a:ea typeface="+mn-ea"/>
          <a:cs typeface="Arial" pitchFamily="34" charset="0"/>
        </a:defRPr>
      </a:lvl5pPr>
      <a:lvl6pPr marL="1606253" indent="-178473" algn="l" rtl="0" eaLnBrk="1" latinLnBrk="0" hangingPunct="1">
        <a:spcBef>
          <a:spcPct val="20000"/>
        </a:spcBef>
        <a:buClr>
          <a:schemeClr val="accent6"/>
        </a:buClr>
        <a:buSzPct val="80000"/>
        <a:buFont typeface="Wingdings 2"/>
        <a:buChar char=""/>
        <a:defRPr kumimoji="0" sz="1757" kern="1200">
          <a:solidFill>
            <a:schemeClr val="tx1"/>
          </a:solidFill>
          <a:latin typeface="+mn-lt"/>
          <a:ea typeface="+mn-ea"/>
          <a:cs typeface="+mn-cs"/>
        </a:defRPr>
      </a:lvl6pPr>
      <a:lvl7pPr marL="1873962" indent="-178473" algn="l" rtl="0" eaLnBrk="1" latinLnBrk="0" hangingPunct="1">
        <a:spcBef>
          <a:spcPct val="20000"/>
        </a:spcBef>
        <a:buClr>
          <a:schemeClr val="accent1">
            <a:shade val="75000"/>
          </a:schemeClr>
        </a:buClr>
        <a:buSzPct val="90000"/>
        <a:buChar char="•"/>
        <a:defRPr kumimoji="0" sz="1561" kern="1200" baseline="0">
          <a:solidFill>
            <a:schemeClr val="tx1"/>
          </a:solidFill>
          <a:latin typeface="+mn-lt"/>
          <a:ea typeface="+mn-ea"/>
          <a:cs typeface="+mn-cs"/>
        </a:defRPr>
      </a:lvl7pPr>
      <a:lvl8pPr marL="2052435" indent="-178473" algn="l" rtl="0" eaLnBrk="1" latinLnBrk="0" hangingPunct="1">
        <a:spcBef>
          <a:spcPct val="20000"/>
        </a:spcBef>
        <a:buClr>
          <a:schemeClr val="accent4">
            <a:shade val="75000"/>
          </a:schemeClr>
        </a:buClr>
        <a:buChar char="•"/>
        <a:defRPr kumimoji="0" sz="1561" kern="1200">
          <a:solidFill>
            <a:schemeClr val="tx1"/>
          </a:solidFill>
          <a:latin typeface="+mn-lt"/>
          <a:ea typeface="+mn-ea"/>
          <a:cs typeface="+mn-cs"/>
        </a:defRPr>
      </a:lvl8pPr>
      <a:lvl9pPr marL="2320144" indent="-178473" algn="l" rtl="0" eaLnBrk="1" latinLnBrk="0" hangingPunct="1">
        <a:spcBef>
          <a:spcPct val="20000"/>
        </a:spcBef>
        <a:buClr>
          <a:schemeClr val="accent2">
            <a:shade val="75000"/>
          </a:schemeClr>
        </a:buClr>
        <a:buSzPct val="90000"/>
        <a:buChar char="•"/>
        <a:defRPr kumimoji="0" sz="1366"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6181" algn="l" rtl="0" eaLnBrk="1" latinLnBrk="0" hangingPunct="1">
        <a:defRPr kumimoji="0" kern="1200">
          <a:solidFill>
            <a:schemeClr val="tx1"/>
          </a:solidFill>
          <a:latin typeface="+mn-lt"/>
          <a:ea typeface="+mn-ea"/>
          <a:cs typeface="+mn-cs"/>
        </a:defRPr>
      </a:lvl2pPr>
      <a:lvl3pPr marL="892363" algn="l" rtl="0" eaLnBrk="1" latinLnBrk="0" hangingPunct="1">
        <a:defRPr kumimoji="0" kern="1200">
          <a:solidFill>
            <a:schemeClr val="tx1"/>
          </a:solidFill>
          <a:latin typeface="+mn-lt"/>
          <a:ea typeface="+mn-ea"/>
          <a:cs typeface="+mn-cs"/>
        </a:defRPr>
      </a:lvl3pPr>
      <a:lvl4pPr marL="1338544" algn="l" rtl="0" eaLnBrk="1" latinLnBrk="0" hangingPunct="1">
        <a:defRPr kumimoji="0" kern="1200">
          <a:solidFill>
            <a:schemeClr val="tx1"/>
          </a:solidFill>
          <a:latin typeface="+mn-lt"/>
          <a:ea typeface="+mn-ea"/>
          <a:cs typeface="+mn-cs"/>
        </a:defRPr>
      </a:lvl4pPr>
      <a:lvl5pPr marL="1784726" algn="l" rtl="0" eaLnBrk="1" latinLnBrk="0" hangingPunct="1">
        <a:defRPr kumimoji="0" kern="1200">
          <a:solidFill>
            <a:schemeClr val="tx1"/>
          </a:solidFill>
          <a:latin typeface="+mn-lt"/>
          <a:ea typeface="+mn-ea"/>
          <a:cs typeface="+mn-cs"/>
        </a:defRPr>
      </a:lvl5pPr>
      <a:lvl6pPr marL="2230907" algn="l" rtl="0" eaLnBrk="1" latinLnBrk="0" hangingPunct="1">
        <a:defRPr kumimoji="0" kern="1200">
          <a:solidFill>
            <a:schemeClr val="tx1"/>
          </a:solidFill>
          <a:latin typeface="+mn-lt"/>
          <a:ea typeface="+mn-ea"/>
          <a:cs typeface="+mn-cs"/>
        </a:defRPr>
      </a:lvl6pPr>
      <a:lvl7pPr marL="2677089" algn="l" rtl="0" eaLnBrk="1" latinLnBrk="0" hangingPunct="1">
        <a:defRPr kumimoji="0" kern="1200">
          <a:solidFill>
            <a:schemeClr val="tx1"/>
          </a:solidFill>
          <a:latin typeface="+mn-lt"/>
          <a:ea typeface="+mn-ea"/>
          <a:cs typeface="+mn-cs"/>
        </a:defRPr>
      </a:lvl7pPr>
      <a:lvl8pPr marL="3123270" algn="l" rtl="0" eaLnBrk="1" latinLnBrk="0" hangingPunct="1">
        <a:defRPr kumimoji="0" kern="1200">
          <a:solidFill>
            <a:schemeClr val="tx1"/>
          </a:solidFill>
          <a:latin typeface="+mn-lt"/>
          <a:ea typeface="+mn-ea"/>
          <a:cs typeface="+mn-cs"/>
        </a:defRPr>
      </a:lvl8pPr>
      <a:lvl9pPr marL="3569452"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6" name="Rectangle 15"/>
          <p:cNvSpPr>
            <a:spLocks noChangeArrowheads="1"/>
          </p:cNvSpPr>
          <p:nvPr/>
        </p:nvSpPr>
        <p:spPr bwMode="gray">
          <a:xfrm>
            <a:off x="0" y="1"/>
            <a:ext cx="11898313" cy="66929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8" name="Rectangle 17"/>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9" name="Rectangle 18"/>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9" name="Rectangle 8"/>
          <p:cNvSpPr>
            <a:spLocks noChangeArrowheads="1"/>
          </p:cNvSpPr>
          <p:nvPr/>
        </p:nvSpPr>
        <p:spPr bwMode="gray">
          <a:xfrm>
            <a:off x="208175" y="6234592"/>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14" name="Date Placeholder 13"/>
          <p:cNvSpPr>
            <a:spLocks noGrp="1"/>
          </p:cNvSpPr>
          <p:nvPr>
            <p:ph type="dt" sz="half" idx="2"/>
          </p:nvPr>
        </p:nvSpPr>
        <p:spPr bwMode="gray">
          <a:xfrm>
            <a:off x="7535598" y="6250790"/>
            <a:ext cx="3962138" cy="356955"/>
          </a:xfrm>
          <a:prstGeom prst="rect">
            <a:avLst/>
          </a:prstGeom>
        </p:spPr>
        <p:txBody>
          <a:bodyPr vert="horz"/>
          <a:lstStyle>
            <a:lvl1pPr algn="r" eaLnBrk="1" latinLnBrk="0" hangingPunct="1">
              <a:defRPr kumimoji="0" sz="1366">
                <a:solidFill>
                  <a:srgbClr val="FFFFFF"/>
                </a:solidFill>
                <a:latin typeface="Arial" pitchFamily="34" charset="0"/>
                <a:cs typeface="Arial" pitchFamily="34" charset="0"/>
              </a:defRPr>
            </a:lvl1pPr>
          </a:lstStyle>
          <a:p>
            <a:pPr defTabSz="892363" fontAlgn="auto">
              <a:spcBef>
                <a:spcPts val="0"/>
              </a:spcBef>
              <a:spcAft>
                <a:spcPts val="0"/>
              </a:spcAft>
            </a:pPr>
            <a:fld id="{64986C9F-0C03-4D77-AD8F-A767FF5D7500}" type="datetimeFigureOut">
              <a:rPr lang="en-US" smtClean="0">
                <a:ea typeface="+mn-ea"/>
              </a:rPr>
              <a:pPr defTabSz="892363" fontAlgn="auto">
                <a:spcBef>
                  <a:spcPts val="0"/>
                </a:spcBef>
                <a:spcAft>
                  <a:spcPts val="0"/>
                </a:spcAft>
              </a:pPr>
              <a:t>9/6/2017</a:t>
            </a:fld>
            <a:endParaRPr lang="en-US" dirty="0">
              <a:ea typeface="+mn-ea"/>
            </a:endParaRPr>
          </a:p>
        </p:txBody>
      </p:sp>
      <p:sp>
        <p:nvSpPr>
          <p:cNvPr id="3" name="Footer Placeholder 2"/>
          <p:cNvSpPr>
            <a:spLocks noGrp="1"/>
          </p:cNvSpPr>
          <p:nvPr>
            <p:ph type="ftr" sz="quarter" idx="3"/>
          </p:nvPr>
        </p:nvSpPr>
        <p:spPr bwMode="gray">
          <a:xfrm>
            <a:off x="495763" y="5700142"/>
            <a:ext cx="11501703" cy="287656"/>
          </a:xfrm>
          <a:prstGeom prst="rect">
            <a:avLst/>
          </a:prstGeom>
        </p:spPr>
        <p:txBody>
          <a:bodyPr vert="horz" anchor="ctr"/>
          <a:lstStyle>
            <a:lvl1pPr algn="l" eaLnBrk="1" latinLnBrk="0" hangingPunct="1">
              <a:defRPr kumimoji="0" sz="1561">
                <a:solidFill>
                  <a:srgbClr val="FFFFFF"/>
                </a:solidFill>
                <a:latin typeface="Arial" pitchFamily="34" charset="0"/>
                <a:cs typeface="Arial" pitchFamily="34" charset="0"/>
              </a:defRPr>
            </a:lvl1pPr>
          </a:lstStyle>
          <a:p>
            <a:pPr defTabSz="892363" fontAlgn="auto">
              <a:spcBef>
                <a:spcPts val="0"/>
              </a:spcBef>
              <a:spcAft>
                <a:spcPts val="0"/>
              </a:spcAft>
            </a:pPr>
            <a:endParaRPr lang="en-US" dirty="0">
              <a:ea typeface="+mn-ea"/>
            </a:endParaRPr>
          </a:p>
        </p:txBody>
      </p:sp>
      <p:sp>
        <p:nvSpPr>
          <p:cNvPr id="8" name="Rectangle 7"/>
          <p:cNvSpPr>
            <a:spLocks noChangeArrowheads="1"/>
          </p:cNvSpPr>
          <p:nvPr/>
        </p:nvSpPr>
        <p:spPr bwMode="gray">
          <a:xfrm>
            <a:off x="198305" y="141328"/>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dirty="0">
              <a:solidFill>
                <a:prstClr val="black"/>
              </a:solidFill>
              <a:latin typeface="Georgia"/>
              <a:ea typeface="+mn-ea"/>
              <a:cs typeface="+mn-cs"/>
            </a:endParaRPr>
          </a:p>
        </p:txBody>
      </p:sp>
      <p:sp>
        <p:nvSpPr>
          <p:cNvPr id="10" name="Straight Connector 9"/>
          <p:cNvSpPr>
            <a:spLocks noChangeShapeType="1"/>
          </p:cNvSpPr>
          <p:nvPr/>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pPr defTabSz="892363" fontAlgn="auto" hangingPunct="1">
              <a:spcBef>
                <a:spcPts val="0"/>
              </a:spcBef>
              <a:spcAft>
                <a:spcPts val="0"/>
              </a:spcAft>
            </a:pPr>
            <a:endParaRPr lang="en-US" sz="1757">
              <a:solidFill>
                <a:prstClr val="black"/>
              </a:solidFill>
              <a:latin typeface="Georgia"/>
              <a:ea typeface="+mn-ea"/>
              <a:cs typeface="+mn-cs"/>
            </a:endParaRPr>
          </a:p>
        </p:txBody>
      </p:sp>
      <p:sp>
        <p:nvSpPr>
          <p:cNvPr id="22" name="Title Placeholder 21"/>
          <p:cNvSpPr>
            <a:spLocks noGrp="1"/>
          </p:cNvSpPr>
          <p:nvPr>
            <p:ph type="title"/>
          </p:nvPr>
        </p:nvSpPr>
        <p:spPr bwMode="gray">
          <a:xfrm>
            <a:off x="392644" y="223097"/>
            <a:ext cx="11105092" cy="66929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92644" y="1179058"/>
            <a:ext cx="11105092" cy="479695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pP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XX</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643298233"/>
      </p:ext>
    </p:extLst>
  </p:cSld>
  <p:clrMap bg1="lt1" tx1="dk1" bg2="lt2" tx2="dk2" accent1="accent1" accent2="accent2" accent3="accent3" accent4="accent4" accent5="accent5" accent6="accent6" hlink="hlink" folHlink="folHlink"/>
  <p:sldLayoutIdLst>
    <p:sldLayoutId id="2147484447" r:id="rId1"/>
  </p:sldLayoutIdLst>
  <p:timing>
    <p:tnLst>
      <p:par>
        <p:cTn id="1" dur="indefinite" restart="never" nodeType="tmRoot"/>
      </p:par>
    </p:tnLst>
  </p:timing>
  <p:txStyles>
    <p:titleStyle>
      <a:lvl1pPr algn="ctr" rtl="0" eaLnBrk="1" latinLnBrk="0" hangingPunct="1">
        <a:spcBef>
          <a:spcPct val="0"/>
        </a:spcBef>
        <a:buNone/>
        <a:defRPr kumimoji="0" sz="3220" b="1" i="0" u="none" kern="1200">
          <a:solidFill>
            <a:srgbClr val="006699"/>
          </a:solidFill>
          <a:latin typeface="Arial" pitchFamily="34" charset="0"/>
          <a:ea typeface="+mj-ea"/>
          <a:cs typeface="Arial" pitchFamily="34" charset="0"/>
        </a:defRPr>
      </a:lvl1pPr>
    </p:titleStyle>
    <p:bodyStyle>
      <a:lvl1pPr marL="267709" indent="-267709" algn="l" rtl="0" eaLnBrk="1" latinLnBrk="0" hangingPunct="1">
        <a:spcBef>
          <a:spcPct val="20000"/>
        </a:spcBef>
        <a:buClr>
          <a:schemeClr val="tx2"/>
        </a:buClr>
        <a:buSzPct val="85000"/>
        <a:buFont typeface="Wingdings 2"/>
        <a:buChar char=""/>
        <a:defRPr kumimoji="0" sz="2635" kern="1200">
          <a:solidFill>
            <a:schemeClr val="tx1"/>
          </a:solidFill>
          <a:latin typeface="Arial" pitchFamily="34" charset="0"/>
          <a:ea typeface="+mn-ea"/>
          <a:cs typeface="Arial" pitchFamily="34" charset="0"/>
        </a:defRPr>
      </a:lvl1pPr>
      <a:lvl2pPr marL="560825" indent="-229288" algn="l" rtl="0" eaLnBrk="1" latinLnBrk="0" hangingPunct="1">
        <a:spcBef>
          <a:spcPct val="20000"/>
        </a:spcBef>
        <a:buClr>
          <a:schemeClr val="accent1">
            <a:lumMod val="75000"/>
          </a:schemeClr>
        </a:buClr>
        <a:buSzPct val="70000"/>
        <a:buFont typeface="Arial" panose="020B0604020202020204" pitchFamily="34" charset="0"/>
        <a:buChar char="–"/>
        <a:defRPr kumimoji="0" sz="2147" kern="1200">
          <a:solidFill>
            <a:schemeClr val="tx1"/>
          </a:solidFill>
          <a:latin typeface="Arial" pitchFamily="34" charset="0"/>
          <a:ea typeface="+mn-ea"/>
          <a:cs typeface="Arial" pitchFamily="34" charset="0"/>
        </a:defRPr>
      </a:lvl2pPr>
      <a:lvl3pPr marL="803127" indent="-223091" algn="l" rtl="0" eaLnBrk="1" latinLnBrk="0" hangingPunct="1">
        <a:spcBef>
          <a:spcPct val="20000"/>
        </a:spcBef>
        <a:buClr>
          <a:schemeClr val="accent3"/>
        </a:buClr>
        <a:buSzPct val="75000"/>
        <a:buFont typeface="Wingdings 2"/>
        <a:buChar char=""/>
        <a:defRPr kumimoji="0" sz="1952" kern="1200">
          <a:solidFill>
            <a:schemeClr val="tx1"/>
          </a:solidFill>
          <a:latin typeface="Arial" pitchFamily="34" charset="0"/>
          <a:ea typeface="+mn-ea"/>
          <a:cs typeface="Arial" pitchFamily="34" charset="0"/>
        </a:defRPr>
      </a:lvl3pPr>
      <a:lvl4pPr marL="1070836" indent="-223091" algn="l" rtl="0" eaLnBrk="1" latinLnBrk="0" hangingPunct="1">
        <a:spcBef>
          <a:spcPct val="20000"/>
        </a:spcBef>
        <a:buClr>
          <a:schemeClr val="accent4"/>
        </a:buClr>
        <a:buSzPct val="70000"/>
        <a:buFont typeface="Wingdings"/>
        <a:buChar char=""/>
        <a:defRPr kumimoji="0" sz="1952" kern="1200">
          <a:solidFill>
            <a:schemeClr val="tx2"/>
          </a:solidFill>
          <a:latin typeface="Arial" pitchFamily="34" charset="0"/>
          <a:ea typeface="+mn-ea"/>
          <a:cs typeface="Arial" pitchFamily="34" charset="0"/>
        </a:defRPr>
      </a:lvl4pPr>
      <a:lvl5pPr marL="1338544" indent="-223091" algn="l" rtl="0" eaLnBrk="1" latinLnBrk="0" hangingPunct="1">
        <a:spcBef>
          <a:spcPct val="20000"/>
        </a:spcBef>
        <a:buClr>
          <a:schemeClr val="accent5"/>
        </a:buClr>
        <a:buFontTx/>
        <a:buChar char="•"/>
        <a:defRPr kumimoji="0" sz="1757" kern="1200">
          <a:solidFill>
            <a:schemeClr val="tx1"/>
          </a:solidFill>
          <a:latin typeface="Arial" pitchFamily="34" charset="0"/>
          <a:ea typeface="+mn-ea"/>
          <a:cs typeface="Arial" pitchFamily="34" charset="0"/>
        </a:defRPr>
      </a:lvl5pPr>
      <a:lvl6pPr marL="1606253" indent="-178473" algn="l" rtl="0" eaLnBrk="1" latinLnBrk="0" hangingPunct="1">
        <a:spcBef>
          <a:spcPct val="20000"/>
        </a:spcBef>
        <a:buClr>
          <a:schemeClr val="accent6"/>
        </a:buClr>
        <a:buSzPct val="80000"/>
        <a:buFont typeface="Wingdings 2"/>
        <a:buChar char=""/>
        <a:defRPr kumimoji="0" sz="1757" kern="1200">
          <a:solidFill>
            <a:schemeClr val="tx1"/>
          </a:solidFill>
          <a:latin typeface="+mn-lt"/>
          <a:ea typeface="+mn-ea"/>
          <a:cs typeface="+mn-cs"/>
        </a:defRPr>
      </a:lvl6pPr>
      <a:lvl7pPr marL="1873962" indent="-178473" algn="l" rtl="0" eaLnBrk="1" latinLnBrk="0" hangingPunct="1">
        <a:spcBef>
          <a:spcPct val="20000"/>
        </a:spcBef>
        <a:buClr>
          <a:schemeClr val="accent1">
            <a:shade val="75000"/>
          </a:schemeClr>
        </a:buClr>
        <a:buSzPct val="90000"/>
        <a:buChar char="•"/>
        <a:defRPr kumimoji="0" sz="1561" kern="1200" baseline="0">
          <a:solidFill>
            <a:schemeClr val="tx1"/>
          </a:solidFill>
          <a:latin typeface="+mn-lt"/>
          <a:ea typeface="+mn-ea"/>
          <a:cs typeface="+mn-cs"/>
        </a:defRPr>
      </a:lvl7pPr>
      <a:lvl8pPr marL="2052435" indent="-178473" algn="l" rtl="0" eaLnBrk="1" latinLnBrk="0" hangingPunct="1">
        <a:spcBef>
          <a:spcPct val="20000"/>
        </a:spcBef>
        <a:buClr>
          <a:schemeClr val="accent4">
            <a:shade val="75000"/>
          </a:schemeClr>
        </a:buClr>
        <a:buChar char="•"/>
        <a:defRPr kumimoji="0" sz="1561" kern="1200">
          <a:solidFill>
            <a:schemeClr val="tx1"/>
          </a:solidFill>
          <a:latin typeface="+mn-lt"/>
          <a:ea typeface="+mn-ea"/>
          <a:cs typeface="+mn-cs"/>
        </a:defRPr>
      </a:lvl8pPr>
      <a:lvl9pPr marL="2320144" indent="-178473" algn="l" rtl="0" eaLnBrk="1" latinLnBrk="0" hangingPunct="1">
        <a:spcBef>
          <a:spcPct val="20000"/>
        </a:spcBef>
        <a:buClr>
          <a:schemeClr val="accent2">
            <a:shade val="75000"/>
          </a:schemeClr>
        </a:buClr>
        <a:buSzPct val="90000"/>
        <a:buChar char="•"/>
        <a:defRPr kumimoji="0" sz="1366"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6181" algn="l" rtl="0" eaLnBrk="1" latinLnBrk="0" hangingPunct="1">
        <a:defRPr kumimoji="0" kern="1200">
          <a:solidFill>
            <a:schemeClr val="tx1"/>
          </a:solidFill>
          <a:latin typeface="+mn-lt"/>
          <a:ea typeface="+mn-ea"/>
          <a:cs typeface="+mn-cs"/>
        </a:defRPr>
      </a:lvl2pPr>
      <a:lvl3pPr marL="892363" algn="l" rtl="0" eaLnBrk="1" latinLnBrk="0" hangingPunct="1">
        <a:defRPr kumimoji="0" kern="1200">
          <a:solidFill>
            <a:schemeClr val="tx1"/>
          </a:solidFill>
          <a:latin typeface="+mn-lt"/>
          <a:ea typeface="+mn-ea"/>
          <a:cs typeface="+mn-cs"/>
        </a:defRPr>
      </a:lvl3pPr>
      <a:lvl4pPr marL="1338544" algn="l" rtl="0" eaLnBrk="1" latinLnBrk="0" hangingPunct="1">
        <a:defRPr kumimoji="0" kern="1200">
          <a:solidFill>
            <a:schemeClr val="tx1"/>
          </a:solidFill>
          <a:latin typeface="+mn-lt"/>
          <a:ea typeface="+mn-ea"/>
          <a:cs typeface="+mn-cs"/>
        </a:defRPr>
      </a:lvl4pPr>
      <a:lvl5pPr marL="1784726" algn="l" rtl="0" eaLnBrk="1" latinLnBrk="0" hangingPunct="1">
        <a:defRPr kumimoji="0" kern="1200">
          <a:solidFill>
            <a:schemeClr val="tx1"/>
          </a:solidFill>
          <a:latin typeface="+mn-lt"/>
          <a:ea typeface="+mn-ea"/>
          <a:cs typeface="+mn-cs"/>
        </a:defRPr>
      </a:lvl5pPr>
      <a:lvl6pPr marL="2230907" algn="l" rtl="0" eaLnBrk="1" latinLnBrk="0" hangingPunct="1">
        <a:defRPr kumimoji="0" kern="1200">
          <a:solidFill>
            <a:schemeClr val="tx1"/>
          </a:solidFill>
          <a:latin typeface="+mn-lt"/>
          <a:ea typeface="+mn-ea"/>
          <a:cs typeface="+mn-cs"/>
        </a:defRPr>
      </a:lvl6pPr>
      <a:lvl7pPr marL="2677089" algn="l" rtl="0" eaLnBrk="1" latinLnBrk="0" hangingPunct="1">
        <a:defRPr kumimoji="0" kern="1200">
          <a:solidFill>
            <a:schemeClr val="tx1"/>
          </a:solidFill>
          <a:latin typeface="+mn-lt"/>
          <a:ea typeface="+mn-ea"/>
          <a:cs typeface="+mn-cs"/>
        </a:defRPr>
      </a:lvl7pPr>
      <a:lvl8pPr marL="3123270" algn="l" rtl="0" eaLnBrk="1" latinLnBrk="0" hangingPunct="1">
        <a:defRPr kumimoji="0" kern="1200">
          <a:solidFill>
            <a:schemeClr val="tx1"/>
          </a:solidFill>
          <a:latin typeface="+mn-lt"/>
          <a:ea typeface="+mn-ea"/>
          <a:cs typeface="+mn-cs"/>
        </a:defRPr>
      </a:lvl8pPr>
      <a:lvl9pPr marL="3569452"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gray">
          <a:xfrm>
            <a:off x="0" y="6544169"/>
            <a:ext cx="11898313" cy="1487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6" name="Rectangle 15"/>
          <p:cNvSpPr>
            <a:spLocks noChangeArrowheads="1"/>
          </p:cNvSpPr>
          <p:nvPr/>
        </p:nvSpPr>
        <p:spPr bwMode="gray">
          <a:xfrm>
            <a:off x="0" y="1"/>
            <a:ext cx="11898313" cy="66929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b="0" i="0" u="none"/>
          </a:p>
        </p:txBody>
      </p:sp>
      <p:sp>
        <p:nvSpPr>
          <p:cNvPr id="18" name="Rectangle 17"/>
          <p:cNvSpPr>
            <a:spLocks noChangeArrowheads="1"/>
          </p:cNvSpPr>
          <p:nvPr/>
        </p:nvSpPr>
        <p:spPr bwMode="gray">
          <a:xfrm>
            <a:off x="0"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9" name="Rectangle 18"/>
          <p:cNvSpPr>
            <a:spLocks noChangeArrowheads="1"/>
          </p:cNvSpPr>
          <p:nvPr/>
        </p:nvSpPr>
        <p:spPr bwMode="gray">
          <a:xfrm>
            <a:off x="11700008" y="0"/>
            <a:ext cx="198305" cy="66929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9" name="Rectangle 8"/>
          <p:cNvSpPr>
            <a:spLocks noChangeArrowheads="1"/>
          </p:cNvSpPr>
          <p:nvPr/>
        </p:nvSpPr>
        <p:spPr bwMode="gray">
          <a:xfrm>
            <a:off x="208175" y="6234592"/>
            <a:ext cx="11493770" cy="302111"/>
          </a:xfrm>
          <a:prstGeom prst="rect">
            <a:avLst/>
          </a:prstGeom>
          <a:solidFill>
            <a:srgbClr val="006699"/>
          </a:solidFill>
          <a:ln w="9525" cap="flat" cmpd="sng" algn="ctr">
            <a:noFill/>
            <a:prstDash val="solid"/>
            <a:miter lim="800000"/>
            <a:headEnd type="none" w="med" len="med"/>
            <a:tailEnd type="none" w="med" len="med"/>
          </a:ln>
          <a:effectLst/>
        </p:spPr>
        <p:txBody>
          <a:bodyPr vert="horz" wrap="none" lIns="89237" tIns="44619" rIns="89237" bIns="44619" anchor="ctr" compatLnSpc="1"/>
          <a:lstStyle/>
          <a:p>
            <a:endParaRPr kumimoji="0" lang="en-US" sz="1757"/>
          </a:p>
        </p:txBody>
      </p:sp>
      <p:sp>
        <p:nvSpPr>
          <p:cNvPr id="14" name="Date Placeholder 13"/>
          <p:cNvSpPr>
            <a:spLocks noGrp="1"/>
          </p:cNvSpPr>
          <p:nvPr>
            <p:ph type="dt" sz="half" idx="2"/>
          </p:nvPr>
        </p:nvSpPr>
        <p:spPr bwMode="gray">
          <a:xfrm>
            <a:off x="7535598" y="6250790"/>
            <a:ext cx="3962138" cy="356955"/>
          </a:xfrm>
          <a:prstGeom prst="rect">
            <a:avLst/>
          </a:prstGeom>
        </p:spPr>
        <p:txBody>
          <a:bodyPr vert="horz"/>
          <a:lstStyle>
            <a:lvl1pPr algn="r" eaLnBrk="1" latinLnBrk="0" hangingPunct="1">
              <a:defRPr kumimoji="0" sz="1366">
                <a:solidFill>
                  <a:srgbClr val="FFFFFF"/>
                </a:solidFill>
                <a:latin typeface="Arial" pitchFamily="34" charset="0"/>
                <a:cs typeface="Arial" pitchFamily="34" charset="0"/>
              </a:defRPr>
            </a:lvl1pPr>
          </a:lstStyle>
          <a:p>
            <a:fld id="{64986C9F-0C03-4D77-AD8F-A767FF5D7500}" type="datetimeFigureOut">
              <a:rPr lang="en-US" smtClean="0"/>
              <a:pPr/>
              <a:t>9/6/2017</a:t>
            </a:fld>
            <a:endParaRPr lang="en-US" dirty="0"/>
          </a:p>
        </p:txBody>
      </p:sp>
      <p:sp>
        <p:nvSpPr>
          <p:cNvPr id="3" name="Footer Placeholder 2"/>
          <p:cNvSpPr>
            <a:spLocks noGrp="1"/>
          </p:cNvSpPr>
          <p:nvPr>
            <p:ph type="ftr" sz="quarter" idx="3"/>
          </p:nvPr>
        </p:nvSpPr>
        <p:spPr bwMode="gray">
          <a:xfrm>
            <a:off x="495763" y="5700142"/>
            <a:ext cx="11501703" cy="287656"/>
          </a:xfrm>
          <a:prstGeom prst="rect">
            <a:avLst/>
          </a:prstGeom>
        </p:spPr>
        <p:txBody>
          <a:bodyPr vert="horz" anchor="ctr"/>
          <a:lstStyle>
            <a:lvl1pPr algn="l" eaLnBrk="1" latinLnBrk="0" hangingPunct="1">
              <a:defRPr kumimoji="0" sz="1561">
                <a:solidFill>
                  <a:srgbClr val="FFFFFF"/>
                </a:solidFill>
                <a:latin typeface="Arial" pitchFamily="34" charset="0"/>
                <a:cs typeface="Arial" pitchFamily="34" charset="0"/>
              </a:defRPr>
            </a:lvl1pPr>
          </a:lstStyle>
          <a:p>
            <a:endParaRPr lang="en-US" dirty="0"/>
          </a:p>
        </p:txBody>
      </p:sp>
      <p:sp>
        <p:nvSpPr>
          <p:cNvPr id="8" name="Rectangle 7"/>
          <p:cNvSpPr>
            <a:spLocks noChangeArrowheads="1"/>
          </p:cNvSpPr>
          <p:nvPr/>
        </p:nvSpPr>
        <p:spPr bwMode="gray">
          <a:xfrm>
            <a:off x="198305" y="141328"/>
            <a:ext cx="11493770" cy="6389489"/>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89237" tIns="44619" rIns="89237" bIns="44619" anchor="ctr" compatLnSpc="1"/>
          <a:lstStyle/>
          <a:p>
            <a:endParaRPr kumimoji="0" lang="en-US" sz="1757" dirty="0"/>
          </a:p>
        </p:txBody>
      </p:sp>
      <p:sp>
        <p:nvSpPr>
          <p:cNvPr id="10" name="Straight Connector 9"/>
          <p:cNvSpPr>
            <a:spLocks noChangeShapeType="1"/>
          </p:cNvSpPr>
          <p:nvPr/>
        </p:nvSpPr>
        <p:spPr bwMode="gray">
          <a:xfrm>
            <a:off x="198305" y="966752"/>
            <a:ext cx="1149377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89237" tIns="44619" rIns="89237" bIns="44619" anchor="ctr" compatLnSpc="1"/>
          <a:lstStyle/>
          <a:p>
            <a:endParaRPr kumimoji="0" lang="en-US" sz="1757"/>
          </a:p>
        </p:txBody>
      </p:sp>
      <p:sp>
        <p:nvSpPr>
          <p:cNvPr id="22" name="Title Placeholder 21"/>
          <p:cNvSpPr>
            <a:spLocks noGrp="1"/>
          </p:cNvSpPr>
          <p:nvPr>
            <p:ph type="title"/>
          </p:nvPr>
        </p:nvSpPr>
        <p:spPr bwMode="gray">
          <a:xfrm>
            <a:off x="392644" y="223097"/>
            <a:ext cx="11105092" cy="669290"/>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bwMode="gray">
          <a:xfrm>
            <a:off x="392644" y="1179058"/>
            <a:ext cx="11105092" cy="479695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5" name="TextBox 14"/>
          <p:cNvSpPr txBox="1"/>
          <p:nvPr userDrawn="1"/>
        </p:nvSpPr>
        <p:spPr>
          <a:xfrm>
            <a:off x="198305" y="6235310"/>
            <a:ext cx="1983052" cy="300368"/>
          </a:xfrm>
          <a:prstGeom prst="rect">
            <a:avLst/>
          </a:prstGeom>
          <a:noFill/>
        </p:spPr>
        <p:txBody>
          <a:bodyPr wrap="square" rtlCol="0">
            <a:spAutoFit/>
          </a:bodyPr>
          <a:lstStyle/>
          <a:p>
            <a:r>
              <a:rPr lang="en-US" sz="1366" dirty="0" smtClean="0">
                <a:solidFill>
                  <a:schemeClr val="bg1"/>
                </a:solidFill>
                <a:latin typeface="Arial" pitchFamily="34" charset="0"/>
                <a:cs typeface="Arial" pitchFamily="34" charset="0"/>
              </a:rPr>
              <a:t>Slide </a:t>
            </a:r>
            <a:fld id="{855F7D49-8920-4811-BC76-0E9BF1D8C467}" type="slidenum">
              <a:rPr lang="en-US" sz="1366" smtClean="0">
                <a:solidFill>
                  <a:schemeClr val="bg1"/>
                </a:solidFill>
                <a:latin typeface="Arial" pitchFamily="34" charset="0"/>
                <a:cs typeface="Arial" pitchFamily="34" charset="0"/>
              </a:rPr>
              <a:pPr/>
              <a:t>‹#›</a:t>
            </a:fld>
            <a:r>
              <a:rPr lang="en-US" sz="1366" dirty="0" smtClean="0">
                <a:solidFill>
                  <a:schemeClr val="bg1"/>
                </a:solidFill>
                <a:latin typeface="Arial" pitchFamily="34" charset="0"/>
                <a:cs typeface="Arial" pitchFamily="34" charset="0"/>
              </a:rPr>
              <a:t> of XX</a:t>
            </a:r>
            <a:endParaRPr lang="en-US" sz="1366"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10264435"/>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 id="2147484462" r:id="rId14"/>
    <p:sldLayoutId id="2147484463" r:id="rId15"/>
    <p:sldLayoutId id="2147484464" r:id="rId16"/>
    <p:sldLayoutId id="2147484465" r:id="rId17"/>
    <p:sldLayoutId id="2147484466" r:id="rId18"/>
    <p:sldLayoutId id="2147484467" r:id="rId19"/>
    <p:sldLayoutId id="2147484468" r:id="rId20"/>
    <p:sldLayoutId id="2147484469" r:id="rId21"/>
  </p:sldLayoutIdLst>
  <p:timing>
    <p:tnLst>
      <p:par>
        <p:cTn id="1" dur="indefinite" restart="never" nodeType="tmRoot"/>
      </p:par>
    </p:tnLst>
  </p:timing>
  <p:txStyles>
    <p:titleStyle>
      <a:lvl1pPr algn="ctr" rtl="0" eaLnBrk="1" latinLnBrk="0" hangingPunct="1">
        <a:spcBef>
          <a:spcPct val="0"/>
        </a:spcBef>
        <a:buNone/>
        <a:defRPr kumimoji="0" sz="3220" b="1" i="0" u="none" kern="1200">
          <a:solidFill>
            <a:srgbClr val="006699"/>
          </a:solidFill>
          <a:latin typeface="Arial" pitchFamily="34" charset="0"/>
          <a:ea typeface="+mj-ea"/>
          <a:cs typeface="Arial" pitchFamily="34" charset="0"/>
        </a:defRPr>
      </a:lvl1pPr>
    </p:titleStyle>
    <p:bodyStyle>
      <a:lvl1pPr marL="267709" indent="-267709" algn="l" rtl="0" eaLnBrk="1" latinLnBrk="0" hangingPunct="1">
        <a:spcBef>
          <a:spcPct val="20000"/>
        </a:spcBef>
        <a:buClr>
          <a:schemeClr val="tx2"/>
        </a:buClr>
        <a:buSzPct val="85000"/>
        <a:buFont typeface="Wingdings 2"/>
        <a:buChar char=""/>
        <a:defRPr kumimoji="0" sz="2635" kern="1200">
          <a:solidFill>
            <a:schemeClr val="tx1"/>
          </a:solidFill>
          <a:latin typeface="Arial" pitchFamily="34" charset="0"/>
          <a:ea typeface="+mn-ea"/>
          <a:cs typeface="Arial" pitchFamily="34" charset="0"/>
        </a:defRPr>
      </a:lvl1pPr>
      <a:lvl2pPr marL="560825" indent="-229288" algn="l" rtl="0" eaLnBrk="1" latinLnBrk="0" hangingPunct="1">
        <a:spcBef>
          <a:spcPct val="20000"/>
        </a:spcBef>
        <a:buClr>
          <a:schemeClr val="accent1">
            <a:lumMod val="75000"/>
          </a:schemeClr>
        </a:buClr>
        <a:buSzPct val="70000"/>
        <a:buFont typeface="Arial" panose="020B0604020202020204" pitchFamily="34" charset="0"/>
        <a:buChar char="–"/>
        <a:defRPr kumimoji="0" sz="2147" kern="1200">
          <a:solidFill>
            <a:schemeClr val="tx1"/>
          </a:solidFill>
          <a:latin typeface="Arial" pitchFamily="34" charset="0"/>
          <a:ea typeface="+mn-ea"/>
          <a:cs typeface="Arial" pitchFamily="34" charset="0"/>
        </a:defRPr>
      </a:lvl2pPr>
      <a:lvl3pPr marL="803127" indent="-223091" algn="l" rtl="0" eaLnBrk="1" latinLnBrk="0" hangingPunct="1">
        <a:spcBef>
          <a:spcPct val="20000"/>
        </a:spcBef>
        <a:buClr>
          <a:schemeClr val="accent3"/>
        </a:buClr>
        <a:buSzPct val="75000"/>
        <a:buFont typeface="Wingdings 2"/>
        <a:buChar char=""/>
        <a:defRPr kumimoji="0" sz="1952" kern="1200">
          <a:solidFill>
            <a:schemeClr val="tx1"/>
          </a:solidFill>
          <a:latin typeface="Arial" pitchFamily="34" charset="0"/>
          <a:ea typeface="+mn-ea"/>
          <a:cs typeface="Arial" pitchFamily="34" charset="0"/>
        </a:defRPr>
      </a:lvl3pPr>
      <a:lvl4pPr marL="1070836" indent="-223091" algn="l" rtl="0" eaLnBrk="1" latinLnBrk="0" hangingPunct="1">
        <a:spcBef>
          <a:spcPct val="20000"/>
        </a:spcBef>
        <a:buClr>
          <a:schemeClr val="accent4"/>
        </a:buClr>
        <a:buSzPct val="70000"/>
        <a:buFont typeface="Wingdings"/>
        <a:buChar char=""/>
        <a:defRPr kumimoji="0" sz="1952" kern="1200">
          <a:solidFill>
            <a:schemeClr val="tx2"/>
          </a:solidFill>
          <a:latin typeface="Arial" pitchFamily="34" charset="0"/>
          <a:ea typeface="+mn-ea"/>
          <a:cs typeface="Arial" pitchFamily="34" charset="0"/>
        </a:defRPr>
      </a:lvl4pPr>
      <a:lvl5pPr marL="1338544" indent="-223091" algn="l" rtl="0" eaLnBrk="1" latinLnBrk="0" hangingPunct="1">
        <a:spcBef>
          <a:spcPct val="20000"/>
        </a:spcBef>
        <a:buClr>
          <a:schemeClr val="accent5"/>
        </a:buClr>
        <a:buFontTx/>
        <a:buChar char="•"/>
        <a:defRPr kumimoji="0" sz="1757" kern="1200">
          <a:solidFill>
            <a:schemeClr val="tx1"/>
          </a:solidFill>
          <a:latin typeface="Arial" pitchFamily="34" charset="0"/>
          <a:ea typeface="+mn-ea"/>
          <a:cs typeface="Arial" pitchFamily="34" charset="0"/>
        </a:defRPr>
      </a:lvl5pPr>
      <a:lvl6pPr marL="1606253" indent="-178473" algn="l" rtl="0" eaLnBrk="1" latinLnBrk="0" hangingPunct="1">
        <a:spcBef>
          <a:spcPct val="20000"/>
        </a:spcBef>
        <a:buClr>
          <a:schemeClr val="accent6"/>
        </a:buClr>
        <a:buSzPct val="80000"/>
        <a:buFont typeface="Wingdings 2"/>
        <a:buChar char=""/>
        <a:defRPr kumimoji="0" sz="1757" kern="1200">
          <a:solidFill>
            <a:schemeClr val="tx1"/>
          </a:solidFill>
          <a:latin typeface="+mn-lt"/>
          <a:ea typeface="+mn-ea"/>
          <a:cs typeface="+mn-cs"/>
        </a:defRPr>
      </a:lvl6pPr>
      <a:lvl7pPr marL="1873962" indent="-178473" algn="l" rtl="0" eaLnBrk="1" latinLnBrk="0" hangingPunct="1">
        <a:spcBef>
          <a:spcPct val="20000"/>
        </a:spcBef>
        <a:buClr>
          <a:schemeClr val="accent1">
            <a:shade val="75000"/>
          </a:schemeClr>
        </a:buClr>
        <a:buSzPct val="90000"/>
        <a:buChar char="•"/>
        <a:defRPr kumimoji="0" sz="1561" kern="1200" baseline="0">
          <a:solidFill>
            <a:schemeClr val="tx1"/>
          </a:solidFill>
          <a:latin typeface="+mn-lt"/>
          <a:ea typeface="+mn-ea"/>
          <a:cs typeface="+mn-cs"/>
        </a:defRPr>
      </a:lvl7pPr>
      <a:lvl8pPr marL="2052435" indent="-178473" algn="l" rtl="0" eaLnBrk="1" latinLnBrk="0" hangingPunct="1">
        <a:spcBef>
          <a:spcPct val="20000"/>
        </a:spcBef>
        <a:buClr>
          <a:schemeClr val="accent4">
            <a:shade val="75000"/>
          </a:schemeClr>
        </a:buClr>
        <a:buChar char="•"/>
        <a:defRPr kumimoji="0" sz="1561" kern="1200">
          <a:solidFill>
            <a:schemeClr val="tx1"/>
          </a:solidFill>
          <a:latin typeface="+mn-lt"/>
          <a:ea typeface="+mn-ea"/>
          <a:cs typeface="+mn-cs"/>
        </a:defRPr>
      </a:lvl8pPr>
      <a:lvl9pPr marL="2320144" indent="-178473" algn="l" rtl="0" eaLnBrk="1" latinLnBrk="0" hangingPunct="1">
        <a:spcBef>
          <a:spcPct val="20000"/>
        </a:spcBef>
        <a:buClr>
          <a:schemeClr val="accent2">
            <a:shade val="75000"/>
          </a:schemeClr>
        </a:buClr>
        <a:buSzPct val="90000"/>
        <a:buChar char="•"/>
        <a:defRPr kumimoji="0" sz="1366"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6181" algn="l" rtl="0" eaLnBrk="1" latinLnBrk="0" hangingPunct="1">
        <a:defRPr kumimoji="0" kern="1200">
          <a:solidFill>
            <a:schemeClr val="tx1"/>
          </a:solidFill>
          <a:latin typeface="+mn-lt"/>
          <a:ea typeface="+mn-ea"/>
          <a:cs typeface="+mn-cs"/>
        </a:defRPr>
      </a:lvl2pPr>
      <a:lvl3pPr marL="892363" algn="l" rtl="0" eaLnBrk="1" latinLnBrk="0" hangingPunct="1">
        <a:defRPr kumimoji="0" kern="1200">
          <a:solidFill>
            <a:schemeClr val="tx1"/>
          </a:solidFill>
          <a:latin typeface="+mn-lt"/>
          <a:ea typeface="+mn-ea"/>
          <a:cs typeface="+mn-cs"/>
        </a:defRPr>
      </a:lvl3pPr>
      <a:lvl4pPr marL="1338544" algn="l" rtl="0" eaLnBrk="1" latinLnBrk="0" hangingPunct="1">
        <a:defRPr kumimoji="0" kern="1200">
          <a:solidFill>
            <a:schemeClr val="tx1"/>
          </a:solidFill>
          <a:latin typeface="+mn-lt"/>
          <a:ea typeface="+mn-ea"/>
          <a:cs typeface="+mn-cs"/>
        </a:defRPr>
      </a:lvl4pPr>
      <a:lvl5pPr marL="1784726" algn="l" rtl="0" eaLnBrk="1" latinLnBrk="0" hangingPunct="1">
        <a:defRPr kumimoji="0" kern="1200">
          <a:solidFill>
            <a:schemeClr val="tx1"/>
          </a:solidFill>
          <a:latin typeface="+mn-lt"/>
          <a:ea typeface="+mn-ea"/>
          <a:cs typeface="+mn-cs"/>
        </a:defRPr>
      </a:lvl5pPr>
      <a:lvl6pPr marL="2230907" algn="l" rtl="0" eaLnBrk="1" latinLnBrk="0" hangingPunct="1">
        <a:defRPr kumimoji="0" kern="1200">
          <a:solidFill>
            <a:schemeClr val="tx1"/>
          </a:solidFill>
          <a:latin typeface="+mn-lt"/>
          <a:ea typeface="+mn-ea"/>
          <a:cs typeface="+mn-cs"/>
        </a:defRPr>
      </a:lvl6pPr>
      <a:lvl7pPr marL="2677089" algn="l" rtl="0" eaLnBrk="1" latinLnBrk="0" hangingPunct="1">
        <a:defRPr kumimoji="0" kern="1200">
          <a:solidFill>
            <a:schemeClr val="tx1"/>
          </a:solidFill>
          <a:latin typeface="+mn-lt"/>
          <a:ea typeface="+mn-ea"/>
          <a:cs typeface="+mn-cs"/>
        </a:defRPr>
      </a:lvl7pPr>
      <a:lvl8pPr marL="3123270" algn="l" rtl="0" eaLnBrk="1" latinLnBrk="0" hangingPunct="1">
        <a:defRPr kumimoji="0" kern="1200">
          <a:solidFill>
            <a:schemeClr val="tx1"/>
          </a:solidFill>
          <a:latin typeface="+mn-lt"/>
          <a:ea typeface="+mn-ea"/>
          <a:cs typeface="+mn-cs"/>
        </a:defRPr>
      </a:lvl8pPr>
      <a:lvl9pPr marL="3569452"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Title Placeholder 1"/>
          <p:cNvSpPr>
            <a:spLocks noGrp="1"/>
          </p:cNvSpPr>
          <p:nvPr>
            <p:ph type="title"/>
          </p:nvPr>
        </p:nvSpPr>
        <p:spPr bwMode="auto">
          <a:xfrm>
            <a:off x="326754" y="42894"/>
            <a:ext cx="1124480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br>
              <a:rPr lang="en-US"/>
            </a:br>
            <a:r>
              <a:rPr lang="en-US"/>
              <a:t>two lines only</a:t>
            </a:r>
            <a:endParaRPr lang="en-GB"/>
          </a:p>
        </p:txBody>
      </p:sp>
      <p:sp>
        <p:nvSpPr>
          <p:cNvPr id="53251" name="Text Placeholder 2"/>
          <p:cNvSpPr>
            <a:spLocks noGrp="1"/>
          </p:cNvSpPr>
          <p:nvPr>
            <p:ph type="body" idx="1"/>
          </p:nvPr>
        </p:nvSpPr>
        <p:spPr bwMode="auto">
          <a:xfrm>
            <a:off x="326754" y="1308125"/>
            <a:ext cx="11244807"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10106904" y="6508809"/>
            <a:ext cx="2775522" cy="112713"/>
          </a:xfrm>
          <a:prstGeom prst="rect">
            <a:avLst/>
          </a:prstGeom>
        </p:spPr>
        <p:txBody>
          <a:bodyPr vert="horz" lIns="91440" tIns="45720" rIns="91440" bIns="45720" rtlCol="0" anchor="ctr"/>
          <a:lstStyle>
            <a:lvl1pPr algn="ctr" defTabSz="914422" fontAlgn="auto" hangingPunct="1">
              <a:spcBef>
                <a:spcPts val="0"/>
              </a:spcBef>
              <a:spcAft>
                <a:spcPts val="0"/>
              </a:spcAft>
              <a:defRPr sz="1200" smtClean="0">
                <a:solidFill>
                  <a:srgbClr val="FFFFFF"/>
                </a:solidFill>
                <a:latin typeface="Arial" pitchFamily="34" charset="0"/>
                <a:ea typeface="+mn-ea"/>
                <a:cs typeface="Arial" pitchFamily="34" charset="0"/>
              </a:defRPr>
            </a:lvl1pPr>
          </a:lstStyle>
          <a:p>
            <a:pPr>
              <a:defRPr/>
            </a:pPr>
            <a:fld id="{AA09B52E-A3A8-2446-8BB0-87FE00210A1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iming>
    <p:tnLst>
      <p:par>
        <p:cTn id="1" dur="indefinite" restart="never" nodeType="tmRoot"/>
      </p:par>
    </p:tnLst>
  </p:timing>
  <p:hf hdr="0" ftr="0" dt="0"/>
  <p:txStyles>
    <p:titleStyle>
      <a:lvl1pPr algn="l" rtl="0" fontAlgn="base">
        <a:spcBef>
          <a:spcPct val="0"/>
        </a:spcBef>
        <a:spcAft>
          <a:spcPct val="0"/>
        </a:spcAft>
        <a:defRPr sz="3200" b="1" kern="1200">
          <a:solidFill>
            <a:srgbClr val="FFFF00"/>
          </a:solidFill>
          <a:latin typeface="Arial" pitchFamily="34" charset="0"/>
          <a:ea typeface="ＭＳ Ｐゴシック" charset="0"/>
          <a:cs typeface="Arial" pitchFamily="34" charset="0"/>
        </a:defRPr>
      </a:lvl1pPr>
      <a:lvl2pPr algn="l" rtl="0" fontAlgn="base">
        <a:spcBef>
          <a:spcPct val="0"/>
        </a:spcBef>
        <a:spcAft>
          <a:spcPct val="0"/>
        </a:spcAft>
        <a:defRPr sz="3200" b="1">
          <a:solidFill>
            <a:srgbClr val="FFFF00"/>
          </a:solidFill>
          <a:latin typeface="Arial" charset="0"/>
          <a:ea typeface="ＭＳ Ｐゴシック" charset="0"/>
          <a:cs typeface="Arial" charset="0"/>
        </a:defRPr>
      </a:lvl2pPr>
      <a:lvl3pPr algn="l" rtl="0" fontAlgn="base">
        <a:spcBef>
          <a:spcPct val="0"/>
        </a:spcBef>
        <a:spcAft>
          <a:spcPct val="0"/>
        </a:spcAft>
        <a:defRPr sz="3200" b="1">
          <a:solidFill>
            <a:srgbClr val="FFFF00"/>
          </a:solidFill>
          <a:latin typeface="Arial" charset="0"/>
          <a:ea typeface="ＭＳ Ｐゴシック" charset="0"/>
          <a:cs typeface="Arial" charset="0"/>
        </a:defRPr>
      </a:lvl3pPr>
      <a:lvl4pPr algn="l" rtl="0" fontAlgn="base">
        <a:spcBef>
          <a:spcPct val="0"/>
        </a:spcBef>
        <a:spcAft>
          <a:spcPct val="0"/>
        </a:spcAft>
        <a:defRPr sz="3200" b="1">
          <a:solidFill>
            <a:srgbClr val="FFFF00"/>
          </a:solidFill>
          <a:latin typeface="Arial" charset="0"/>
          <a:ea typeface="ＭＳ Ｐゴシック" charset="0"/>
          <a:cs typeface="Arial" charset="0"/>
        </a:defRPr>
      </a:lvl4pPr>
      <a:lvl5pPr algn="l" rtl="0" fontAlgn="base">
        <a:spcBef>
          <a:spcPct val="0"/>
        </a:spcBef>
        <a:spcAft>
          <a:spcPct val="0"/>
        </a:spcAft>
        <a:defRPr sz="3200" b="1">
          <a:solidFill>
            <a:srgbClr val="FFFF00"/>
          </a:solidFill>
          <a:latin typeface="Arial" charset="0"/>
          <a:ea typeface="ＭＳ Ｐゴシック" charset="0"/>
          <a:cs typeface="Arial" charset="0"/>
        </a:defRPr>
      </a:lvl5pPr>
      <a:lvl6pPr marL="457211" algn="l" rtl="0" fontAlgn="base">
        <a:spcBef>
          <a:spcPct val="0"/>
        </a:spcBef>
        <a:spcAft>
          <a:spcPct val="0"/>
        </a:spcAft>
        <a:defRPr sz="3200" b="1">
          <a:solidFill>
            <a:srgbClr val="FFFF00"/>
          </a:solidFill>
          <a:latin typeface="Arial" charset="0"/>
          <a:ea typeface="ＭＳ Ｐゴシック" charset="0"/>
          <a:cs typeface="Arial" charset="0"/>
        </a:defRPr>
      </a:lvl6pPr>
      <a:lvl7pPr marL="914422" algn="l" rtl="0" fontAlgn="base">
        <a:spcBef>
          <a:spcPct val="0"/>
        </a:spcBef>
        <a:spcAft>
          <a:spcPct val="0"/>
        </a:spcAft>
        <a:defRPr sz="3200" b="1">
          <a:solidFill>
            <a:srgbClr val="FFFF00"/>
          </a:solidFill>
          <a:latin typeface="Arial" charset="0"/>
          <a:ea typeface="ＭＳ Ｐゴシック" charset="0"/>
          <a:cs typeface="Arial" charset="0"/>
        </a:defRPr>
      </a:lvl7pPr>
      <a:lvl8pPr marL="1371633" algn="l" rtl="0" fontAlgn="base">
        <a:spcBef>
          <a:spcPct val="0"/>
        </a:spcBef>
        <a:spcAft>
          <a:spcPct val="0"/>
        </a:spcAft>
        <a:defRPr sz="3200" b="1">
          <a:solidFill>
            <a:srgbClr val="FFFF00"/>
          </a:solidFill>
          <a:latin typeface="Arial" charset="0"/>
          <a:ea typeface="ＭＳ Ｐゴシック" charset="0"/>
          <a:cs typeface="Arial" charset="0"/>
        </a:defRPr>
      </a:lvl8pPr>
      <a:lvl9pPr marL="1828844" algn="l" rtl="0" fontAlgn="base">
        <a:spcBef>
          <a:spcPct val="0"/>
        </a:spcBef>
        <a:spcAft>
          <a:spcPct val="0"/>
        </a:spcAft>
        <a:defRPr sz="3200" b="1">
          <a:solidFill>
            <a:srgbClr val="FFFF00"/>
          </a:solidFill>
          <a:latin typeface="Arial" charset="0"/>
          <a:ea typeface="ＭＳ Ｐゴシック" charset="0"/>
          <a:cs typeface="Arial" charset="0"/>
        </a:defRPr>
      </a:lvl9pPr>
    </p:titleStyle>
    <p:bodyStyle>
      <a:lvl1pPr marL="457211" indent="-431810" algn="l" rtl="0" fontAlgn="base">
        <a:lnSpc>
          <a:spcPts val="3200"/>
        </a:lnSpc>
        <a:spcBef>
          <a:spcPts val="675"/>
        </a:spcBef>
        <a:spcAft>
          <a:spcPct val="0"/>
        </a:spcAft>
        <a:buClr>
          <a:srgbClr val="FFFF00"/>
        </a:buClr>
        <a:buFont typeface="Arial" charset="0"/>
        <a:buChar char="•"/>
        <a:defRPr sz="2800" kern="1200">
          <a:solidFill>
            <a:schemeClr val="bg2"/>
          </a:solidFill>
          <a:latin typeface="Arial" pitchFamily="34" charset="0"/>
          <a:ea typeface="ＭＳ Ｐゴシック" charset="0"/>
          <a:cs typeface="Arial" pitchFamily="34" charset="0"/>
        </a:defRPr>
      </a:lvl1pPr>
      <a:lvl2pPr marL="898546" indent="-431810" algn="l" rtl="0" fontAlgn="base">
        <a:lnSpc>
          <a:spcPts val="3200"/>
        </a:lnSpc>
        <a:spcBef>
          <a:spcPts val="675"/>
        </a:spcBef>
        <a:spcAft>
          <a:spcPct val="0"/>
        </a:spcAft>
        <a:buClr>
          <a:srgbClr val="FFFF00"/>
        </a:buClr>
        <a:buSzPct val="100000"/>
        <a:buFont typeface="Arial" charset="0"/>
        <a:buChar char="−"/>
        <a:defRPr sz="2600" kern="1200">
          <a:solidFill>
            <a:schemeClr val="bg2"/>
          </a:solidFill>
          <a:latin typeface="Arial" pitchFamily="34" charset="0"/>
          <a:ea typeface="ＭＳ Ｐゴシック" charset="0"/>
          <a:cs typeface="Arial" pitchFamily="34" charset="0"/>
        </a:defRPr>
      </a:lvl2pPr>
      <a:lvl3pPr marL="1258918" indent="-358784" algn="l" rtl="0" fontAlgn="base">
        <a:lnSpc>
          <a:spcPts val="3200"/>
        </a:lnSpc>
        <a:spcBef>
          <a:spcPts val="675"/>
        </a:spcBef>
        <a:spcAft>
          <a:spcPct val="0"/>
        </a:spcAft>
        <a:buClr>
          <a:srgbClr val="FFFF00"/>
        </a:buClr>
        <a:buSzPct val="100000"/>
        <a:buFont typeface="Wingdings" charset="0"/>
        <a:buChar char="§"/>
        <a:defRPr sz="2400" kern="1200">
          <a:solidFill>
            <a:schemeClr val="bg2"/>
          </a:solidFill>
          <a:latin typeface="Arial" pitchFamily="34" charset="0"/>
          <a:ea typeface="ＭＳ Ｐゴシック" charset="0"/>
          <a:cs typeface="Arial" pitchFamily="34" charset="0"/>
        </a:defRPr>
      </a:lvl3pPr>
      <a:lvl4pPr marL="1600238" indent="-323858" algn="l" rtl="0" fontAlgn="base">
        <a:lnSpc>
          <a:spcPts val="3200"/>
        </a:lnSpc>
        <a:spcBef>
          <a:spcPts val="675"/>
        </a:spcBef>
        <a:spcAft>
          <a:spcPct val="0"/>
        </a:spcAft>
        <a:buClr>
          <a:srgbClr val="FFFF00"/>
        </a:buClr>
        <a:buSzPct val="75000"/>
        <a:buFont typeface="Wingdings" charset="0"/>
        <a:buChar char="Ø"/>
        <a:defRPr sz="2200" kern="1200">
          <a:solidFill>
            <a:schemeClr val="bg2"/>
          </a:solidFill>
          <a:latin typeface="Arial" pitchFamily="34" charset="0"/>
          <a:ea typeface="ＭＳ Ｐゴシック" charset="0"/>
          <a:cs typeface="Arial" pitchFamily="34" charset="0"/>
        </a:defRPr>
      </a:lvl4pPr>
      <a:lvl5pPr marL="2057448" indent="-228605"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59" indent="-228605" algn="l" defTabSz="9144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0" indent="-228605" algn="l" defTabSz="9144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1" indent="-228605" algn="l" defTabSz="9144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2" indent="-228605" algn="l" defTabSz="91442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2" rtl="0" eaLnBrk="1" latinLnBrk="0" hangingPunct="1">
        <a:defRPr sz="1800" kern="1200">
          <a:solidFill>
            <a:schemeClr val="tx1"/>
          </a:solidFill>
          <a:latin typeface="+mn-lt"/>
          <a:ea typeface="+mn-ea"/>
          <a:cs typeface="+mn-cs"/>
        </a:defRPr>
      </a:lvl1pPr>
      <a:lvl2pPr marL="457211" algn="l" defTabSz="914422" rtl="0" eaLnBrk="1" latinLnBrk="0" hangingPunct="1">
        <a:defRPr sz="1800" kern="1200">
          <a:solidFill>
            <a:schemeClr val="tx1"/>
          </a:solidFill>
          <a:latin typeface="+mn-lt"/>
          <a:ea typeface="+mn-ea"/>
          <a:cs typeface="+mn-cs"/>
        </a:defRPr>
      </a:lvl2pPr>
      <a:lvl3pPr marL="914422" algn="l" defTabSz="914422" rtl="0" eaLnBrk="1" latinLnBrk="0" hangingPunct="1">
        <a:defRPr sz="1800" kern="1200">
          <a:solidFill>
            <a:schemeClr val="tx1"/>
          </a:solidFill>
          <a:latin typeface="+mn-lt"/>
          <a:ea typeface="+mn-ea"/>
          <a:cs typeface="+mn-cs"/>
        </a:defRPr>
      </a:lvl3pPr>
      <a:lvl4pPr marL="1371633" algn="l" defTabSz="914422" rtl="0" eaLnBrk="1" latinLnBrk="0" hangingPunct="1">
        <a:defRPr sz="1800" kern="1200">
          <a:solidFill>
            <a:schemeClr val="tx1"/>
          </a:solidFill>
          <a:latin typeface="+mn-lt"/>
          <a:ea typeface="+mn-ea"/>
          <a:cs typeface="+mn-cs"/>
        </a:defRPr>
      </a:lvl4pPr>
      <a:lvl5pPr marL="1828844" algn="l" defTabSz="914422" rtl="0" eaLnBrk="1" latinLnBrk="0" hangingPunct="1">
        <a:defRPr sz="1800" kern="1200">
          <a:solidFill>
            <a:schemeClr val="tx1"/>
          </a:solidFill>
          <a:latin typeface="+mn-lt"/>
          <a:ea typeface="+mn-ea"/>
          <a:cs typeface="+mn-cs"/>
        </a:defRPr>
      </a:lvl5pPr>
      <a:lvl6pPr marL="2286054" algn="l" defTabSz="914422" rtl="0" eaLnBrk="1" latinLnBrk="0" hangingPunct="1">
        <a:defRPr sz="1800" kern="1200">
          <a:solidFill>
            <a:schemeClr val="tx1"/>
          </a:solidFill>
          <a:latin typeface="+mn-lt"/>
          <a:ea typeface="+mn-ea"/>
          <a:cs typeface="+mn-cs"/>
        </a:defRPr>
      </a:lvl6pPr>
      <a:lvl7pPr marL="2743265" algn="l" defTabSz="914422" rtl="0" eaLnBrk="1" latinLnBrk="0" hangingPunct="1">
        <a:defRPr sz="1800" kern="1200">
          <a:solidFill>
            <a:schemeClr val="tx1"/>
          </a:solidFill>
          <a:latin typeface="+mn-lt"/>
          <a:ea typeface="+mn-ea"/>
          <a:cs typeface="+mn-cs"/>
        </a:defRPr>
      </a:lvl7pPr>
      <a:lvl8pPr marL="3200476" algn="l" defTabSz="914422" rtl="0" eaLnBrk="1" latinLnBrk="0" hangingPunct="1">
        <a:defRPr sz="1800" kern="1200">
          <a:solidFill>
            <a:schemeClr val="tx1"/>
          </a:solidFill>
          <a:latin typeface="+mn-lt"/>
          <a:ea typeface="+mn-ea"/>
          <a:cs typeface="+mn-cs"/>
        </a:defRPr>
      </a:lvl8pPr>
      <a:lvl9pPr marL="3657687" algn="l" defTabSz="91442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93877" y="594467"/>
            <a:ext cx="10110561"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93877" y="1934055"/>
            <a:ext cx="10110561" cy="40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93922" y="6098494"/>
            <a:ext cx="2476938" cy="445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22" hangingPunct="1">
              <a:defRPr/>
            </a:pPr>
            <a:endParaRPr lang="en-US">
              <a:solidFill>
                <a:srgbClr val="FFFFFF"/>
              </a:solidFill>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4067511" y="6098494"/>
            <a:ext cx="3763292" cy="445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22" hangingPunct="1">
              <a:defRPr/>
            </a:pPr>
            <a:endParaRPr lang="en-US">
              <a:solidFill>
                <a:srgbClr val="FFFFFF"/>
              </a:solidFill>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8527500" y="6098494"/>
            <a:ext cx="2476937" cy="4454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22" hangingPunct="1">
              <a:defRPr/>
            </a:pPr>
            <a:fld id="{C93F4312-495C-412B-992A-F93306CE3E9B}" type="slidenum">
              <a:rPr lang="en-US" smtClean="0">
                <a:solidFill>
                  <a:srgbClr val="FFFFFF"/>
                </a:solidFill>
                <a:latin typeface="Times New Roman" pitchFamily="18" charset="0"/>
                <a:ea typeface="+mn-ea"/>
                <a:cs typeface="+mn-cs"/>
              </a:rPr>
              <a:pPr defTabSz="914422" hangingPunct="1">
                <a:defRPr/>
              </a:pPr>
              <a:t>‹#›</a:t>
            </a:fld>
            <a:endParaRPr lang="en-US">
              <a:solidFill>
                <a:srgbClr val="FFFFFF"/>
              </a:solidFill>
              <a:latin typeface="Times New Roman" pitchFamily="18" charset="0"/>
              <a:ea typeface="+mn-ea"/>
              <a:cs typeface="+mn-cs"/>
            </a:endParaRPr>
          </a:p>
        </p:txBody>
      </p:sp>
      <p:sp>
        <p:nvSpPr>
          <p:cNvPr id="7" name="TextBox 6"/>
          <p:cNvSpPr txBox="1"/>
          <p:nvPr userDrawn="1"/>
        </p:nvSpPr>
        <p:spPr>
          <a:xfrm>
            <a:off x="9765968" y="69407"/>
            <a:ext cx="1983052" cy="300368"/>
          </a:xfrm>
          <a:prstGeom prst="rect">
            <a:avLst/>
          </a:prstGeom>
          <a:noFill/>
        </p:spPr>
        <p:txBody>
          <a:bodyPr wrap="square" rtlCol="0">
            <a:spAutoFit/>
          </a:bodyPr>
          <a:lstStyle/>
          <a:p>
            <a:pPr algn="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algn="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31</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1464376941"/>
      </p:ext>
    </p:extLst>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4402" r:id="rId16"/>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11" algn="ctr" rtl="0" fontAlgn="base">
        <a:spcBef>
          <a:spcPct val="0"/>
        </a:spcBef>
        <a:spcAft>
          <a:spcPct val="0"/>
        </a:spcAft>
        <a:defRPr sz="4400">
          <a:solidFill>
            <a:schemeClr val="tx2"/>
          </a:solidFill>
          <a:latin typeface="Times New Roman" pitchFamily="18" charset="0"/>
        </a:defRPr>
      </a:lvl6pPr>
      <a:lvl7pPr marL="914422" algn="ctr" rtl="0" fontAlgn="base">
        <a:spcBef>
          <a:spcPct val="0"/>
        </a:spcBef>
        <a:spcAft>
          <a:spcPct val="0"/>
        </a:spcAft>
        <a:defRPr sz="4400">
          <a:solidFill>
            <a:schemeClr val="tx2"/>
          </a:solidFill>
          <a:latin typeface="Times New Roman" pitchFamily="18" charset="0"/>
        </a:defRPr>
      </a:lvl7pPr>
      <a:lvl8pPr marL="1371633" algn="ctr" rtl="0" fontAlgn="base">
        <a:spcBef>
          <a:spcPct val="0"/>
        </a:spcBef>
        <a:spcAft>
          <a:spcPct val="0"/>
        </a:spcAft>
        <a:defRPr sz="4400">
          <a:solidFill>
            <a:schemeClr val="tx2"/>
          </a:solidFill>
          <a:latin typeface="Times New Roman" pitchFamily="18" charset="0"/>
        </a:defRPr>
      </a:lvl8pPr>
      <a:lvl9pPr marL="1828844" algn="ctr" rtl="0" fontAlgn="base">
        <a:spcBef>
          <a:spcPct val="0"/>
        </a:spcBef>
        <a:spcAft>
          <a:spcPct val="0"/>
        </a:spcAft>
        <a:defRPr sz="4400">
          <a:solidFill>
            <a:schemeClr val="tx2"/>
          </a:solidFill>
          <a:latin typeface="Times New Roman" pitchFamily="18" charset="0"/>
        </a:defRPr>
      </a:lvl9pPr>
    </p:titleStyle>
    <p:bodyStyle>
      <a:lvl1pPr marL="342908" indent="-342908" algn="l" rtl="0" eaLnBrk="0" fontAlgn="base" hangingPunct="0">
        <a:spcBef>
          <a:spcPct val="20000"/>
        </a:spcBef>
        <a:spcAft>
          <a:spcPct val="0"/>
        </a:spcAft>
        <a:buChar char="•"/>
        <a:defRPr sz="3200">
          <a:solidFill>
            <a:schemeClr val="tx1"/>
          </a:solidFill>
          <a:latin typeface="+mn-lt"/>
          <a:ea typeface="+mn-ea"/>
          <a:cs typeface="+mn-cs"/>
        </a:defRPr>
      </a:lvl1pPr>
      <a:lvl2pPr marL="742968" indent="-285757" algn="l" rtl="0" eaLnBrk="0" fontAlgn="base" hangingPunct="0">
        <a:spcBef>
          <a:spcPct val="20000"/>
        </a:spcBef>
        <a:spcAft>
          <a:spcPct val="0"/>
        </a:spcAft>
        <a:buChar char="–"/>
        <a:defRPr sz="2800">
          <a:solidFill>
            <a:schemeClr val="tx1"/>
          </a:solidFill>
          <a:latin typeface="+mn-lt"/>
        </a:defRPr>
      </a:lvl2pPr>
      <a:lvl3pPr marL="1143027" indent="-228605" algn="l" rtl="0" eaLnBrk="0" fontAlgn="base" hangingPunct="0">
        <a:spcBef>
          <a:spcPct val="20000"/>
        </a:spcBef>
        <a:spcAft>
          <a:spcPct val="0"/>
        </a:spcAft>
        <a:buChar char="•"/>
        <a:defRPr sz="2400">
          <a:solidFill>
            <a:schemeClr val="tx1"/>
          </a:solidFill>
          <a:latin typeface="+mn-lt"/>
        </a:defRPr>
      </a:lvl3pPr>
      <a:lvl4pPr marL="1600238" indent="-228605" algn="l" rtl="0" eaLnBrk="0" fontAlgn="base" hangingPunct="0">
        <a:spcBef>
          <a:spcPct val="20000"/>
        </a:spcBef>
        <a:spcAft>
          <a:spcPct val="0"/>
        </a:spcAft>
        <a:buChar char="–"/>
        <a:defRPr sz="2000">
          <a:solidFill>
            <a:schemeClr val="tx1"/>
          </a:solidFill>
          <a:latin typeface="+mn-lt"/>
        </a:defRPr>
      </a:lvl4pPr>
      <a:lvl5pPr marL="2057448" indent="-228605" algn="l" rtl="0" eaLnBrk="0" fontAlgn="base" hangingPunct="0">
        <a:spcBef>
          <a:spcPct val="20000"/>
        </a:spcBef>
        <a:spcAft>
          <a:spcPct val="0"/>
        </a:spcAft>
        <a:buChar char="»"/>
        <a:defRPr sz="2000">
          <a:solidFill>
            <a:schemeClr val="tx1"/>
          </a:solidFill>
          <a:latin typeface="+mn-lt"/>
        </a:defRPr>
      </a:lvl5pPr>
      <a:lvl6pPr marL="2514659" indent="-228605" algn="l" rtl="0" fontAlgn="base">
        <a:spcBef>
          <a:spcPct val="20000"/>
        </a:spcBef>
        <a:spcAft>
          <a:spcPct val="0"/>
        </a:spcAft>
        <a:buChar char="»"/>
        <a:defRPr sz="2000">
          <a:solidFill>
            <a:schemeClr val="tx1"/>
          </a:solidFill>
          <a:latin typeface="+mn-lt"/>
        </a:defRPr>
      </a:lvl6pPr>
      <a:lvl7pPr marL="2971870" indent="-228605" algn="l" rtl="0" fontAlgn="base">
        <a:spcBef>
          <a:spcPct val="20000"/>
        </a:spcBef>
        <a:spcAft>
          <a:spcPct val="0"/>
        </a:spcAft>
        <a:buChar char="»"/>
        <a:defRPr sz="2000">
          <a:solidFill>
            <a:schemeClr val="tx1"/>
          </a:solidFill>
          <a:latin typeface="+mn-lt"/>
        </a:defRPr>
      </a:lvl7pPr>
      <a:lvl8pPr marL="3429081" indent="-228605" algn="l" rtl="0" fontAlgn="base">
        <a:spcBef>
          <a:spcPct val="20000"/>
        </a:spcBef>
        <a:spcAft>
          <a:spcPct val="0"/>
        </a:spcAft>
        <a:buChar char="»"/>
        <a:defRPr sz="2000">
          <a:solidFill>
            <a:schemeClr val="tx1"/>
          </a:solidFill>
          <a:latin typeface="+mn-lt"/>
        </a:defRPr>
      </a:lvl8pPr>
      <a:lvl9pPr marL="3886292" indent="-22860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22" rtl="0" eaLnBrk="1" latinLnBrk="0" hangingPunct="1">
        <a:defRPr sz="1800" kern="1200">
          <a:solidFill>
            <a:schemeClr val="tx1"/>
          </a:solidFill>
          <a:latin typeface="+mn-lt"/>
          <a:ea typeface="+mn-ea"/>
          <a:cs typeface="+mn-cs"/>
        </a:defRPr>
      </a:lvl1pPr>
      <a:lvl2pPr marL="457211" algn="l" defTabSz="914422" rtl="0" eaLnBrk="1" latinLnBrk="0" hangingPunct="1">
        <a:defRPr sz="1800" kern="1200">
          <a:solidFill>
            <a:schemeClr val="tx1"/>
          </a:solidFill>
          <a:latin typeface="+mn-lt"/>
          <a:ea typeface="+mn-ea"/>
          <a:cs typeface="+mn-cs"/>
        </a:defRPr>
      </a:lvl2pPr>
      <a:lvl3pPr marL="914422" algn="l" defTabSz="914422" rtl="0" eaLnBrk="1" latinLnBrk="0" hangingPunct="1">
        <a:defRPr sz="1800" kern="1200">
          <a:solidFill>
            <a:schemeClr val="tx1"/>
          </a:solidFill>
          <a:latin typeface="+mn-lt"/>
          <a:ea typeface="+mn-ea"/>
          <a:cs typeface="+mn-cs"/>
        </a:defRPr>
      </a:lvl3pPr>
      <a:lvl4pPr marL="1371633" algn="l" defTabSz="914422" rtl="0" eaLnBrk="1" latinLnBrk="0" hangingPunct="1">
        <a:defRPr sz="1800" kern="1200">
          <a:solidFill>
            <a:schemeClr val="tx1"/>
          </a:solidFill>
          <a:latin typeface="+mn-lt"/>
          <a:ea typeface="+mn-ea"/>
          <a:cs typeface="+mn-cs"/>
        </a:defRPr>
      </a:lvl4pPr>
      <a:lvl5pPr marL="1828844" algn="l" defTabSz="914422" rtl="0" eaLnBrk="1" latinLnBrk="0" hangingPunct="1">
        <a:defRPr sz="1800" kern="1200">
          <a:solidFill>
            <a:schemeClr val="tx1"/>
          </a:solidFill>
          <a:latin typeface="+mn-lt"/>
          <a:ea typeface="+mn-ea"/>
          <a:cs typeface="+mn-cs"/>
        </a:defRPr>
      </a:lvl5pPr>
      <a:lvl6pPr marL="2286054" algn="l" defTabSz="914422" rtl="0" eaLnBrk="1" latinLnBrk="0" hangingPunct="1">
        <a:defRPr sz="1800" kern="1200">
          <a:solidFill>
            <a:schemeClr val="tx1"/>
          </a:solidFill>
          <a:latin typeface="+mn-lt"/>
          <a:ea typeface="+mn-ea"/>
          <a:cs typeface="+mn-cs"/>
        </a:defRPr>
      </a:lvl6pPr>
      <a:lvl7pPr marL="2743265" algn="l" defTabSz="914422" rtl="0" eaLnBrk="1" latinLnBrk="0" hangingPunct="1">
        <a:defRPr sz="1800" kern="1200">
          <a:solidFill>
            <a:schemeClr val="tx1"/>
          </a:solidFill>
          <a:latin typeface="+mn-lt"/>
          <a:ea typeface="+mn-ea"/>
          <a:cs typeface="+mn-cs"/>
        </a:defRPr>
      </a:lvl7pPr>
      <a:lvl8pPr marL="3200476" algn="l" defTabSz="914422" rtl="0" eaLnBrk="1" latinLnBrk="0" hangingPunct="1">
        <a:defRPr sz="1800" kern="1200">
          <a:solidFill>
            <a:schemeClr val="tx1"/>
          </a:solidFill>
          <a:latin typeface="+mn-lt"/>
          <a:ea typeface="+mn-ea"/>
          <a:cs typeface="+mn-cs"/>
        </a:defRPr>
      </a:lvl8pPr>
      <a:lvl9pPr marL="3657687" algn="l" defTabSz="91442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59628" y="223531"/>
            <a:ext cx="11738692" cy="111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259164" y="1785006"/>
            <a:ext cx="10112441" cy="40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Line 26"/>
          <p:cNvSpPr>
            <a:spLocks noChangeShapeType="1"/>
          </p:cNvSpPr>
          <p:nvPr/>
        </p:nvSpPr>
        <p:spPr bwMode="auto">
          <a:xfrm>
            <a:off x="296724" y="1272951"/>
            <a:ext cx="11308655"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wrap="none" anchor="ctr"/>
          <a:lstStyle/>
          <a:p>
            <a:pPr defTabSz="914422" hangingPunct="1"/>
            <a:endParaRPr lang="en-US" sz="2400" smtClean="0">
              <a:latin typeface="Times New Roman" pitchFamily="18" charset="0"/>
            </a:endParaRPr>
          </a:p>
        </p:txBody>
      </p:sp>
    </p:spTree>
    <p:extLst>
      <p:ext uri="{BB962C8B-B14F-4D97-AF65-F5344CB8AC3E}">
        <p14:creationId xmlns:p14="http://schemas.microsoft.com/office/powerpoint/2010/main" val="86587940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Lst>
  <p:txStyles>
    <p:titleStyle>
      <a:lvl1pPr algn="l" rtl="0" eaLnBrk="0" fontAlgn="base" hangingPunct="0">
        <a:spcBef>
          <a:spcPct val="0"/>
        </a:spcBef>
        <a:spcAft>
          <a:spcPct val="0"/>
        </a:spcAft>
        <a:defRPr sz="3200" b="1">
          <a:solidFill>
            <a:schemeClr val="tx1"/>
          </a:solidFill>
          <a:latin typeface="+mj-lt"/>
          <a:ea typeface="ＭＳ Ｐゴシック" pitchFamily="34" charset="-128"/>
          <a:cs typeface="ＭＳ Ｐゴシック" charset="0"/>
        </a:defRPr>
      </a:lvl1pPr>
      <a:lvl2pPr algn="l" rtl="0" eaLnBrk="0" fontAlgn="base" hangingPunct="0">
        <a:spcBef>
          <a:spcPct val="0"/>
        </a:spcBef>
        <a:spcAft>
          <a:spcPct val="0"/>
        </a:spcAft>
        <a:defRPr sz="3200" b="1">
          <a:solidFill>
            <a:schemeClr val="tx1"/>
          </a:solidFill>
          <a:latin typeface="Arial Narrow" pitchFamily="34" charset="0"/>
          <a:ea typeface="ＭＳ Ｐゴシック" pitchFamily="34" charset="-128"/>
          <a:cs typeface="ＭＳ Ｐゴシック" charset="0"/>
        </a:defRPr>
      </a:lvl2pPr>
      <a:lvl3pPr algn="l" rtl="0" eaLnBrk="0" fontAlgn="base" hangingPunct="0">
        <a:spcBef>
          <a:spcPct val="0"/>
        </a:spcBef>
        <a:spcAft>
          <a:spcPct val="0"/>
        </a:spcAft>
        <a:defRPr sz="3200" b="1">
          <a:solidFill>
            <a:schemeClr val="tx1"/>
          </a:solidFill>
          <a:latin typeface="Arial Narrow" pitchFamily="34" charset="0"/>
          <a:ea typeface="ＭＳ Ｐゴシック" pitchFamily="34" charset="-128"/>
          <a:cs typeface="ＭＳ Ｐゴシック" charset="0"/>
        </a:defRPr>
      </a:lvl3pPr>
      <a:lvl4pPr algn="l" rtl="0" eaLnBrk="0" fontAlgn="base" hangingPunct="0">
        <a:spcBef>
          <a:spcPct val="0"/>
        </a:spcBef>
        <a:spcAft>
          <a:spcPct val="0"/>
        </a:spcAft>
        <a:defRPr sz="3200" b="1">
          <a:solidFill>
            <a:schemeClr val="tx1"/>
          </a:solidFill>
          <a:latin typeface="Arial Narrow" pitchFamily="34" charset="0"/>
          <a:ea typeface="ＭＳ Ｐゴシック" pitchFamily="34" charset="-128"/>
          <a:cs typeface="ＭＳ Ｐゴシック" charset="0"/>
        </a:defRPr>
      </a:lvl4pPr>
      <a:lvl5pPr algn="l" rtl="0" eaLnBrk="0" fontAlgn="base" hangingPunct="0">
        <a:spcBef>
          <a:spcPct val="0"/>
        </a:spcBef>
        <a:spcAft>
          <a:spcPct val="0"/>
        </a:spcAft>
        <a:defRPr sz="3200" b="1">
          <a:solidFill>
            <a:schemeClr val="tx1"/>
          </a:solidFill>
          <a:latin typeface="Arial Narrow" pitchFamily="34" charset="0"/>
          <a:ea typeface="ＭＳ Ｐゴシック" pitchFamily="34" charset="-128"/>
          <a:cs typeface="ＭＳ Ｐゴシック" charset="0"/>
        </a:defRPr>
      </a:lvl5pPr>
      <a:lvl6pPr marL="457211" algn="l" rtl="0" fontAlgn="base">
        <a:spcBef>
          <a:spcPct val="0"/>
        </a:spcBef>
        <a:spcAft>
          <a:spcPct val="0"/>
        </a:spcAft>
        <a:defRPr sz="3200" b="1">
          <a:solidFill>
            <a:schemeClr val="tx1"/>
          </a:solidFill>
          <a:latin typeface="Arial Narrow" pitchFamily="34" charset="0"/>
        </a:defRPr>
      </a:lvl6pPr>
      <a:lvl7pPr marL="914422" algn="l" rtl="0" fontAlgn="base">
        <a:spcBef>
          <a:spcPct val="0"/>
        </a:spcBef>
        <a:spcAft>
          <a:spcPct val="0"/>
        </a:spcAft>
        <a:defRPr sz="3200" b="1">
          <a:solidFill>
            <a:schemeClr val="tx1"/>
          </a:solidFill>
          <a:latin typeface="Arial Narrow" pitchFamily="34" charset="0"/>
        </a:defRPr>
      </a:lvl7pPr>
      <a:lvl8pPr marL="1371633" algn="l" rtl="0" fontAlgn="base">
        <a:spcBef>
          <a:spcPct val="0"/>
        </a:spcBef>
        <a:spcAft>
          <a:spcPct val="0"/>
        </a:spcAft>
        <a:defRPr sz="3200" b="1">
          <a:solidFill>
            <a:schemeClr val="tx1"/>
          </a:solidFill>
          <a:latin typeface="Arial Narrow" pitchFamily="34" charset="0"/>
        </a:defRPr>
      </a:lvl8pPr>
      <a:lvl9pPr marL="1828844" algn="l" rtl="0" fontAlgn="base">
        <a:spcBef>
          <a:spcPct val="0"/>
        </a:spcBef>
        <a:spcAft>
          <a:spcPct val="0"/>
        </a:spcAft>
        <a:defRPr sz="3200" b="1">
          <a:solidFill>
            <a:schemeClr val="tx1"/>
          </a:solidFill>
          <a:latin typeface="Arial Narrow" pitchFamily="34" charset="0"/>
        </a:defRPr>
      </a:lvl9pPr>
    </p:titleStyle>
    <p:bodyStyle>
      <a:lvl1pPr marL="342908" indent="-342908" algn="l" rtl="0" eaLnBrk="0" fontAlgn="base" hangingPunct="0">
        <a:spcBef>
          <a:spcPct val="20000"/>
        </a:spcBef>
        <a:spcAft>
          <a:spcPct val="0"/>
        </a:spcAft>
        <a:buClr>
          <a:srgbClr val="990000"/>
        </a:buClr>
        <a:buFont typeface="Symbol" pitchFamily="18" charset="2"/>
        <a:buChar char="¨"/>
        <a:defRPr sz="2400" b="1">
          <a:solidFill>
            <a:schemeClr val="tx1"/>
          </a:solidFill>
          <a:latin typeface="+mn-lt"/>
          <a:ea typeface="ＭＳ Ｐゴシック" pitchFamily="34" charset="-128"/>
          <a:cs typeface="ＭＳ Ｐゴシック" charset="0"/>
        </a:defRPr>
      </a:lvl1pPr>
      <a:lvl2pPr marL="742968" indent="-285757" algn="l" rtl="0" eaLnBrk="0" fontAlgn="base" hangingPunct="0">
        <a:spcBef>
          <a:spcPct val="20000"/>
        </a:spcBef>
        <a:spcAft>
          <a:spcPct val="0"/>
        </a:spcAft>
        <a:buClr>
          <a:srgbClr val="990000"/>
        </a:buClr>
        <a:buFont typeface="Arial" pitchFamily="34" charset="0"/>
        <a:buChar char="–"/>
        <a:defRPr sz="2000" b="1">
          <a:solidFill>
            <a:schemeClr val="tx1"/>
          </a:solidFill>
          <a:latin typeface="+mn-lt"/>
          <a:ea typeface="ＭＳ Ｐゴシック" pitchFamily="34" charset="-128"/>
        </a:defRPr>
      </a:lvl2pPr>
      <a:lvl3pPr marL="1143027" indent="-228605" algn="l" rtl="0" eaLnBrk="0" fontAlgn="base" hangingPunct="0">
        <a:spcBef>
          <a:spcPct val="20000"/>
        </a:spcBef>
        <a:spcAft>
          <a:spcPct val="0"/>
        </a:spcAft>
        <a:buClr>
          <a:srgbClr val="990000"/>
        </a:buClr>
        <a:buFont typeface="Arial" pitchFamily="34" charset="0"/>
        <a:buChar char="•"/>
        <a:defRPr sz="2000" b="1">
          <a:solidFill>
            <a:schemeClr val="tx1"/>
          </a:solidFill>
          <a:latin typeface="+mn-lt"/>
          <a:ea typeface="ＭＳ Ｐゴシック" pitchFamily="34" charset="-128"/>
        </a:defRPr>
      </a:lvl3pPr>
      <a:lvl4pPr marL="1600238" indent="-228605" algn="l" rtl="0" eaLnBrk="0" fontAlgn="base" hangingPunct="0">
        <a:spcBef>
          <a:spcPct val="20000"/>
        </a:spcBef>
        <a:spcAft>
          <a:spcPct val="0"/>
        </a:spcAft>
        <a:buClr>
          <a:srgbClr val="990000"/>
        </a:buClr>
        <a:buFont typeface="Symbol" pitchFamily="18" charset="2"/>
        <a:buChar char="¨"/>
        <a:defRPr sz="2000" b="1">
          <a:solidFill>
            <a:schemeClr val="tx1"/>
          </a:solidFill>
          <a:latin typeface="+mn-lt"/>
          <a:ea typeface="ＭＳ Ｐゴシック" pitchFamily="34" charset="-128"/>
        </a:defRPr>
      </a:lvl4pPr>
      <a:lvl5pPr marL="2057448" indent="-228605" algn="l" rtl="0" eaLnBrk="0" fontAlgn="base" hangingPunct="0">
        <a:spcBef>
          <a:spcPct val="20000"/>
        </a:spcBef>
        <a:spcAft>
          <a:spcPct val="0"/>
        </a:spcAft>
        <a:buClr>
          <a:srgbClr val="990000"/>
        </a:buClr>
        <a:buFont typeface="Symbol" pitchFamily="18" charset="2"/>
        <a:buChar char="¨"/>
        <a:defRPr sz="2000" b="1">
          <a:solidFill>
            <a:schemeClr val="tx1"/>
          </a:solidFill>
          <a:latin typeface="+mn-lt"/>
          <a:ea typeface="ＭＳ Ｐゴシック" pitchFamily="34" charset="-128"/>
        </a:defRPr>
      </a:lvl5pPr>
      <a:lvl6pPr marL="2514659" indent="-228605" algn="l" rtl="0" fontAlgn="base">
        <a:spcBef>
          <a:spcPct val="20000"/>
        </a:spcBef>
        <a:spcAft>
          <a:spcPct val="0"/>
        </a:spcAft>
        <a:buClr>
          <a:srgbClr val="990000"/>
        </a:buClr>
        <a:buFont typeface="Symbol" pitchFamily="18" charset="2"/>
        <a:buChar char="¨"/>
        <a:defRPr sz="2000" b="1">
          <a:solidFill>
            <a:schemeClr val="tx1"/>
          </a:solidFill>
          <a:latin typeface="+mn-lt"/>
        </a:defRPr>
      </a:lvl6pPr>
      <a:lvl7pPr marL="2971870" indent="-228605" algn="l" rtl="0" fontAlgn="base">
        <a:spcBef>
          <a:spcPct val="20000"/>
        </a:spcBef>
        <a:spcAft>
          <a:spcPct val="0"/>
        </a:spcAft>
        <a:buClr>
          <a:srgbClr val="990000"/>
        </a:buClr>
        <a:buFont typeface="Symbol" pitchFamily="18" charset="2"/>
        <a:buChar char="¨"/>
        <a:defRPr sz="2000" b="1">
          <a:solidFill>
            <a:schemeClr val="tx1"/>
          </a:solidFill>
          <a:latin typeface="+mn-lt"/>
        </a:defRPr>
      </a:lvl7pPr>
      <a:lvl8pPr marL="3429081" indent="-228605" algn="l" rtl="0" fontAlgn="base">
        <a:spcBef>
          <a:spcPct val="20000"/>
        </a:spcBef>
        <a:spcAft>
          <a:spcPct val="0"/>
        </a:spcAft>
        <a:buClr>
          <a:srgbClr val="990000"/>
        </a:buClr>
        <a:buFont typeface="Symbol" pitchFamily="18" charset="2"/>
        <a:buChar char="¨"/>
        <a:defRPr sz="2000" b="1">
          <a:solidFill>
            <a:schemeClr val="tx1"/>
          </a:solidFill>
          <a:latin typeface="+mn-lt"/>
        </a:defRPr>
      </a:lvl8pPr>
      <a:lvl9pPr marL="3886292" indent="-228605" algn="l" rtl="0" fontAlgn="base">
        <a:spcBef>
          <a:spcPct val="20000"/>
        </a:spcBef>
        <a:spcAft>
          <a:spcPct val="0"/>
        </a:spcAft>
        <a:buClr>
          <a:srgbClr val="990000"/>
        </a:buClr>
        <a:buFont typeface="Symbol" pitchFamily="18" charset="2"/>
        <a:buChar char="¨"/>
        <a:defRPr sz="2000" b="1">
          <a:solidFill>
            <a:schemeClr val="tx1"/>
          </a:solidFill>
          <a:latin typeface="+mn-lt"/>
        </a:defRPr>
      </a:lvl9pPr>
    </p:bodyStyle>
    <p:otherStyle>
      <a:defPPr>
        <a:defRPr lang="en-US"/>
      </a:defPPr>
      <a:lvl1pPr marL="0" algn="l" defTabSz="914422" rtl="0" eaLnBrk="1" latinLnBrk="0" hangingPunct="1">
        <a:defRPr sz="1800" kern="1200">
          <a:solidFill>
            <a:schemeClr val="tx1"/>
          </a:solidFill>
          <a:latin typeface="+mn-lt"/>
          <a:ea typeface="+mn-ea"/>
          <a:cs typeface="+mn-cs"/>
        </a:defRPr>
      </a:lvl1pPr>
      <a:lvl2pPr marL="457211" algn="l" defTabSz="914422" rtl="0" eaLnBrk="1" latinLnBrk="0" hangingPunct="1">
        <a:defRPr sz="1800" kern="1200">
          <a:solidFill>
            <a:schemeClr val="tx1"/>
          </a:solidFill>
          <a:latin typeface="+mn-lt"/>
          <a:ea typeface="+mn-ea"/>
          <a:cs typeface="+mn-cs"/>
        </a:defRPr>
      </a:lvl2pPr>
      <a:lvl3pPr marL="914422" algn="l" defTabSz="914422" rtl="0" eaLnBrk="1" latinLnBrk="0" hangingPunct="1">
        <a:defRPr sz="1800" kern="1200">
          <a:solidFill>
            <a:schemeClr val="tx1"/>
          </a:solidFill>
          <a:latin typeface="+mn-lt"/>
          <a:ea typeface="+mn-ea"/>
          <a:cs typeface="+mn-cs"/>
        </a:defRPr>
      </a:lvl3pPr>
      <a:lvl4pPr marL="1371633" algn="l" defTabSz="914422" rtl="0" eaLnBrk="1" latinLnBrk="0" hangingPunct="1">
        <a:defRPr sz="1800" kern="1200">
          <a:solidFill>
            <a:schemeClr val="tx1"/>
          </a:solidFill>
          <a:latin typeface="+mn-lt"/>
          <a:ea typeface="+mn-ea"/>
          <a:cs typeface="+mn-cs"/>
        </a:defRPr>
      </a:lvl4pPr>
      <a:lvl5pPr marL="1828844" algn="l" defTabSz="914422" rtl="0" eaLnBrk="1" latinLnBrk="0" hangingPunct="1">
        <a:defRPr sz="1800" kern="1200">
          <a:solidFill>
            <a:schemeClr val="tx1"/>
          </a:solidFill>
          <a:latin typeface="+mn-lt"/>
          <a:ea typeface="+mn-ea"/>
          <a:cs typeface="+mn-cs"/>
        </a:defRPr>
      </a:lvl5pPr>
      <a:lvl6pPr marL="2286054" algn="l" defTabSz="914422" rtl="0" eaLnBrk="1" latinLnBrk="0" hangingPunct="1">
        <a:defRPr sz="1800" kern="1200">
          <a:solidFill>
            <a:schemeClr val="tx1"/>
          </a:solidFill>
          <a:latin typeface="+mn-lt"/>
          <a:ea typeface="+mn-ea"/>
          <a:cs typeface="+mn-cs"/>
        </a:defRPr>
      </a:lvl6pPr>
      <a:lvl7pPr marL="2743265" algn="l" defTabSz="914422" rtl="0" eaLnBrk="1" latinLnBrk="0" hangingPunct="1">
        <a:defRPr sz="1800" kern="1200">
          <a:solidFill>
            <a:schemeClr val="tx1"/>
          </a:solidFill>
          <a:latin typeface="+mn-lt"/>
          <a:ea typeface="+mn-ea"/>
          <a:cs typeface="+mn-cs"/>
        </a:defRPr>
      </a:lvl7pPr>
      <a:lvl8pPr marL="3200476" algn="l" defTabSz="914422" rtl="0" eaLnBrk="1" latinLnBrk="0" hangingPunct="1">
        <a:defRPr sz="1800" kern="1200">
          <a:solidFill>
            <a:schemeClr val="tx1"/>
          </a:solidFill>
          <a:latin typeface="+mn-lt"/>
          <a:ea typeface="+mn-ea"/>
          <a:cs typeface="+mn-cs"/>
        </a:defRPr>
      </a:lvl8pPr>
      <a:lvl9pPr marL="3657687" algn="l" defTabSz="91442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59628" y="223531"/>
            <a:ext cx="11738692" cy="111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259164" y="1785006"/>
            <a:ext cx="10112441" cy="40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Line 26"/>
          <p:cNvSpPr>
            <a:spLocks noChangeShapeType="1"/>
          </p:cNvSpPr>
          <p:nvPr/>
        </p:nvSpPr>
        <p:spPr bwMode="auto">
          <a:xfrm>
            <a:off x="296724" y="1272951"/>
            <a:ext cx="11308655"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wrap="none" anchor="ctr"/>
          <a:lstStyle/>
          <a:p>
            <a:pPr defTabSz="914422" hangingPunct="1"/>
            <a:endParaRPr lang="en-US" sz="2400" smtClean="0">
              <a:latin typeface="Times New Roman" pitchFamily="18" charset="0"/>
            </a:endParaRPr>
          </a:p>
        </p:txBody>
      </p:sp>
    </p:spTree>
    <p:extLst>
      <p:ext uri="{BB962C8B-B14F-4D97-AF65-F5344CB8AC3E}">
        <p14:creationId xmlns:p14="http://schemas.microsoft.com/office/powerpoint/2010/main" val="973440476"/>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rtl="0" eaLnBrk="0" fontAlgn="base" hangingPunct="0">
        <a:spcBef>
          <a:spcPct val="0"/>
        </a:spcBef>
        <a:spcAft>
          <a:spcPct val="0"/>
        </a:spcAft>
        <a:defRPr sz="3200" b="1">
          <a:solidFill>
            <a:schemeClr val="tx1"/>
          </a:solidFill>
          <a:latin typeface="+mj-lt"/>
          <a:ea typeface="ＭＳ Ｐゴシック" pitchFamily="34" charset="-128"/>
          <a:cs typeface="ＭＳ Ｐゴシック" charset="0"/>
        </a:defRPr>
      </a:lvl1pPr>
      <a:lvl2pPr algn="l" rtl="0" eaLnBrk="0" fontAlgn="base" hangingPunct="0">
        <a:spcBef>
          <a:spcPct val="0"/>
        </a:spcBef>
        <a:spcAft>
          <a:spcPct val="0"/>
        </a:spcAft>
        <a:defRPr sz="3200" b="1">
          <a:solidFill>
            <a:schemeClr val="tx1"/>
          </a:solidFill>
          <a:latin typeface="Arial Narrow" pitchFamily="34" charset="0"/>
          <a:ea typeface="ＭＳ Ｐゴシック" pitchFamily="34" charset="-128"/>
          <a:cs typeface="ＭＳ Ｐゴシック" charset="0"/>
        </a:defRPr>
      </a:lvl2pPr>
      <a:lvl3pPr algn="l" rtl="0" eaLnBrk="0" fontAlgn="base" hangingPunct="0">
        <a:spcBef>
          <a:spcPct val="0"/>
        </a:spcBef>
        <a:spcAft>
          <a:spcPct val="0"/>
        </a:spcAft>
        <a:defRPr sz="3200" b="1">
          <a:solidFill>
            <a:schemeClr val="tx1"/>
          </a:solidFill>
          <a:latin typeface="Arial Narrow" pitchFamily="34" charset="0"/>
          <a:ea typeface="ＭＳ Ｐゴシック" pitchFamily="34" charset="-128"/>
          <a:cs typeface="ＭＳ Ｐゴシック" charset="0"/>
        </a:defRPr>
      </a:lvl3pPr>
      <a:lvl4pPr algn="l" rtl="0" eaLnBrk="0" fontAlgn="base" hangingPunct="0">
        <a:spcBef>
          <a:spcPct val="0"/>
        </a:spcBef>
        <a:spcAft>
          <a:spcPct val="0"/>
        </a:spcAft>
        <a:defRPr sz="3200" b="1">
          <a:solidFill>
            <a:schemeClr val="tx1"/>
          </a:solidFill>
          <a:latin typeface="Arial Narrow" pitchFamily="34" charset="0"/>
          <a:ea typeface="ＭＳ Ｐゴシック" pitchFamily="34" charset="-128"/>
          <a:cs typeface="ＭＳ Ｐゴシック" charset="0"/>
        </a:defRPr>
      </a:lvl4pPr>
      <a:lvl5pPr algn="l" rtl="0" eaLnBrk="0" fontAlgn="base" hangingPunct="0">
        <a:spcBef>
          <a:spcPct val="0"/>
        </a:spcBef>
        <a:spcAft>
          <a:spcPct val="0"/>
        </a:spcAft>
        <a:defRPr sz="3200" b="1">
          <a:solidFill>
            <a:schemeClr val="tx1"/>
          </a:solidFill>
          <a:latin typeface="Arial Narrow" pitchFamily="34" charset="0"/>
          <a:ea typeface="ＭＳ Ｐゴシック" pitchFamily="34" charset="-128"/>
          <a:cs typeface="ＭＳ Ｐゴシック" charset="0"/>
        </a:defRPr>
      </a:lvl5pPr>
      <a:lvl6pPr marL="457211" algn="l" rtl="0" fontAlgn="base">
        <a:spcBef>
          <a:spcPct val="0"/>
        </a:spcBef>
        <a:spcAft>
          <a:spcPct val="0"/>
        </a:spcAft>
        <a:defRPr sz="3200" b="1">
          <a:solidFill>
            <a:schemeClr val="tx1"/>
          </a:solidFill>
          <a:latin typeface="Arial Narrow" pitchFamily="34" charset="0"/>
        </a:defRPr>
      </a:lvl6pPr>
      <a:lvl7pPr marL="914422" algn="l" rtl="0" fontAlgn="base">
        <a:spcBef>
          <a:spcPct val="0"/>
        </a:spcBef>
        <a:spcAft>
          <a:spcPct val="0"/>
        </a:spcAft>
        <a:defRPr sz="3200" b="1">
          <a:solidFill>
            <a:schemeClr val="tx1"/>
          </a:solidFill>
          <a:latin typeface="Arial Narrow" pitchFamily="34" charset="0"/>
        </a:defRPr>
      </a:lvl7pPr>
      <a:lvl8pPr marL="1371633" algn="l" rtl="0" fontAlgn="base">
        <a:spcBef>
          <a:spcPct val="0"/>
        </a:spcBef>
        <a:spcAft>
          <a:spcPct val="0"/>
        </a:spcAft>
        <a:defRPr sz="3200" b="1">
          <a:solidFill>
            <a:schemeClr val="tx1"/>
          </a:solidFill>
          <a:latin typeface="Arial Narrow" pitchFamily="34" charset="0"/>
        </a:defRPr>
      </a:lvl8pPr>
      <a:lvl9pPr marL="1828844" algn="l" rtl="0" fontAlgn="base">
        <a:spcBef>
          <a:spcPct val="0"/>
        </a:spcBef>
        <a:spcAft>
          <a:spcPct val="0"/>
        </a:spcAft>
        <a:defRPr sz="3200" b="1">
          <a:solidFill>
            <a:schemeClr val="tx1"/>
          </a:solidFill>
          <a:latin typeface="Arial Narrow" pitchFamily="34" charset="0"/>
        </a:defRPr>
      </a:lvl9pPr>
    </p:titleStyle>
    <p:bodyStyle>
      <a:lvl1pPr marL="342908" indent="-342908" algn="l" rtl="0" eaLnBrk="0" fontAlgn="base" hangingPunct="0">
        <a:spcBef>
          <a:spcPct val="20000"/>
        </a:spcBef>
        <a:spcAft>
          <a:spcPct val="0"/>
        </a:spcAft>
        <a:buClr>
          <a:srgbClr val="990000"/>
        </a:buClr>
        <a:buFont typeface="Symbol" pitchFamily="18" charset="2"/>
        <a:buChar char="¨"/>
        <a:defRPr sz="2400" b="1">
          <a:solidFill>
            <a:schemeClr val="tx1"/>
          </a:solidFill>
          <a:latin typeface="+mn-lt"/>
          <a:ea typeface="ＭＳ Ｐゴシック" pitchFamily="34" charset="-128"/>
          <a:cs typeface="ＭＳ Ｐゴシック" charset="0"/>
        </a:defRPr>
      </a:lvl1pPr>
      <a:lvl2pPr marL="742968" indent="-285757" algn="l" rtl="0" eaLnBrk="0" fontAlgn="base" hangingPunct="0">
        <a:spcBef>
          <a:spcPct val="20000"/>
        </a:spcBef>
        <a:spcAft>
          <a:spcPct val="0"/>
        </a:spcAft>
        <a:buClr>
          <a:srgbClr val="990000"/>
        </a:buClr>
        <a:buFont typeface="Arial" pitchFamily="34" charset="0"/>
        <a:buChar char="–"/>
        <a:defRPr sz="2000" b="1">
          <a:solidFill>
            <a:schemeClr val="tx1"/>
          </a:solidFill>
          <a:latin typeface="+mn-lt"/>
          <a:ea typeface="ＭＳ Ｐゴシック" pitchFamily="34" charset="-128"/>
        </a:defRPr>
      </a:lvl2pPr>
      <a:lvl3pPr marL="1143027" indent="-228605" algn="l" rtl="0" eaLnBrk="0" fontAlgn="base" hangingPunct="0">
        <a:spcBef>
          <a:spcPct val="20000"/>
        </a:spcBef>
        <a:spcAft>
          <a:spcPct val="0"/>
        </a:spcAft>
        <a:buClr>
          <a:srgbClr val="990000"/>
        </a:buClr>
        <a:buFont typeface="Arial" pitchFamily="34" charset="0"/>
        <a:buChar char="•"/>
        <a:defRPr sz="2000" b="1">
          <a:solidFill>
            <a:schemeClr val="tx1"/>
          </a:solidFill>
          <a:latin typeface="+mn-lt"/>
          <a:ea typeface="ＭＳ Ｐゴシック" pitchFamily="34" charset="-128"/>
        </a:defRPr>
      </a:lvl3pPr>
      <a:lvl4pPr marL="1600238" indent="-228605" algn="l" rtl="0" eaLnBrk="0" fontAlgn="base" hangingPunct="0">
        <a:spcBef>
          <a:spcPct val="20000"/>
        </a:spcBef>
        <a:spcAft>
          <a:spcPct val="0"/>
        </a:spcAft>
        <a:buClr>
          <a:srgbClr val="990000"/>
        </a:buClr>
        <a:buFont typeface="Symbol" pitchFamily="18" charset="2"/>
        <a:buChar char="¨"/>
        <a:defRPr sz="2000" b="1">
          <a:solidFill>
            <a:schemeClr val="tx1"/>
          </a:solidFill>
          <a:latin typeface="+mn-lt"/>
          <a:ea typeface="ＭＳ Ｐゴシック" pitchFamily="34" charset="-128"/>
        </a:defRPr>
      </a:lvl4pPr>
      <a:lvl5pPr marL="2057448" indent="-228605" algn="l" rtl="0" eaLnBrk="0" fontAlgn="base" hangingPunct="0">
        <a:spcBef>
          <a:spcPct val="20000"/>
        </a:spcBef>
        <a:spcAft>
          <a:spcPct val="0"/>
        </a:spcAft>
        <a:buClr>
          <a:srgbClr val="990000"/>
        </a:buClr>
        <a:buFont typeface="Symbol" pitchFamily="18" charset="2"/>
        <a:buChar char="¨"/>
        <a:defRPr sz="2000" b="1">
          <a:solidFill>
            <a:schemeClr val="tx1"/>
          </a:solidFill>
          <a:latin typeface="+mn-lt"/>
          <a:ea typeface="ＭＳ Ｐゴシック" pitchFamily="34" charset="-128"/>
        </a:defRPr>
      </a:lvl5pPr>
      <a:lvl6pPr marL="2514659" indent="-228605" algn="l" rtl="0" fontAlgn="base">
        <a:spcBef>
          <a:spcPct val="20000"/>
        </a:spcBef>
        <a:spcAft>
          <a:spcPct val="0"/>
        </a:spcAft>
        <a:buClr>
          <a:srgbClr val="990000"/>
        </a:buClr>
        <a:buFont typeface="Symbol" pitchFamily="18" charset="2"/>
        <a:buChar char="¨"/>
        <a:defRPr sz="2000" b="1">
          <a:solidFill>
            <a:schemeClr val="tx1"/>
          </a:solidFill>
          <a:latin typeface="+mn-lt"/>
        </a:defRPr>
      </a:lvl6pPr>
      <a:lvl7pPr marL="2971870" indent="-228605" algn="l" rtl="0" fontAlgn="base">
        <a:spcBef>
          <a:spcPct val="20000"/>
        </a:spcBef>
        <a:spcAft>
          <a:spcPct val="0"/>
        </a:spcAft>
        <a:buClr>
          <a:srgbClr val="990000"/>
        </a:buClr>
        <a:buFont typeface="Symbol" pitchFamily="18" charset="2"/>
        <a:buChar char="¨"/>
        <a:defRPr sz="2000" b="1">
          <a:solidFill>
            <a:schemeClr val="tx1"/>
          </a:solidFill>
          <a:latin typeface="+mn-lt"/>
        </a:defRPr>
      </a:lvl7pPr>
      <a:lvl8pPr marL="3429081" indent="-228605" algn="l" rtl="0" fontAlgn="base">
        <a:spcBef>
          <a:spcPct val="20000"/>
        </a:spcBef>
        <a:spcAft>
          <a:spcPct val="0"/>
        </a:spcAft>
        <a:buClr>
          <a:srgbClr val="990000"/>
        </a:buClr>
        <a:buFont typeface="Symbol" pitchFamily="18" charset="2"/>
        <a:buChar char="¨"/>
        <a:defRPr sz="2000" b="1">
          <a:solidFill>
            <a:schemeClr val="tx1"/>
          </a:solidFill>
          <a:latin typeface="+mn-lt"/>
        </a:defRPr>
      </a:lvl8pPr>
      <a:lvl9pPr marL="3886292" indent="-228605" algn="l" rtl="0" fontAlgn="base">
        <a:spcBef>
          <a:spcPct val="20000"/>
        </a:spcBef>
        <a:spcAft>
          <a:spcPct val="0"/>
        </a:spcAft>
        <a:buClr>
          <a:srgbClr val="990000"/>
        </a:buClr>
        <a:buFont typeface="Symbol" pitchFamily="18" charset="2"/>
        <a:buChar char="¨"/>
        <a:defRPr sz="2000" b="1">
          <a:solidFill>
            <a:schemeClr val="tx1"/>
          </a:solidFill>
          <a:latin typeface="+mn-lt"/>
        </a:defRPr>
      </a:lvl9pPr>
    </p:bodyStyle>
    <p:otherStyle>
      <a:defPPr>
        <a:defRPr lang="en-US"/>
      </a:defPPr>
      <a:lvl1pPr marL="0" algn="l" defTabSz="914422" rtl="0" eaLnBrk="1" latinLnBrk="0" hangingPunct="1">
        <a:defRPr sz="1800" kern="1200">
          <a:solidFill>
            <a:schemeClr val="tx1"/>
          </a:solidFill>
          <a:latin typeface="+mn-lt"/>
          <a:ea typeface="+mn-ea"/>
          <a:cs typeface="+mn-cs"/>
        </a:defRPr>
      </a:lvl1pPr>
      <a:lvl2pPr marL="457211" algn="l" defTabSz="914422" rtl="0" eaLnBrk="1" latinLnBrk="0" hangingPunct="1">
        <a:defRPr sz="1800" kern="1200">
          <a:solidFill>
            <a:schemeClr val="tx1"/>
          </a:solidFill>
          <a:latin typeface="+mn-lt"/>
          <a:ea typeface="+mn-ea"/>
          <a:cs typeface="+mn-cs"/>
        </a:defRPr>
      </a:lvl2pPr>
      <a:lvl3pPr marL="914422" algn="l" defTabSz="914422" rtl="0" eaLnBrk="1" latinLnBrk="0" hangingPunct="1">
        <a:defRPr sz="1800" kern="1200">
          <a:solidFill>
            <a:schemeClr val="tx1"/>
          </a:solidFill>
          <a:latin typeface="+mn-lt"/>
          <a:ea typeface="+mn-ea"/>
          <a:cs typeface="+mn-cs"/>
        </a:defRPr>
      </a:lvl3pPr>
      <a:lvl4pPr marL="1371633" algn="l" defTabSz="914422" rtl="0" eaLnBrk="1" latinLnBrk="0" hangingPunct="1">
        <a:defRPr sz="1800" kern="1200">
          <a:solidFill>
            <a:schemeClr val="tx1"/>
          </a:solidFill>
          <a:latin typeface="+mn-lt"/>
          <a:ea typeface="+mn-ea"/>
          <a:cs typeface="+mn-cs"/>
        </a:defRPr>
      </a:lvl4pPr>
      <a:lvl5pPr marL="1828844" algn="l" defTabSz="914422" rtl="0" eaLnBrk="1" latinLnBrk="0" hangingPunct="1">
        <a:defRPr sz="1800" kern="1200">
          <a:solidFill>
            <a:schemeClr val="tx1"/>
          </a:solidFill>
          <a:latin typeface="+mn-lt"/>
          <a:ea typeface="+mn-ea"/>
          <a:cs typeface="+mn-cs"/>
        </a:defRPr>
      </a:lvl5pPr>
      <a:lvl6pPr marL="2286054" algn="l" defTabSz="914422" rtl="0" eaLnBrk="1" latinLnBrk="0" hangingPunct="1">
        <a:defRPr sz="1800" kern="1200">
          <a:solidFill>
            <a:schemeClr val="tx1"/>
          </a:solidFill>
          <a:latin typeface="+mn-lt"/>
          <a:ea typeface="+mn-ea"/>
          <a:cs typeface="+mn-cs"/>
        </a:defRPr>
      </a:lvl6pPr>
      <a:lvl7pPr marL="2743265" algn="l" defTabSz="914422" rtl="0" eaLnBrk="1" latinLnBrk="0" hangingPunct="1">
        <a:defRPr sz="1800" kern="1200">
          <a:solidFill>
            <a:schemeClr val="tx1"/>
          </a:solidFill>
          <a:latin typeface="+mn-lt"/>
          <a:ea typeface="+mn-ea"/>
          <a:cs typeface="+mn-cs"/>
        </a:defRPr>
      </a:lvl7pPr>
      <a:lvl8pPr marL="3200476" algn="l" defTabSz="914422" rtl="0" eaLnBrk="1" latinLnBrk="0" hangingPunct="1">
        <a:defRPr sz="1800" kern="1200">
          <a:solidFill>
            <a:schemeClr val="tx1"/>
          </a:solidFill>
          <a:latin typeface="+mn-lt"/>
          <a:ea typeface="+mn-ea"/>
          <a:cs typeface="+mn-cs"/>
        </a:defRPr>
      </a:lvl8pPr>
      <a:lvl9pPr marL="3657687" algn="l" defTabSz="91442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96263" y="149023"/>
            <a:ext cx="11105843" cy="111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7" rIns="91350" bIns="45677"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595300" y="1635972"/>
            <a:ext cx="10807258"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7" rIns="91350" bIns="4567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5"/>
          <p:cNvSpPr>
            <a:spLocks noChangeArrowheads="1"/>
          </p:cNvSpPr>
          <p:nvPr/>
        </p:nvSpPr>
        <p:spPr bwMode="auto">
          <a:xfrm>
            <a:off x="0" y="1263440"/>
            <a:ext cx="11898313" cy="74506"/>
          </a:xfrm>
          <a:prstGeom prst="rect">
            <a:avLst/>
          </a:prstGeom>
          <a:solidFill>
            <a:srgbClr val="FFFFCC"/>
          </a:solidFill>
          <a:ln w="9525">
            <a:solidFill>
              <a:srgbClr val="FFFFCC"/>
            </a:solidFill>
            <a:miter lim="800000"/>
            <a:headEnd/>
            <a:tailEnd/>
          </a:ln>
        </p:spPr>
        <p:txBody>
          <a:bodyPr wrap="none" lIns="91350" tIns="45677" rIns="91350" bIns="45677"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22" eaLnBrk="1" hangingPunct="1">
              <a:defRPr/>
            </a:pPr>
            <a:endParaRPr lang="en-GB" altLang="en-US" sz="1600" smtClean="0">
              <a:solidFill>
                <a:srgbClr val="FFFFFF"/>
              </a:solidFill>
              <a:latin typeface="Arial" pitchFamily="34" charset="0"/>
              <a:ea typeface="ＭＳ Ｐゴシック" pitchFamily="34" charset="-128"/>
            </a:endParaRPr>
          </a:p>
        </p:txBody>
      </p:sp>
      <p:sp>
        <p:nvSpPr>
          <p:cNvPr id="9221" name="Rectangle 7"/>
          <p:cNvSpPr>
            <a:spLocks noChangeArrowheads="1"/>
          </p:cNvSpPr>
          <p:nvPr/>
        </p:nvSpPr>
        <p:spPr bwMode="auto">
          <a:xfrm>
            <a:off x="22" y="21"/>
            <a:ext cx="3767048" cy="4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22" eaLnBrk="1" hangingPunct="1">
              <a:defRPr/>
            </a:pPr>
            <a:endParaRPr lang="en-GB" altLang="en-US" sz="1000" smtClean="0">
              <a:solidFill>
                <a:srgbClr val="FFFFFF"/>
              </a:solidFill>
              <a:latin typeface="Arial" pitchFamily="34" charset="0"/>
              <a:ea typeface="ＭＳ Ｐゴシック" pitchFamily="34" charset="-128"/>
            </a:endParaRPr>
          </a:p>
        </p:txBody>
      </p:sp>
    </p:spTree>
    <p:extLst>
      <p:ext uri="{BB962C8B-B14F-4D97-AF65-F5344CB8AC3E}">
        <p14:creationId xmlns:p14="http://schemas.microsoft.com/office/powerpoint/2010/main" val="682820982"/>
      </p:ext>
    </p:extLst>
  </p:cSld>
  <p:clrMap bg1="dk2" tx1="lt1" bg2="dk1" tx2="lt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FFCC00"/>
          </a:solidFill>
          <a:latin typeface="+mj-lt"/>
          <a:ea typeface="ＭＳ Ｐゴシック" pitchFamily="34" charset="-128"/>
          <a:cs typeface="MS PGothic" charset="0"/>
        </a:defRPr>
      </a:lvl1pPr>
      <a:lvl2pPr algn="ctr" rtl="0" eaLnBrk="0" fontAlgn="base" hangingPunct="0">
        <a:spcBef>
          <a:spcPct val="0"/>
        </a:spcBef>
        <a:spcAft>
          <a:spcPct val="0"/>
        </a:spcAft>
        <a:defRPr sz="3600" b="1">
          <a:solidFill>
            <a:srgbClr val="FFCC00"/>
          </a:solidFill>
          <a:latin typeface="Arial Narrow" pitchFamily="34" charset="0"/>
          <a:ea typeface="ＭＳ Ｐゴシック" pitchFamily="34" charset="-128"/>
          <a:cs typeface="MS PGothic" charset="0"/>
        </a:defRPr>
      </a:lvl2pPr>
      <a:lvl3pPr algn="ctr" rtl="0" eaLnBrk="0" fontAlgn="base" hangingPunct="0">
        <a:spcBef>
          <a:spcPct val="0"/>
        </a:spcBef>
        <a:spcAft>
          <a:spcPct val="0"/>
        </a:spcAft>
        <a:defRPr sz="3600" b="1">
          <a:solidFill>
            <a:srgbClr val="FFCC00"/>
          </a:solidFill>
          <a:latin typeface="Arial Narrow" pitchFamily="34" charset="0"/>
          <a:ea typeface="ＭＳ Ｐゴシック" pitchFamily="34" charset="-128"/>
          <a:cs typeface="MS PGothic" charset="0"/>
        </a:defRPr>
      </a:lvl3pPr>
      <a:lvl4pPr algn="ctr" rtl="0" eaLnBrk="0" fontAlgn="base" hangingPunct="0">
        <a:spcBef>
          <a:spcPct val="0"/>
        </a:spcBef>
        <a:spcAft>
          <a:spcPct val="0"/>
        </a:spcAft>
        <a:defRPr sz="3600" b="1">
          <a:solidFill>
            <a:srgbClr val="FFCC00"/>
          </a:solidFill>
          <a:latin typeface="Arial Narrow" pitchFamily="34" charset="0"/>
          <a:ea typeface="ＭＳ Ｐゴシック" pitchFamily="34" charset="-128"/>
          <a:cs typeface="MS PGothic" charset="0"/>
        </a:defRPr>
      </a:lvl4pPr>
      <a:lvl5pPr algn="ctr" rtl="0" eaLnBrk="0" fontAlgn="base" hangingPunct="0">
        <a:spcBef>
          <a:spcPct val="0"/>
        </a:spcBef>
        <a:spcAft>
          <a:spcPct val="0"/>
        </a:spcAft>
        <a:defRPr sz="3600" b="1">
          <a:solidFill>
            <a:srgbClr val="FFCC00"/>
          </a:solidFill>
          <a:latin typeface="Arial Narrow" pitchFamily="34" charset="0"/>
          <a:ea typeface="ＭＳ Ｐゴシック" pitchFamily="34" charset="-128"/>
          <a:cs typeface="MS PGothic" charset="0"/>
        </a:defRPr>
      </a:lvl5pPr>
      <a:lvl6pPr marL="456783" algn="ctr" rtl="0" fontAlgn="base">
        <a:spcBef>
          <a:spcPct val="0"/>
        </a:spcBef>
        <a:spcAft>
          <a:spcPct val="0"/>
        </a:spcAft>
        <a:defRPr sz="3600" b="1">
          <a:solidFill>
            <a:schemeClr val="tx2"/>
          </a:solidFill>
          <a:latin typeface="Arial Narrow" pitchFamily="34" charset="0"/>
        </a:defRPr>
      </a:lvl6pPr>
      <a:lvl7pPr marL="913570" algn="ctr" rtl="0" fontAlgn="base">
        <a:spcBef>
          <a:spcPct val="0"/>
        </a:spcBef>
        <a:spcAft>
          <a:spcPct val="0"/>
        </a:spcAft>
        <a:defRPr sz="3600" b="1">
          <a:solidFill>
            <a:schemeClr val="tx2"/>
          </a:solidFill>
          <a:latin typeface="Arial Narrow" pitchFamily="34" charset="0"/>
        </a:defRPr>
      </a:lvl7pPr>
      <a:lvl8pPr marL="1370355" algn="ctr" rtl="0" fontAlgn="base">
        <a:spcBef>
          <a:spcPct val="0"/>
        </a:spcBef>
        <a:spcAft>
          <a:spcPct val="0"/>
        </a:spcAft>
        <a:defRPr sz="3600" b="1">
          <a:solidFill>
            <a:schemeClr val="tx2"/>
          </a:solidFill>
          <a:latin typeface="Arial Narrow" pitchFamily="34" charset="0"/>
        </a:defRPr>
      </a:lvl8pPr>
      <a:lvl9pPr marL="1827137" algn="ctr" rtl="0" fontAlgn="base">
        <a:spcBef>
          <a:spcPct val="0"/>
        </a:spcBef>
        <a:spcAft>
          <a:spcPct val="0"/>
        </a:spcAft>
        <a:defRPr sz="3600" b="1">
          <a:solidFill>
            <a:schemeClr val="tx2"/>
          </a:solidFill>
          <a:latin typeface="Arial Narrow" pitchFamily="34" charset="0"/>
        </a:defRPr>
      </a:lvl9pPr>
    </p:titleStyle>
    <p:bodyStyle>
      <a:lvl1pPr marL="341321" indent="-341321" algn="l" rtl="0" eaLnBrk="0" fontAlgn="base" hangingPunct="0">
        <a:spcBef>
          <a:spcPct val="20000"/>
        </a:spcBef>
        <a:spcAft>
          <a:spcPct val="0"/>
        </a:spcAft>
        <a:buChar char="•"/>
        <a:defRPr sz="2400">
          <a:solidFill>
            <a:schemeClr val="tx1"/>
          </a:solidFill>
          <a:latin typeface="+mn-lt"/>
          <a:ea typeface="ＭＳ Ｐゴシック" pitchFamily="34" charset="-128"/>
          <a:cs typeface="MS PGothic" charset="0"/>
        </a:defRPr>
      </a:lvl1pPr>
      <a:lvl2pPr marL="741380" indent="-284169" algn="l" rtl="0" eaLnBrk="0" fontAlgn="base" hangingPunct="0">
        <a:spcBef>
          <a:spcPct val="20000"/>
        </a:spcBef>
        <a:spcAft>
          <a:spcPct val="15000"/>
        </a:spcAft>
        <a:buChar char="–"/>
        <a:defRPr sz="2000">
          <a:solidFill>
            <a:schemeClr val="tx1"/>
          </a:solidFill>
          <a:latin typeface="+mn-lt"/>
          <a:ea typeface="ＭＳ Ｐゴシック" pitchFamily="34" charset="-128"/>
          <a:cs typeface="MS PGothic" charset="0"/>
        </a:defRPr>
      </a:lvl2pPr>
      <a:lvl3pPr marL="1141440" indent="-227019"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charset="0"/>
        </a:defRPr>
      </a:lvl3pPr>
      <a:lvl4pPr marL="1598651" indent="-227019"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charset="0"/>
        </a:defRPr>
      </a:lvl4pPr>
      <a:lvl5pPr marL="2054274" indent="-227019" algn="l" rtl="0" eaLnBrk="0" fontAlgn="base" hangingPunct="0">
        <a:spcBef>
          <a:spcPct val="20000"/>
        </a:spcBef>
        <a:spcAft>
          <a:spcPct val="0"/>
        </a:spcAft>
        <a:buChar char="»"/>
        <a:defRPr sz="2000">
          <a:solidFill>
            <a:schemeClr val="tx1"/>
          </a:solidFill>
          <a:latin typeface="+mn-lt"/>
          <a:ea typeface="ＭＳ Ｐゴシック" pitchFamily="34" charset="-128"/>
          <a:cs typeface="MS PGothic" charset="0"/>
        </a:defRPr>
      </a:lvl5pPr>
      <a:lvl6pPr marL="2512314" indent="-228392" algn="l" rtl="0" fontAlgn="base">
        <a:spcBef>
          <a:spcPct val="20000"/>
        </a:spcBef>
        <a:spcAft>
          <a:spcPct val="0"/>
        </a:spcAft>
        <a:buChar char="»"/>
        <a:defRPr sz="2000">
          <a:solidFill>
            <a:schemeClr val="tx1"/>
          </a:solidFill>
          <a:latin typeface="+mn-lt"/>
        </a:defRPr>
      </a:lvl6pPr>
      <a:lvl7pPr marL="2969099" indent="-228392" algn="l" rtl="0" fontAlgn="base">
        <a:spcBef>
          <a:spcPct val="20000"/>
        </a:spcBef>
        <a:spcAft>
          <a:spcPct val="0"/>
        </a:spcAft>
        <a:buChar char="»"/>
        <a:defRPr sz="2000">
          <a:solidFill>
            <a:schemeClr val="tx1"/>
          </a:solidFill>
          <a:latin typeface="+mn-lt"/>
        </a:defRPr>
      </a:lvl7pPr>
      <a:lvl8pPr marL="3425884" indent="-228392" algn="l" rtl="0" fontAlgn="base">
        <a:spcBef>
          <a:spcPct val="20000"/>
        </a:spcBef>
        <a:spcAft>
          <a:spcPct val="0"/>
        </a:spcAft>
        <a:buChar char="»"/>
        <a:defRPr sz="2000">
          <a:solidFill>
            <a:schemeClr val="tx1"/>
          </a:solidFill>
          <a:latin typeface="+mn-lt"/>
        </a:defRPr>
      </a:lvl8pPr>
      <a:lvl9pPr marL="3882668" indent="-2283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570" rtl="0" eaLnBrk="1" latinLnBrk="0" hangingPunct="1">
        <a:defRPr sz="1800" kern="1200">
          <a:solidFill>
            <a:schemeClr val="tx1"/>
          </a:solidFill>
          <a:latin typeface="+mn-lt"/>
          <a:ea typeface="+mn-ea"/>
          <a:cs typeface="+mn-cs"/>
        </a:defRPr>
      </a:lvl1pPr>
      <a:lvl2pPr marL="456783" algn="l" defTabSz="913570" rtl="0" eaLnBrk="1" latinLnBrk="0" hangingPunct="1">
        <a:defRPr sz="1800" kern="1200">
          <a:solidFill>
            <a:schemeClr val="tx1"/>
          </a:solidFill>
          <a:latin typeface="+mn-lt"/>
          <a:ea typeface="+mn-ea"/>
          <a:cs typeface="+mn-cs"/>
        </a:defRPr>
      </a:lvl2pPr>
      <a:lvl3pPr marL="913570" algn="l" defTabSz="913570" rtl="0" eaLnBrk="1" latinLnBrk="0" hangingPunct="1">
        <a:defRPr sz="1800" kern="1200">
          <a:solidFill>
            <a:schemeClr val="tx1"/>
          </a:solidFill>
          <a:latin typeface="+mn-lt"/>
          <a:ea typeface="+mn-ea"/>
          <a:cs typeface="+mn-cs"/>
        </a:defRPr>
      </a:lvl3pPr>
      <a:lvl4pPr marL="1370355" algn="l" defTabSz="913570" rtl="0" eaLnBrk="1" latinLnBrk="0" hangingPunct="1">
        <a:defRPr sz="1800" kern="1200">
          <a:solidFill>
            <a:schemeClr val="tx1"/>
          </a:solidFill>
          <a:latin typeface="+mn-lt"/>
          <a:ea typeface="+mn-ea"/>
          <a:cs typeface="+mn-cs"/>
        </a:defRPr>
      </a:lvl4pPr>
      <a:lvl5pPr marL="1827137" algn="l" defTabSz="913570" rtl="0" eaLnBrk="1" latinLnBrk="0" hangingPunct="1">
        <a:defRPr sz="1800" kern="1200">
          <a:solidFill>
            <a:schemeClr val="tx1"/>
          </a:solidFill>
          <a:latin typeface="+mn-lt"/>
          <a:ea typeface="+mn-ea"/>
          <a:cs typeface="+mn-cs"/>
        </a:defRPr>
      </a:lvl5pPr>
      <a:lvl6pPr marL="2283922" algn="l" defTabSz="913570" rtl="0" eaLnBrk="1" latinLnBrk="0" hangingPunct="1">
        <a:defRPr sz="1800" kern="1200">
          <a:solidFill>
            <a:schemeClr val="tx1"/>
          </a:solidFill>
          <a:latin typeface="+mn-lt"/>
          <a:ea typeface="+mn-ea"/>
          <a:cs typeface="+mn-cs"/>
        </a:defRPr>
      </a:lvl6pPr>
      <a:lvl7pPr marL="2740706" algn="l" defTabSz="913570" rtl="0" eaLnBrk="1" latinLnBrk="0" hangingPunct="1">
        <a:defRPr sz="1800" kern="1200">
          <a:solidFill>
            <a:schemeClr val="tx1"/>
          </a:solidFill>
          <a:latin typeface="+mn-lt"/>
          <a:ea typeface="+mn-ea"/>
          <a:cs typeface="+mn-cs"/>
        </a:defRPr>
      </a:lvl7pPr>
      <a:lvl8pPr marL="3197488" algn="l" defTabSz="913570" rtl="0" eaLnBrk="1" latinLnBrk="0" hangingPunct="1">
        <a:defRPr sz="1800" kern="1200">
          <a:solidFill>
            <a:schemeClr val="tx1"/>
          </a:solidFill>
          <a:latin typeface="+mn-lt"/>
          <a:ea typeface="+mn-ea"/>
          <a:cs typeface="+mn-cs"/>
        </a:defRPr>
      </a:lvl8pPr>
      <a:lvl9pPr marL="3654274" algn="l" defTabSz="91357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916" y="268030"/>
            <a:ext cx="10708482" cy="111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94916" y="1561680"/>
            <a:ext cx="10708482" cy="441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94917" y="6094880"/>
            <a:ext cx="2776273" cy="4647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22" hangingPunct="1">
              <a:defRPr/>
            </a:pPr>
            <a:endParaRPr lang="en-US">
              <a:solidFill>
                <a:srgbClr val="FFFFFF"/>
              </a:solidFill>
            </a:endParaRPr>
          </a:p>
        </p:txBody>
      </p:sp>
      <p:sp>
        <p:nvSpPr>
          <p:cNvPr id="1029" name="Rectangle 5"/>
          <p:cNvSpPr>
            <a:spLocks noGrp="1" noChangeArrowheads="1"/>
          </p:cNvSpPr>
          <p:nvPr>
            <p:ph type="ftr" sz="quarter" idx="3"/>
          </p:nvPr>
        </p:nvSpPr>
        <p:spPr bwMode="auto">
          <a:xfrm>
            <a:off x="4065257" y="6094880"/>
            <a:ext cx="3767799" cy="4647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22" hangingPunct="1">
              <a:defRPr/>
            </a:pPr>
            <a:endParaRPr lang="en-US">
              <a:solidFill>
                <a:srgbClr val="FFFFFF"/>
              </a:solidFill>
            </a:endParaRPr>
          </a:p>
        </p:txBody>
      </p:sp>
      <p:sp>
        <p:nvSpPr>
          <p:cNvPr id="1030" name="Rectangle 6"/>
          <p:cNvSpPr>
            <a:spLocks noGrp="1" noChangeArrowheads="1"/>
          </p:cNvSpPr>
          <p:nvPr>
            <p:ph type="sldNum" sz="quarter" idx="4"/>
          </p:nvPr>
        </p:nvSpPr>
        <p:spPr bwMode="auto">
          <a:xfrm>
            <a:off x="8527124" y="6094880"/>
            <a:ext cx="2776273" cy="4647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22" hangingPunct="1">
              <a:defRPr/>
            </a:pPr>
            <a:fld id="{A07AEBFE-B2B4-4BF6-A300-D71594614D3D}" type="slidenum">
              <a:rPr lang="en-US" smtClean="0">
                <a:solidFill>
                  <a:srgbClr val="FFFFFF"/>
                </a:solidFill>
              </a:rPr>
              <a:pPr defTabSz="914422" hangingPunct="1">
                <a:defRPr/>
              </a:pPr>
              <a:t>‹#›</a:t>
            </a:fld>
            <a:endParaRPr lang="en-US">
              <a:solidFill>
                <a:srgbClr val="FFFFFF"/>
              </a:solidFill>
            </a:endParaRPr>
          </a:p>
        </p:txBody>
      </p:sp>
      <p:sp>
        <p:nvSpPr>
          <p:cNvPr id="7" name="TextBox 6"/>
          <p:cNvSpPr txBox="1"/>
          <p:nvPr userDrawn="1"/>
        </p:nvSpPr>
        <p:spPr>
          <a:xfrm>
            <a:off x="9682956" y="49491"/>
            <a:ext cx="1983052" cy="300368"/>
          </a:xfrm>
          <a:prstGeom prst="rect">
            <a:avLst/>
          </a:prstGeom>
          <a:noFill/>
        </p:spPr>
        <p:txBody>
          <a:bodyPr wrap="square" rtlCol="0">
            <a:spAutoFit/>
          </a:bodyPr>
          <a:lstStyle/>
          <a:p>
            <a:pPr algn="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a:t>
            </a:r>
            <a:fld id="{855F7D49-8920-4811-BC76-0E9BF1D8C467}" type="slidenum">
              <a:rPr lang="en-US" sz="1366" smtClean="0">
                <a:solidFill>
                  <a:prstClr val="white"/>
                </a:solidFill>
                <a:latin typeface="Arial" pitchFamily="34" charset="0"/>
                <a:ea typeface="+mn-ea"/>
                <a:cs typeface="Arial" pitchFamily="34" charset="0"/>
              </a:rPr>
              <a:pPr algn="r" defTabSz="892363" fontAlgn="auto" hangingPunct="1">
                <a:spcBef>
                  <a:spcPts val="0"/>
                </a:spcBef>
                <a:spcAft>
                  <a:spcPts val="0"/>
                </a:spcAft>
              </a:pPr>
              <a:t>‹#›</a:t>
            </a:fld>
            <a:r>
              <a:rPr lang="en-US" sz="1366" dirty="0" smtClean="0">
                <a:solidFill>
                  <a:prstClr val="white"/>
                </a:solidFill>
                <a:latin typeface="Arial" pitchFamily="34" charset="0"/>
                <a:ea typeface="+mn-ea"/>
                <a:cs typeface="Arial" pitchFamily="34" charset="0"/>
              </a:rPr>
              <a:t> of 31</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3258472657"/>
      </p:ext>
    </p:extLst>
  </p:cSld>
  <p:clrMap bg1="dk2" tx1="lt1" bg2="dk1" tx2="lt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11" algn="ctr" rtl="0" fontAlgn="base">
        <a:spcBef>
          <a:spcPct val="0"/>
        </a:spcBef>
        <a:spcAft>
          <a:spcPct val="0"/>
        </a:spcAft>
        <a:defRPr sz="4400">
          <a:solidFill>
            <a:schemeClr val="tx2"/>
          </a:solidFill>
          <a:latin typeface="Arial" charset="0"/>
        </a:defRPr>
      </a:lvl6pPr>
      <a:lvl7pPr marL="914422" algn="ctr" rtl="0" fontAlgn="base">
        <a:spcBef>
          <a:spcPct val="0"/>
        </a:spcBef>
        <a:spcAft>
          <a:spcPct val="0"/>
        </a:spcAft>
        <a:defRPr sz="4400">
          <a:solidFill>
            <a:schemeClr val="tx2"/>
          </a:solidFill>
          <a:latin typeface="Arial" charset="0"/>
        </a:defRPr>
      </a:lvl7pPr>
      <a:lvl8pPr marL="1371633" algn="ctr" rtl="0" fontAlgn="base">
        <a:spcBef>
          <a:spcPct val="0"/>
        </a:spcBef>
        <a:spcAft>
          <a:spcPct val="0"/>
        </a:spcAft>
        <a:defRPr sz="4400">
          <a:solidFill>
            <a:schemeClr val="tx2"/>
          </a:solidFill>
          <a:latin typeface="Arial" charset="0"/>
        </a:defRPr>
      </a:lvl8pPr>
      <a:lvl9pPr marL="1828844" algn="ctr" rtl="0" fontAlgn="base">
        <a:spcBef>
          <a:spcPct val="0"/>
        </a:spcBef>
        <a:spcAft>
          <a:spcPct val="0"/>
        </a:spcAft>
        <a:defRPr sz="4400">
          <a:solidFill>
            <a:schemeClr val="tx2"/>
          </a:solidFill>
          <a:latin typeface="Arial" charset="0"/>
        </a:defRPr>
      </a:lvl9pPr>
    </p:titleStyle>
    <p:bodyStyle>
      <a:lvl1pPr marL="342908" indent="-342908" algn="l" rtl="0" eaLnBrk="0" fontAlgn="base" hangingPunct="0">
        <a:spcBef>
          <a:spcPct val="20000"/>
        </a:spcBef>
        <a:spcAft>
          <a:spcPct val="0"/>
        </a:spcAft>
        <a:buChar char="•"/>
        <a:defRPr sz="3200">
          <a:solidFill>
            <a:schemeClr val="tx1"/>
          </a:solidFill>
          <a:latin typeface="+mn-lt"/>
          <a:ea typeface="+mn-ea"/>
          <a:cs typeface="+mn-cs"/>
        </a:defRPr>
      </a:lvl1pPr>
      <a:lvl2pPr marL="742968" indent="-285757" algn="l" rtl="0" eaLnBrk="0" fontAlgn="base" hangingPunct="0">
        <a:spcBef>
          <a:spcPct val="20000"/>
        </a:spcBef>
        <a:spcAft>
          <a:spcPct val="0"/>
        </a:spcAft>
        <a:buChar char="–"/>
        <a:defRPr sz="2800">
          <a:solidFill>
            <a:schemeClr val="tx1"/>
          </a:solidFill>
          <a:latin typeface="+mn-lt"/>
        </a:defRPr>
      </a:lvl2pPr>
      <a:lvl3pPr marL="1143027" indent="-228605" algn="l" rtl="0" eaLnBrk="0" fontAlgn="base" hangingPunct="0">
        <a:spcBef>
          <a:spcPct val="20000"/>
        </a:spcBef>
        <a:spcAft>
          <a:spcPct val="0"/>
        </a:spcAft>
        <a:buChar char="•"/>
        <a:defRPr sz="2400">
          <a:solidFill>
            <a:schemeClr val="tx1"/>
          </a:solidFill>
          <a:latin typeface="+mn-lt"/>
        </a:defRPr>
      </a:lvl3pPr>
      <a:lvl4pPr marL="1600238" indent="-228605" algn="l" rtl="0" eaLnBrk="0" fontAlgn="base" hangingPunct="0">
        <a:spcBef>
          <a:spcPct val="20000"/>
        </a:spcBef>
        <a:spcAft>
          <a:spcPct val="0"/>
        </a:spcAft>
        <a:buChar char="–"/>
        <a:defRPr sz="2000">
          <a:solidFill>
            <a:schemeClr val="tx1"/>
          </a:solidFill>
          <a:latin typeface="+mn-lt"/>
        </a:defRPr>
      </a:lvl4pPr>
      <a:lvl5pPr marL="2057448" indent="-228605" algn="l" rtl="0" eaLnBrk="0" fontAlgn="base" hangingPunct="0">
        <a:spcBef>
          <a:spcPct val="20000"/>
        </a:spcBef>
        <a:spcAft>
          <a:spcPct val="0"/>
        </a:spcAft>
        <a:buChar char="»"/>
        <a:defRPr sz="2000">
          <a:solidFill>
            <a:schemeClr val="tx1"/>
          </a:solidFill>
          <a:latin typeface="+mn-lt"/>
        </a:defRPr>
      </a:lvl5pPr>
      <a:lvl6pPr marL="2514659" indent="-228605" algn="l" rtl="0" fontAlgn="base">
        <a:spcBef>
          <a:spcPct val="20000"/>
        </a:spcBef>
        <a:spcAft>
          <a:spcPct val="0"/>
        </a:spcAft>
        <a:buChar char="»"/>
        <a:defRPr sz="2000">
          <a:solidFill>
            <a:schemeClr val="tx1"/>
          </a:solidFill>
          <a:latin typeface="+mn-lt"/>
        </a:defRPr>
      </a:lvl6pPr>
      <a:lvl7pPr marL="2971870" indent="-228605" algn="l" rtl="0" fontAlgn="base">
        <a:spcBef>
          <a:spcPct val="20000"/>
        </a:spcBef>
        <a:spcAft>
          <a:spcPct val="0"/>
        </a:spcAft>
        <a:buChar char="»"/>
        <a:defRPr sz="2000">
          <a:solidFill>
            <a:schemeClr val="tx1"/>
          </a:solidFill>
          <a:latin typeface="+mn-lt"/>
        </a:defRPr>
      </a:lvl7pPr>
      <a:lvl8pPr marL="3429081" indent="-228605" algn="l" rtl="0" fontAlgn="base">
        <a:spcBef>
          <a:spcPct val="20000"/>
        </a:spcBef>
        <a:spcAft>
          <a:spcPct val="0"/>
        </a:spcAft>
        <a:buChar char="»"/>
        <a:defRPr sz="2000">
          <a:solidFill>
            <a:schemeClr val="tx1"/>
          </a:solidFill>
          <a:latin typeface="+mn-lt"/>
        </a:defRPr>
      </a:lvl8pPr>
      <a:lvl9pPr marL="3886292" indent="-22860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22" rtl="0" eaLnBrk="1" latinLnBrk="0" hangingPunct="1">
        <a:defRPr sz="1800" kern="1200">
          <a:solidFill>
            <a:schemeClr val="tx1"/>
          </a:solidFill>
          <a:latin typeface="+mn-lt"/>
          <a:ea typeface="+mn-ea"/>
          <a:cs typeface="+mn-cs"/>
        </a:defRPr>
      </a:lvl1pPr>
      <a:lvl2pPr marL="457211" algn="l" defTabSz="914422" rtl="0" eaLnBrk="1" latinLnBrk="0" hangingPunct="1">
        <a:defRPr sz="1800" kern="1200">
          <a:solidFill>
            <a:schemeClr val="tx1"/>
          </a:solidFill>
          <a:latin typeface="+mn-lt"/>
          <a:ea typeface="+mn-ea"/>
          <a:cs typeface="+mn-cs"/>
        </a:defRPr>
      </a:lvl2pPr>
      <a:lvl3pPr marL="914422" algn="l" defTabSz="914422" rtl="0" eaLnBrk="1" latinLnBrk="0" hangingPunct="1">
        <a:defRPr sz="1800" kern="1200">
          <a:solidFill>
            <a:schemeClr val="tx1"/>
          </a:solidFill>
          <a:latin typeface="+mn-lt"/>
          <a:ea typeface="+mn-ea"/>
          <a:cs typeface="+mn-cs"/>
        </a:defRPr>
      </a:lvl3pPr>
      <a:lvl4pPr marL="1371633" algn="l" defTabSz="914422" rtl="0" eaLnBrk="1" latinLnBrk="0" hangingPunct="1">
        <a:defRPr sz="1800" kern="1200">
          <a:solidFill>
            <a:schemeClr val="tx1"/>
          </a:solidFill>
          <a:latin typeface="+mn-lt"/>
          <a:ea typeface="+mn-ea"/>
          <a:cs typeface="+mn-cs"/>
        </a:defRPr>
      </a:lvl4pPr>
      <a:lvl5pPr marL="1828844" algn="l" defTabSz="914422" rtl="0" eaLnBrk="1" latinLnBrk="0" hangingPunct="1">
        <a:defRPr sz="1800" kern="1200">
          <a:solidFill>
            <a:schemeClr val="tx1"/>
          </a:solidFill>
          <a:latin typeface="+mn-lt"/>
          <a:ea typeface="+mn-ea"/>
          <a:cs typeface="+mn-cs"/>
        </a:defRPr>
      </a:lvl5pPr>
      <a:lvl6pPr marL="2286054" algn="l" defTabSz="914422" rtl="0" eaLnBrk="1" latinLnBrk="0" hangingPunct="1">
        <a:defRPr sz="1800" kern="1200">
          <a:solidFill>
            <a:schemeClr val="tx1"/>
          </a:solidFill>
          <a:latin typeface="+mn-lt"/>
          <a:ea typeface="+mn-ea"/>
          <a:cs typeface="+mn-cs"/>
        </a:defRPr>
      </a:lvl6pPr>
      <a:lvl7pPr marL="2743265" algn="l" defTabSz="914422" rtl="0" eaLnBrk="1" latinLnBrk="0" hangingPunct="1">
        <a:defRPr sz="1800" kern="1200">
          <a:solidFill>
            <a:schemeClr val="tx1"/>
          </a:solidFill>
          <a:latin typeface="+mn-lt"/>
          <a:ea typeface="+mn-ea"/>
          <a:cs typeface="+mn-cs"/>
        </a:defRPr>
      </a:lvl7pPr>
      <a:lvl8pPr marL="3200476" algn="l" defTabSz="914422" rtl="0" eaLnBrk="1" latinLnBrk="0" hangingPunct="1">
        <a:defRPr sz="1800" kern="1200">
          <a:solidFill>
            <a:schemeClr val="tx1"/>
          </a:solidFill>
          <a:latin typeface="+mn-lt"/>
          <a:ea typeface="+mn-ea"/>
          <a:cs typeface="+mn-cs"/>
        </a:defRPr>
      </a:lvl8pPr>
      <a:lvl9pPr marL="3657687" algn="l" defTabSz="91442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59621" y="223520"/>
            <a:ext cx="11738692" cy="111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259149" y="1784995"/>
            <a:ext cx="10112440" cy="401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Line 26"/>
          <p:cNvSpPr>
            <a:spLocks noChangeShapeType="1"/>
          </p:cNvSpPr>
          <p:nvPr/>
        </p:nvSpPr>
        <p:spPr bwMode="auto">
          <a:xfrm>
            <a:off x="296710" y="1272951"/>
            <a:ext cx="11308655"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wrap="none" anchor="ctr"/>
          <a:lstStyle/>
          <a:p>
            <a:pPr defTabSz="914422" hangingPunct="1"/>
            <a:endParaRPr lang="en-US" sz="2400" smtClean="0">
              <a:latin typeface="Times New Roman" pitchFamily="18" charset="0"/>
            </a:endParaRPr>
          </a:p>
        </p:txBody>
      </p:sp>
    </p:spTree>
    <p:extLst>
      <p:ext uri="{BB962C8B-B14F-4D97-AF65-F5344CB8AC3E}">
        <p14:creationId xmlns:p14="http://schemas.microsoft.com/office/powerpoint/2010/main" val="55155801"/>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rtl="0" eaLnBrk="0" fontAlgn="base" hangingPunct="0">
        <a:spcBef>
          <a:spcPct val="0"/>
        </a:spcBef>
        <a:spcAft>
          <a:spcPct val="0"/>
        </a:spcAft>
        <a:defRPr sz="3200" b="1">
          <a:solidFill>
            <a:schemeClr val="tx1"/>
          </a:solidFill>
          <a:latin typeface="+mj-lt"/>
          <a:ea typeface="ＭＳ Ｐゴシック" pitchFamily="34" charset="-128"/>
          <a:cs typeface="ＭＳ Ｐゴシック" charset="0"/>
        </a:defRPr>
      </a:lvl1pPr>
      <a:lvl2pPr algn="l" rtl="0" eaLnBrk="0" fontAlgn="base" hangingPunct="0">
        <a:spcBef>
          <a:spcPct val="0"/>
        </a:spcBef>
        <a:spcAft>
          <a:spcPct val="0"/>
        </a:spcAft>
        <a:defRPr sz="3200" b="1">
          <a:solidFill>
            <a:schemeClr val="tx1"/>
          </a:solidFill>
          <a:latin typeface="Arial Narrow" pitchFamily="34" charset="0"/>
          <a:ea typeface="ＭＳ Ｐゴシック" pitchFamily="34" charset="-128"/>
          <a:cs typeface="ＭＳ Ｐゴシック" charset="0"/>
        </a:defRPr>
      </a:lvl2pPr>
      <a:lvl3pPr algn="l" rtl="0" eaLnBrk="0" fontAlgn="base" hangingPunct="0">
        <a:spcBef>
          <a:spcPct val="0"/>
        </a:spcBef>
        <a:spcAft>
          <a:spcPct val="0"/>
        </a:spcAft>
        <a:defRPr sz="3200" b="1">
          <a:solidFill>
            <a:schemeClr val="tx1"/>
          </a:solidFill>
          <a:latin typeface="Arial Narrow" pitchFamily="34" charset="0"/>
          <a:ea typeface="ＭＳ Ｐゴシック" pitchFamily="34" charset="-128"/>
          <a:cs typeface="ＭＳ Ｐゴシック" charset="0"/>
        </a:defRPr>
      </a:lvl3pPr>
      <a:lvl4pPr algn="l" rtl="0" eaLnBrk="0" fontAlgn="base" hangingPunct="0">
        <a:spcBef>
          <a:spcPct val="0"/>
        </a:spcBef>
        <a:spcAft>
          <a:spcPct val="0"/>
        </a:spcAft>
        <a:defRPr sz="3200" b="1">
          <a:solidFill>
            <a:schemeClr val="tx1"/>
          </a:solidFill>
          <a:latin typeface="Arial Narrow" pitchFamily="34" charset="0"/>
          <a:ea typeface="ＭＳ Ｐゴシック" pitchFamily="34" charset="-128"/>
          <a:cs typeface="ＭＳ Ｐゴシック" charset="0"/>
        </a:defRPr>
      </a:lvl4pPr>
      <a:lvl5pPr algn="l" rtl="0" eaLnBrk="0" fontAlgn="base" hangingPunct="0">
        <a:spcBef>
          <a:spcPct val="0"/>
        </a:spcBef>
        <a:spcAft>
          <a:spcPct val="0"/>
        </a:spcAft>
        <a:defRPr sz="3200" b="1">
          <a:solidFill>
            <a:schemeClr val="tx1"/>
          </a:solidFill>
          <a:latin typeface="Arial Narrow" pitchFamily="34" charset="0"/>
          <a:ea typeface="ＭＳ Ｐゴシック" pitchFamily="34" charset="-128"/>
          <a:cs typeface="ＭＳ Ｐゴシック" charset="0"/>
        </a:defRPr>
      </a:lvl5pPr>
      <a:lvl6pPr marL="457211" algn="l" rtl="0" fontAlgn="base">
        <a:spcBef>
          <a:spcPct val="0"/>
        </a:spcBef>
        <a:spcAft>
          <a:spcPct val="0"/>
        </a:spcAft>
        <a:defRPr sz="3200" b="1">
          <a:solidFill>
            <a:schemeClr val="tx1"/>
          </a:solidFill>
          <a:latin typeface="Arial Narrow" pitchFamily="34" charset="0"/>
        </a:defRPr>
      </a:lvl6pPr>
      <a:lvl7pPr marL="914422" algn="l" rtl="0" fontAlgn="base">
        <a:spcBef>
          <a:spcPct val="0"/>
        </a:spcBef>
        <a:spcAft>
          <a:spcPct val="0"/>
        </a:spcAft>
        <a:defRPr sz="3200" b="1">
          <a:solidFill>
            <a:schemeClr val="tx1"/>
          </a:solidFill>
          <a:latin typeface="Arial Narrow" pitchFamily="34" charset="0"/>
        </a:defRPr>
      </a:lvl7pPr>
      <a:lvl8pPr marL="1371633" algn="l" rtl="0" fontAlgn="base">
        <a:spcBef>
          <a:spcPct val="0"/>
        </a:spcBef>
        <a:spcAft>
          <a:spcPct val="0"/>
        </a:spcAft>
        <a:defRPr sz="3200" b="1">
          <a:solidFill>
            <a:schemeClr val="tx1"/>
          </a:solidFill>
          <a:latin typeface="Arial Narrow" pitchFamily="34" charset="0"/>
        </a:defRPr>
      </a:lvl8pPr>
      <a:lvl9pPr marL="1828844" algn="l" rtl="0" fontAlgn="base">
        <a:spcBef>
          <a:spcPct val="0"/>
        </a:spcBef>
        <a:spcAft>
          <a:spcPct val="0"/>
        </a:spcAft>
        <a:defRPr sz="3200" b="1">
          <a:solidFill>
            <a:schemeClr val="tx1"/>
          </a:solidFill>
          <a:latin typeface="Arial Narrow" pitchFamily="34" charset="0"/>
        </a:defRPr>
      </a:lvl9pPr>
    </p:titleStyle>
    <p:bodyStyle>
      <a:lvl1pPr marL="342908" indent="-342908" algn="l" rtl="0" eaLnBrk="0" fontAlgn="base" hangingPunct="0">
        <a:spcBef>
          <a:spcPct val="20000"/>
        </a:spcBef>
        <a:spcAft>
          <a:spcPct val="0"/>
        </a:spcAft>
        <a:buClr>
          <a:srgbClr val="990000"/>
        </a:buClr>
        <a:buFont typeface="Symbol" pitchFamily="18" charset="2"/>
        <a:buChar char="¨"/>
        <a:defRPr sz="2400" b="1">
          <a:solidFill>
            <a:schemeClr val="tx1"/>
          </a:solidFill>
          <a:latin typeface="+mn-lt"/>
          <a:ea typeface="ＭＳ Ｐゴシック" pitchFamily="34" charset="-128"/>
          <a:cs typeface="ＭＳ Ｐゴシック" charset="0"/>
        </a:defRPr>
      </a:lvl1pPr>
      <a:lvl2pPr marL="742968" indent="-285757" algn="l" rtl="0" eaLnBrk="0" fontAlgn="base" hangingPunct="0">
        <a:spcBef>
          <a:spcPct val="20000"/>
        </a:spcBef>
        <a:spcAft>
          <a:spcPct val="0"/>
        </a:spcAft>
        <a:buClr>
          <a:srgbClr val="990000"/>
        </a:buClr>
        <a:buFont typeface="Arial" pitchFamily="34" charset="0"/>
        <a:buChar char="–"/>
        <a:defRPr sz="2000" b="1">
          <a:solidFill>
            <a:schemeClr val="tx1"/>
          </a:solidFill>
          <a:latin typeface="+mn-lt"/>
          <a:ea typeface="ＭＳ Ｐゴシック" pitchFamily="34" charset="-128"/>
        </a:defRPr>
      </a:lvl2pPr>
      <a:lvl3pPr marL="1143027" indent="-228605" algn="l" rtl="0" eaLnBrk="0" fontAlgn="base" hangingPunct="0">
        <a:spcBef>
          <a:spcPct val="20000"/>
        </a:spcBef>
        <a:spcAft>
          <a:spcPct val="0"/>
        </a:spcAft>
        <a:buClr>
          <a:srgbClr val="990000"/>
        </a:buClr>
        <a:buFont typeface="Arial" pitchFamily="34" charset="0"/>
        <a:buChar char="•"/>
        <a:defRPr sz="2000" b="1">
          <a:solidFill>
            <a:schemeClr val="tx1"/>
          </a:solidFill>
          <a:latin typeface="+mn-lt"/>
          <a:ea typeface="ＭＳ Ｐゴシック" pitchFamily="34" charset="-128"/>
        </a:defRPr>
      </a:lvl3pPr>
      <a:lvl4pPr marL="1600238" indent="-228605" algn="l" rtl="0" eaLnBrk="0" fontAlgn="base" hangingPunct="0">
        <a:spcBef>
          <a:spcPct val="20000"/>
        </a:spcBef>
        <a:spcAft>
          <a:spcPct val="0"/>
        </a:spcAft>
        <a:buClr>
          <a:srgbClr val="990000"/>
        </a:buClr>
        <a:buFont typeface="Symbol" pitchFamily="18" charset="2"/>
        <a:buChar char="¨"/>
        <a:defRPr sz="2000" b="1">
          <a:solidFill>
            <a:schemeClr val="tx1"/>
          </a:solidFill>
          <a:latin typeface="+mn-lt"/>
          <a:ea typeface="ＭＳ Ｐゴシック" pitchFamily="34" charset="-128"/>
        </a:defRPr>
      </a:lvl4pPr>
      <a:lvl5pPr marL="2057448" indent="-228605" algn="l" rtl="0" eaLnBrk="0" fontAlgn="base" hangingPunct="0">
        <a:spcBef>
          <a:spcPct val="20000"/>
        </a:spcBef>
        <a:spcAft>
          <a:spcPct val="0"/>
        </a:spcAft>
        <a:buClr>
          <a:srgbClr val="990000"/>
        </a:buClr>
        <a:buFont typeface="Symbol" pitchFamily="18" charset="2"/>
        <a:buChar char="¨"/>
        <a:defRPr sz="2000" b="1">
          <a:solidFill>
            <a:schemeClr val="tx1"/>
          </a:solidFill>
          <a:latin typeface="+mn-lt"/>
          <a:ea typeface="ＭＳ Ｐゴシック" pitchFamily="34" charset="-128"/>
        </a:defRPr>
      </a:lvl5pPr>
      <a:lvl6pPr marL="2514659" indent="-228605" algn="l" rtl="0" fontAlgn="base">
        <a:spcBef>
          <a:spcPct val="20000"/>
        </a:spcBef>
        <a:spcAft>
          <a:spcPct val="0"/>
        </a:spcAft>
        <a:buClr>
          <a:srgbClr val="990000"/>
        </a:buClr>
        <a:buFont typeface="Symbol" pitchFamily="18" charset="2"/>
        <a:buChar char="¨"/>
        <a:defRPr sz="2000" b="1">
          <a:solidFill>
            <a:schemeClr val="tx1"/>
          </a:solidFill>
          <a:latin typeface="+mn-lt"/>
        </a:defRPr>
      </a:lvl6pPr>
      <a:lvl7pPr marL="2971870" indent="-228605" algn="l" rtl="0" fontAlgn="base">
        <a:spcBef>
          <a:spcPct val="20000"/>
        </a:spcBef>
        <a:spcAft>
          <a:spcPct val="0"/>
        </a:spcAft>
        <a:buClr>
          <a:srgbClr val="990000"/>
        </a:buClr>
        <a:buFont typeface="Symbol" pitchFamily="18" charset="2"/>
        <a:buChar char="¨"/>
        <a:defRPr sz="2000" b="1">
          <a:solidFill>
            <a:schemeClr val="tx1"/>
          </a:solidFill>
          <a:latin typeface="+mn-lt"/>
        </a:defRPr>
      </a:lvl7pPr>
      <a:lvl8pPr marL="3429081" indent="-228605" algn="l" rtl="0" fontAlgn="base">
        <a:spcBef>
          <a:spcPct val="20000"/>
        </a:spcBef>
        <a:spcAft>
          <a:spcPct val="0"/>
        </a:spcAft>
        <a:buClr>
          <a:srgbClr val="990000"/>
        </a:buClr>
        <a:buFont typeface="Symbol" pitchFamily="18" charset="2"/>
        <a:buChar char="¨"/>
        <a:defRPr sz="2000" b="1">
          <a:solidFill>
            <a:schemeClr val="tx1"/>
          </a:solidFill>
          <a:latin typeface="+mn-lt"/>
        </a:defRPr>
      </a:lvl8pPr>
      <a:lvl9pPr marL="3886292" indent="-228605" algn="l" rtl="0" fontAlgn="base">
        <a:spcBef>
          <a:spcPct val="20000"/>
        </a:spcBef>
        <a:spcAft>
          <a:spcPct val="0"/>
        </a:spcAft>
        <a:buClr>
          <a:srgbClr val="990000"/>
        </a:buClr>
        <a:buFont typeface="Symbol" pitchFamily="18" charset="2"/>
        <a:buChar char="¨"/>
        <a:defRPr sz="2000" b="1">
          <a:solidFill>
            <a:schemeClr val="tx1"/>
          </a:solidFill>
          <a:latin typeface="+mn-lt"/>
        </a:defRPr>
      </a:lvl9pPr>
    </p:bodyStyle>
    <p:otherStyle>
      <a:defPPr>
        <a:defRPr lang="en-US"/>
      </a:defPPr>
      <a:lvl1pPr marL="0" algn="l" defTabSz="914422" rtl="0" eaLnBrk="1" latinLnBrk="0" hangingPunct="1">
        <a:defRPr sz="1800" kern="1200">
          <a:solidFill>
            <a:schemeClr val="tx1"/>
          </a:solidFill>
          <a:latin typeface="+mn-lt"/>
          <a:ea typeface="+mn-ea"/>
          <a:cs typeface="+mn-cs"/>
        </a:defRPr>
      </a:lvl1pPr>
      <a:lvl2pPr marL="457211" algn="l" defTabSz="914422" rtl="0" eaLnBrk="1" latinLnBrk="0" hangingPunct="1">
        <a:defRPr sz="1800" kern="1200">
          <a:solidFill>
            <a:schemeClr val="tx1"/>
          </a:solidFill>
          <a:latin typeface="+mn-lt"/>
          <a:ea typeface="+mn-ea"/>
          <a:cs typeface="+mn-cs"/>
        </a:defRPr>
      </a:lvl2pPr>
      <a:lvl3pPr marL="914422" algn="l" defTabSz="914422" rtl="0" eaLnBrk="1" latinLnBrk="0" hangingPunct="1">
        <a:defRPr sz="1800" kern="1200">
          <a:solidFill>
            <a:schemeClr val="tx1"/>
          </a:solidFill>
          <a:latin typeface="+mn-lt"/>
          <a:ea typeface="+mn-ea"/>
          <a:cs typeface="+mn-cs"/>
        </a:defRPr>
      </a:lvl3pPr>
      <a:lvl4pPr marL="1371633" algn="l" defTabSz="914422" rtl="0" eaLnBrk="1" latinLnBrk="0" hangingPunct="1">
        <a:defRPr sz="1800" kern="1200">
          <a:solidFill>
            <a:schemeClr val="tx1"/>
          </a:solidFill>
          <a:latin typeface="+mn-lt"/>
          <a:ea typeface="+mn-ea"/>
          <a:cs typeface="+mn-cs"/>
        </a:defRPr>
      </a:lvl4pPr>
      <a:lvl5pPr marL="1828844" algn="l" defTabSz="914422" rtl="0" eaLnBrk="1" latinLnBrk="0" hangingPunct="1">
        <a:defRPr sz="1800" kern="1200">
          <a:solidFill>
            <a:schemeClr val="tx1"/>
          </a:solidFill>
          <a:latin typeface="+mn-lt"/>
          <a:ea typeface="+mn-ea"/>
          <a:cs typeface="+mn-cs"/>
        </a:defRPr>
      </a:lvl5pPr>
      <a:lvl6pPr marL="2286054" algn="l" defTabSz="914422" rtl="0" eaLnBrk="1" latinLnBrk="0" hangingPunct="1">
        <a:defRPr sz="1800" kern="1200">
          <a:solidFill>
            <a:schemeClr val="tx1"/>
          </a:solidFill>
          <a:latin typeface="+mn-lt"/>
          <a:ea typeface="+mn-ea"/>
          <a:cs typeface="+mn-cs"/>
        </a:defRPr>
      </a:lvl6pPr>
      <a:lvl7pPr marL="2743265" algn="l" defTabSz="914422" rtl="0" eaLnBrk="1" latinLnBrk="0" hangingPunct="1">
        <a:defRPr sz="1800" kern="1200">
          <a:solidFill>
            <a:schemeClr val="tx1"/>
          </a:solidFill>
          <a:latin typeface="+mn-lt"/>
          <a:ea typeface="+mn-ea"/>
          <a:cs typeface="+mn-cs"/>
        </a:defRPr>
      </a:lvl7pPr>
      <a:lvl8pPr marL="3200476" algn="l" defTabSz="914422" rtl="0" eaLnBrk="1" latinLnBrk="0" hangingPunct="1">
        <a:defRPr sz="1800" kern="1200">
          <a:solidFill>
            <a:schemeClr val="tx1"/>
          </a:solidFill>
          <a:latin typeface="+mn-lt"/>
          <a:ea typeface="+mn-ea"/>
          <a:cs typeface="+mn-cs"/>
        </a:defRPr>
      </a:lvl8pPr>
      <a:lvl9pPr marL="3657687" algn="l" defTabSz="91442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7.xml"/></Relationships>
</file>

<file path=ppt/slides/_rels/slide1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xml"/><Relationship Id="rId1" Type="http://schemas.openxmlformats.org/officeDocument/2006/relationships/slideLayout" Target="../slideLayouts/slideLayout131.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xml"/><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3.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92374" y="908050"/>
            <a:ext cx="10113566" cy="1710408"/>
          </a:xfrm>
        </p:spPr>
        <p:txBody>
          <a:bodyPr>
            <a:normAutofit/>
          </a:bodyPr>
          <a:lstStyle/>
          <a:p>
            <a:r>
              <a:rPr lang="en-US" sz="4400" dirty="0"/>
              <a:t>Investigational Drugs for HIV</a:t>
            </a:r>
          </a:p>
        </p:txBody>
      </p:sp>
      <p:sp>
        <p:nvSpPr>
          <p:cNvPr id="6" name="TextBox 5"/>
          <p:cNvSpPr txBox="1"/>
          <p:nvPr/>
        </p:nvSpPr>
        <p:spPr>
          <a:xfrm>
            <a:off x="-3588" y="6380196"/>
            <a:ext cx="3346400" cy="307777"/>
          </a:xfrm>
          <a:prstGeom prst="rect">
            <a:avLst/>
          </a:prstGeom>
          <a:noFill/>
        </p:spPr>
        <p:txBody>
          <a:bodyPr wrap="square" rtlCol="0">
            <a:spAutoFit/>
          </a:bodyPr>
          <a:lstStyle/>
          <a:p>
            <a:pPr defTabSz="1828800" hangingPunct="1"/>
            <a:r>
              <a:rPr lang="en-US" sz="1400" dirty="0">
                <a:solidFill>
                  <a:prstClr val="white"/>
                </a:solidFill>
                <a:latin typeface="Arial" panose="020B0604020202020204" pitchFamily="34" charset="0"/>
                <a:cs typeface="Arial" panose="020B0604020202020204" pitchFamily="34" charset="0"/>
              </a:rPr>
              <a:t>San Antonio, Texas: August 21-23, 2017</a:t>
            </a:r>
          </a:p>
        </p:txBody>
      </p:sp>
      <p:sp>
        <p:nvSpPr>
          <p:cNvPr id="7" name="Subtitle 4"/>
          <p:cNvSpPr txBox="1">
            <a:spLocks/>
          </p:cNvSpPr>
          <p:nvPr/>
        </p:nvSpPr>
        <p:spPr bwMode="gray">
          <a:xfrm>
            <a:off x="209249" y="2819400"/>
            <a:ext cx="11771423" cy="2203450"/>
          </a:xfrm>
          <a:prstGeom prst="rect">
            <a:avLst/>
          </a:prstGeom>
        </p:spPr>
        <p:txBody>
          <a:bodyPr vert="horz">
            <a:normAutofit fontScale="92500" lnSpcReduction="10000"/>
          </a:bodyPr>
          <a:lstStyle>
            <a:lvl1pPr marL="0" indent="0" algn="ctr" rtl="0" eaLnBrk="1" latinLnBrk="0" hangingPunct="1">
              <a:spcBef>
                <a:spcPts val="0"/>
              </a:spcBef>
              <a:buClr>
                <a:schemeClr val="tx2"/>
              </a:buClr>
              <a:buSzPct val="85000"/>
              <a:buFont typeface="Wingdings 2"/>
              <a:buNone/>
              <a:defRPr kumimoji="0" sz="2928" b="1" kern="1200" cap="none" spc="0" baseline="0">
                <a:solidFill>
                  <a:schemeClr val="bg2"/>
                </a:solidFill>
                <a:latin typeface="Arial" pitchFamily="34" charset="0"/>
                <a:ea typeface="+mn-ea"/>
                <a:cs typeface="Arial" pitchFamily="34" charset="0"/>
              </a:defRPr>
            </a:lvl1pPr>
            <a:lvl2pPr marL="446181" indent="0" algn="ctr" rtl="0" eaLnBrk="1" latinLnBrk="0" hangingPunct="1">
              <a:spcBef>
                <a:spcPct val="20000"/>
              </a:spcBef>
              <a:buClr>
                <a:schemeClr val="accent1">
                  <a:lumMod val="75000"/>
                </a:schemeClr>
              </a:buClr>
              <a:buSzPct val="70000"/>
              <a:buFont typeface="Arial" panose="020B0604020202020204" pitchFamily="34" charset="0"/>
              <a:buNone/>
              <a:defRPr kumimoji="0" sz="2147" kern="1200">
                <a:solidFill>
                  <a:schemeClr val="tx1"/>
                </a:solidFill>
                <a:latin typeface="Arial" pitchFamily="34" charset="0"/>
                <a:ea typeface="+mn-ea"/>
                <a:cs typeface="Arial" pitchFamily="34" charset="0"/>
              </a:defRPr>
            </a:lvl2pPr>
            <a:lvl3pPr marL="892363" indent="0" algn="ctr" rtl="0" eaLnBrk="1" latinLnBrk="0" hangingPunct="1">
              <a:spcBef>
                <a:spcPct val="20000"/>
              </a:spcBef>
              <a:buClr>
                <a:schemeClr val="accent3"/>
              </a:buClr>
              <a:buSzPct val="75000"/>
              <a:buFont typeface="Wingdings 2"/>
              <a:buNone/>
              <a:defRPr kumimoji="0" sz="1952" kern="1200">
                <a:solidFill>
                  <a:schemeClr val="tx1"/>
                </a:solidFill>
                <a:latin typeface="Arial" pitchFamily="34" charset="0"/>
                <a:ea typeface="+mn-ea"/>
                <a:cs typeface="Arial" pitchFamily="34" charset="0"/>
              </a:defRPr>
            </a:lvl3pPr>
            <a:lvl4pPr marL="1338544" indent="0" algn="ctr" rtl="0" eaLnBrk="1" latinLnBrk="0" hangingPunct="1">
              <a:spcBef>
                <a:spcPct val="20000"/>
              </a:spcBef>
              <a:buClr>
                <a:schemeClr val="accent4"/>
              </a:buClr>
              <a:buSzPct val="70000"/>
              <a:buFont typeface="Wingdings"/>
              <a:buNone/>
              <a:defRPr kumimoji="0" sz="1952" kern="1200">
                <a:solidFill>
                  <a:schemeClr val="tx2"/>
                </a:solidFill>
                <a:latin typeface="Arial" pitchFamily="34" charset="0"/>
                <a:ea typeface="+mn-ea"/>
                <a:cs typeface="Arial" pitchFamily="34" charset="0"/>
              </a:defRPr>
            </a:lvl4pPr>
            <a:lvl5pPr marL="1784726" indent="0" algn="ctr" rtl="0" eaLnBrk="1" latinLnBrk="0" hangingPunct="1">
              <a:spcBef>
                <a:spcPct val="20000"/>
              </a:spcBef>
              <a:buClr>
                <a:schemeClr val="accent5"/>
              </a:buClr>
              <a:buFontTx/>
              <a:buNone/>
              <a:defRPr kumimoji="0" sz="1757" kern="1200">
                <a:solidFill>
                  <a:schemeClr val="tx1"/>
                </a:solidFill>
                <a:latin typeface="Arial" pitchFamily="34" charset="0"/>
                <a:ea typeface="+mn-ea"/>
                <a:cs typeface="Arial" pitchFamily="34" charset="0"/>
              </a:defRPr>
            </a:lvl5pPr>
            <a:lvl6pPr marL="2230907" indent="0" algn="ctr" rtl="0" eaLnBrk="1" latinLnBrk="0" hangingPunct="1">
              <a:spcBef>
                <a:spcPct val="20000"/>
              </a:spcBef>
              <a:buClr>
                <a:schemeClr val="accent6"/>
              </a:buClr>
              <a:buSzPct val="80000"/>
              <a:buFont typeface="Wingdings 2"/>
              <a:buNone/>
              <a:defRPr kumimoji="0" sz="1757" kern="1200">
                <a:solidFill>
                  <a:schemeClr val="tx1"/>
                </a:solidFill>
                <a:latin typeface="+mn-lt"/>
                <a:ea typeface="+mn-ea"/>
                <a:cs typeface="+mn-cs"/>
              </a:defRPr>
            </a:lvl6pPr>
            <a:lvl7pPr marL="2677089" indent="0" algn="ctr" rtl="0" eaLnBrk="1" latinLnBrk="0" hangingPunct="1">
              <a:spcBef>
                <a:spcPct val="20000"/>
              </a:spcBef>
              <a:buClr>
                <a:schemeClr val="accent1">
                  <a:shade val="75000"/>
                </a:schemeClr>
              </a:buClr>
              <a:buSzPct val="90000"/>
              <a:buNone/>
              <a:defRPr kumimoji="0" sz="1561" kern="1200" baseline="0">
                <a:solidFill>
                  <a:schemeClr val="tx1"/>
                </a:solidFill>
                <a:latin typeface="+mn-lt"/>
                <a:ea typeface="+mn-ea"/>
                <a:cs typeface="+mn-cs"/>
              </a:defRPr>
            </a:lvl7pPr>
            <a:lvl8pPr marL="3123270" indent="0" algn="ctr" rtl="0" eaLnBrk="1" latinLnBrk="0" hangingPunct="1">
              <a:spcBef>
                <a:spcPct val="20000"/>
              </a:spcBef>
              <a:buClr>
                <a:schemeClr val="accent4">
                  <a:shade val="75000"/>
                </a:schemeClr>
              </a:buClr>
              <a:buNone/>
              <a:defRPr kumimoji="0" sz="1561" kern="1200">
                <a:solidFill>
                  <a:schemeClr val="tx1"/>
                </a:solidFill>
                <a:latin typeface="+mn-lt"/>
                <a:ea typeface="+mn-ea"/>
                <a:cs typeface="+mn-cs"/>
              </a:defRPr>
            </a:lvl8pPr>
            <a:lvl9pPr marL="3569452" indent="0" algn="ctr" rtl="0" eaLnBrk="1" latinLnBrk="0" hangingPunct="1">
              <a:spcBef>
                <a:spcPct val="20000"/>
              </a:spcBef>
              <a:buClr>
                <a:schemeClr val="accent2">
                  <a:shade val="75000"/>
                </a:schemeClr>
              </a:buClr>
              <a:buSzPct val="90000"/>
              <a:buNone/>
              <a:defRPr kumimoji="0" sz="1366" kern="1200" cap="all" baseline="0">
                <a:solidFill>
                  <a:schemeClr val="tx1"/>
                </a:solidFill>
                <a:latin typeface="+mn-lt"/>
                <a:ea typeface="+mn-ea"/>
                <a:cs typeface="+mn-cs"/>
              </a:defRPr>
            </a:lvl9pPr>
          </a:lstStyle>
          <a:p>
            <a:pPr defTabSz="914400" fontAlgn="auto">
              <a:spcAft>
                <a:spcPts val="0"/>
              </a:spcAft>
            </a:pPr>
            <a:r>
              <a:rPr lang="en-US" sz="4000" dirty="0" smtClean="0">
                <a:solidFill>
                  <a:srgbClr val="18637B"/>
                </a:solidFill>
              </a:rPr>
              <a:t>Roy M</a:t>
            </a:r>
            <a:r>
              <a:rPr lang="en-US" sz="4000" dirty="0">
                <a:solidFill>
                  <a:srgbClr val="18637B"/>
                </a:solidFill>
              </a:rPr>
              <a:t>. </a:t>
            </a:r>
            <a:r>
              <a:rPr lang="en-US" sz="4000" dirty="0" err="1">
                <a:solidFill>
                  <a:srgbClr val="18637B"/>
                </a:solidFill>
              </a:rPr>
              <a:t>Gulick</a:t>
            </a:r>
            <a:r>
              <a:rPr lang="en-US" sz="4000" dirty="0">
                <a:solidFill>
                  <a:srgbClr val="18637B"/>
                </a:solidFill>
              </a:rPr>
              <a:t>, MD, MPH</a:t>
            </a:r>
          </a:p>
          <a:p>
            <a:pPr defTabSz="914400" fontAlgn="auto">
              <a:spcAft>
                <a:spcPts val="0"/>
              </a:spcAft>
            </a:pPr>
            <a:r>
              <a:rPr lang="en-US" dirty="0">
                <a:solidFill>
                  <a:srgbClr val="18637B"/>
                </a:solidFill>
              </a:rPr>
              <a:t>Rochelle </a:t>
            </a:r>
            <a:r>
              <a:rPr lang="en-US" dirty="0" err="1">
                <a:solidFill>
                  <a:srgbClr val="18637B"/>
                </a:solidFill>
              </a:rPr>
              <a:t>Belfer</a:t>
            </a:r>
            <a:r>
              <a:rPr lang="en-US" dirty="0">
                <a:solidFill>
                  <a:srgbClr val="18637B"/>
                </a:solidFill>
              </a:rPr>
              <a:t> Professor in Medicine</a:t>
            </a:r>
          </a:p>
          <a:p>
            <a:pPr defTabSz="914400" fontAlgn="auto">
              <a:spcAft>
                <a:spcPts val="0"/>
              </a:spcAft>
            </a:pPr>
            <a:r>
              <a:rPr lang="en-US" dirty="0">
                <a:solidFill>
                  <a:srgbClr val="18637B"/>
                </a:solidFill>
              </a:rPr>
              <a:t>Chief, Division of Infectious Diseases</a:t>
            </a:r>
          </a:p>
          <a:p>
            <a:pPr defTabSz="914400" fontAlgn="auto">
              <a:spcAft>
                <a:spcPts val="0"/>
              </a:spcAft>
            </a:pPr>
            <a:r>
              <a:rPr lang="en-US" dirty="0">
                <a:solidFill>
                  <a:srgbClr val="18637B"/>
                </a:solidFill>
              </a:rPr>
              <a:t>Weill Cornell Medicine</a:t>
            </a:r>
          </a:p>
          <a:p>
            <a:pPr defTabSz="914400" fontAlgn="auto">
              <a:spcAft>
                <a:spcPts val="0"/>
              </a:spcAft>
            </a:pPr>
            <a:r>
              <a:rPr lang="en-US" dirty="0">
                <a:solidFill>
                  <a:srgbClr val="18637B"/>
                </a:solidFill>
              </a:rPr>
              <a:t>New </a:t>
            </a:r>
            <a:r>
              <a:rPr lang="en-US" dirty="0" smtClean="0">
                <a:solidFill>
                  <a:srgbClr val="18637B"/>
                </a:solidFill>
              </a:rPr>
              <a:t>York, New York</a:t>
            </a:r>
            <a:endParaRPr lang="en-US" dirty="0">
              <a:solidFill>
                <a:srgbClr val="18637B"/>
              </a:solidFill>
            </a:endParaRPr>
          </a:p>
        </p:txBody>
      </p:sp>
    </p:spTree>
    <p:extLst>
      <p:ext uri="{BB962C8B-B14F-4D97-AF65-F5344CB8AC3E}">
        <p14:creationId xmlns:p14="http://schemas.microsoft.com/office/powerpoint/2010/main" val="1567847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p:cNvSpPr>
          <p:nvPr>
            <p:ph type="title"/>
          </p:nvPr>
        </p:nvSpPr>
        <p:spPr>
          <a:xfrm>
            <a:off x="1681955" y="-158750"/>
            <a:ext cx="8538124" cy="1114427"/>
          </a:xfrm>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728" tIns="50728" rIns="50728" bIns="50728" numCol="1" anchor="ctr" anchorCtr="0" compatLnSpc="1">
            <a:prstTxWarp prst="textNoShape">
              <a:avLst/>
            </a:prstTxWarp>
          </a:bodyPr>
          <a:lstStyle/>
          <a:p>
            <a:pPr eaLnBrk="1">
              <a:defRPr/>
            </a:pPr>
            <a:r>
              <a:rPr lang="en-US" b="1" dirty="0" err="1" smtClean="0">
                <a:solidFill>
                  <a:srgbClr val="00FFFF"/>
                </a:solidFill>
                <a:cs typeface="Times New Roman" charset="0"/>
                <a:sym typeface="Times New Roman" charset="0"/>
              </a:rPr>
              <a:t>Doravirine</a:t>
            </a:r>
            <a:r>
              <a:rPr lang="en-US" b="1" dirty="0" smtClean="0">
                <a:solidFill>
                  <a:srgbClr val="00FFFF"/>
                </a:solidFill>
                <a:cs typeface="Times New Roman" charset="0"/>
                <a:sym typeface="Times New Roman" charset="0"/>
              </a:rPr>
              <a:t> </a:t>
            </a:r>
            <a:r>
              <a:rPr lang="en-US" b="1" dirty="0">
                <a:solidFill>
                  <a:srgbClr val="00FFFF"/>
                </a:solidFill>
                <a:cs typeface="Times New Roman" charset="0"/>
                <a:sym typeface="Times New Roman" charset="0"/>
              </a:rPr>
              <a:t>(DOR; MK-1439)</a:t>
            </a:r>
            <a:endParaRPr lang="en-US" dirty="0" smtClean="0"/>
          </a:p>
        </p:txBody>
      </p:sp>
      <p:sp>
        <p:nvSpPr>
          <p:cNvPr id="27650" name="Rectangle 2"/>
          <p:cNvSpPr>
            <a:spLocks noGrp="1"/>
          </p:cNvSpPr>
          <p:nvPr>
            <p:ph type="body" idx="1"/>
          </p:nvPr>
        </p:nvSpPr>
        <p:spPr>
          <a:xfrm>
            <a:off x="1309422" y="679450"/>
            <a:ext cx="9283189" cy="5105400"/>
          </a:xfrm>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728" tIns="50728" rIns="50728" bIns="50728" numCol="1" anchor="t" anchorCtr="0" compatLnSpc="1">
            <a:prstTxWarp prst="textNoShape">
              <a:avLst/>
            </a:prstTxWarp>
          </a:bodyPr>
          <a:lstStyle/>
          <a:p>
            <a:pPr marL="304380" indent="-304380" eaLnBrk="1">
              <a:spcBef>
                <a:spcPts val="699"/>
              </a:spcBef>
              <a:defRPr/>
            </a:pPr>
            <a:r>
              <a:rPr lang="en-US" sz="2300" dirty="0">
                <a:cs typeface="Times New Roman" charset="0"/>
                <a:sym typeface="Times New Roman" charset="0"/>
              </a:rPr>
              <a:t>Investigational NNRTI</a:t>
            </a:r>
          </a:p>
          <a:p>
            <a:pPr marL="304380" indent="-304380" eaLnBrk="1">
              <a:spcBef>
                <a:spcPts val="699"/>
              </a:spcBef>
              <a:defRPr/>
            </a:pPr>
            <a:r>
              <a:rPr lang="en-US" sz="2300" dirty="0">
                <a:cs typeface="Times New Roman" charset="0"/>
                <a:sym typeface="Times New Roman" charset="0"/>
              </a:rPr>
              <a:t>Pre-clinical</a:t>
            </a:r>
          </a:p>
          <a:p>
            <a:pPr marL="600835" lvl="1" indent="-144264" eaLnBrk="1">
              <a:spcBef>
                <a:spcPts val="599"/>
              </a:spcBef>
              <a:defRPr/>
            </a:pPr>
            <a:r>
              <a:rPr lang="en-US" sz="2300" dirty="0">
                <a:ea typeface="ＭＳ Ｐゴシック" charset="0"/>
                <a:cs typeface="Times New Roman" charset="0"/>
                <a:sym typeface="Times New Roman" charset="0"/>
              </a:rPr>
              <a:t>Potent at low milligram dose</a:t>
            </a:r>
          </a:p>
          <a:p>
            <a:pPr marL="600835" lvl="1" indent="-144264" eaLnBrk="1">
              <a:spcBef>
                <a:spcPts val="599"/>
              </a:spcBef>
              <a:defRPr/>
            </a:pPr>
            <a:r>
              <a:rPr lang="en-US" sz="2300" dirty="0">
                <a:ea typeface="ＭＳ Ｐゴシック" charset="0"/>
                <a:cs typeface="Times New Roman" charset="0"/>
                <a:sym typeface="Times New Roman" charset="0"/>
              </a:rPr>
              <a:t>Metabolized by CYP3A4; not a CYP450 inhibitor or inducer </a:t>
            </a:r>
          </a:p>
          <a:p>
            <a:pPr marL="600835" lvl="1" indent="-144264" eaLnBrk="1">
              <a:spcBef>
                <a:spcPts val="599"/>
              </a:spcBef>
              <a:defRPr/>
            </a:pPr>
            <a:r>
              <a:rPr lang="en-US" sz="2300" dirty="0">
                <a:ea typeface="ＭＳ Ｐゴシック" charset="0"/>
                <a:cs typeface="Times New Roman" charset="0"/>
                <a:sym typeface="Times New Roman" charset="0"/>
              </a:rPr>
              <a:t>Active </a:t>
            </a:r>
            <a:r>
              <a:rPr lang="en-US" sz="2300" u="sng" dirty="0">
                <a:ea typeface="ＭＳ Ｐゴシック" charset="0"/>
                <a:cs typeface="Times New Roman" charset="0"/>
                <a:sym typeface="Times New Roman" charset="0"/>
              </a:rPr>
              <a:t>in vitro </a:t>
            </a:r>
            <a:r>
              <a:rPr lang="en-US" sz="2300" dirty="0">
                <a:ea typeface="ＭＳ Ｐゴシック" charset="0"/>
                <a:cs typeface="Times New Roman" charset="0"/>
                <a:sym typeface="Times New Roman" charset="0"/>
              </a:rPr>
              <a:t>against viral strains with:</a:t>
            </a:r>
          </a:p>
          <a:p>
            <a:pPr marL="1000335" lvl="2" indent="-144264" eaLnBrk="1">
              <a:spcBef>
                <a:spcPts val="599"/>
              </a:spcBef>
              <a:defRPr/>
            </a:pPr>
            <a:r>
              <a:rPr lang="en-US" sz="2300" dirty="0" smtClean="0">
                <a:ea typeface="ＭＳ Ｐゴシック" charset="0"/>
                <a:cs typeface="Times New Roman" charset="0"/>
                <a:sym typeface="Times New Roman" charset="0"/>
              </a:rPr>
              <a:t>K103N</a:t>
            </a:r>
          </a:p>
          <a:p>
            <a:pPr marL="1000335" lvl="2" indent="-144264" eaLnBrk="1">
              <a:spcBef>
                <a:spcPts val="599"/>
              </a:spcBef>
              <a:defRPr/>
            </a:pPr>
            <a:r>
              <a:rPr lang="en-US" sz="2300" dirty="0" smtClean="0">
                <a:ea typeface="ＭＳ Ｐゴシック" charset="0"/>
                <a:cs typeface="Times New Roman" charset="0"/>
                <a:sym typeface="Times New Roman" charset="0"/>
              </a:rPr>
              <a:t>Y181C</a:t>
            </a:r>
          </a:p>
          <a:p>
            <a:pPr marL="1000335" lvl="2" indent="-144264" eaLnBrk="1">
              <a:spcBef>
                <a:spcPts val="599"/>
              </a:spcBef>
              <a:defRPr/>
            </a:pPr>
            <a:r>
              <a:rPr lang="en-US" sz="2300" dirty="0" smtClean="0">
                <a:ea typeface="ＭＳ Ｐゴシック" charset="0"/>
                <a:cs typeface="Times New Roman" charset="0"/>
                <a:sym typeface="Times New Roman" charset="0"/>
              </a:rPr>
              <a:t>G190A</a:t>
            </a:r>
          </a:p>
          <a:p>
            <a:pPr marL="1000335" lvl="2" indent="-144264" eaLnBrk="1">
              <a:spcBef>
                <a:spcPts val="599"/>
              </a:spcBef>
              <a:defRPr/>
            </a:pPr>
            <a:r>
              <a:rPr lang="en-US" sz="2300" dirty="0" smtClean="0">
                <a:ea typeface="ＭＳ Ｐゴシック" charset="0"/>
                <a:cs typeface="Times New Roman" charset="0"/>
                <a:sym typeface="Times New Roman" charset="0"/>
              </a:rPr>
              <a:t>E101K</a:t>
            </a:r>
          </a:p>
          <a:p>
            <a:pPr marL="973138" lvl="2" indent="-115888" eaLnBrk="1">
              <a:spcBef>
                <a:spcPts val="599"/>
              </a:spcBef>
              <a:tabLst>
                <a:tab pos="796925" algn="l"/>
              </a:tabLst>
              <a:defRPr/>
            </a:pPr>
            <a:r>
              <a:rPr lang="en-US" sz="2300" dirty="0" smtClean="0">
                <a:ea typeface="ＭＳ Ｐゴシック" charset="0"/>
                <a:cs typeface="Times New Roman" charset="0"/>
                <a:sym typeface="Times New Roman" charset="0"/>
              </a:rPr>
              <a:t>E138K </a:t>
            </a:r>
            <a:endParaRPr lang="en-US" sz="2300" dirty="0">
              <a:ea typeface="ＭＳ Ｐゴシック" charset="0"/>
              <a:cs typeface="Times New Roman" charset="0"/>
              <a:sym typeface="Times New Roman" charset="0"/>
            </a:endParaRPr>
          </a:p>
          <a:p>
            <a:pPr marL="1000335" lvl="2" indent="-144264" eaLnBrk="1">
              <a:spcBef>
                <a:spcPts val="599"/>
              </a:spcBef>
              <a:defRPr/>
            </a:pPr>
            <a:r>
              <a:rPr lang="en-US" sz="2300" dirty="0" smtClean="0">
                <a:ea typeface="ＭＳ Ｐゴシック" charset="0"/>
                <a:cs typeface="Times New Roman" charset="0"/>
                <a:sym typeface="Times New Roman" charset="0"/>
              </a:rPr>
              <a:t>K103N/Y181C</a:t>
            </a:r>
          </a:p>
          <a:p>
            <a:pPr marL="200216" indent="-144264" eaLnBrk="1">
              <a:spcBef>
                <a:spcPts val="599"/>
              </a:spcBef>
              <a:defRPr/>
            </a:pPr>
            <a:r>
              <a:rPr lang="en-US" sz="2300" dirty="0" smtClean="0">
                <a:ea typeface="ＭＳ Ｐゴシック" charset="0"/>
                <a:cs typeface="Times New Roman" charset="0"/>
                <a:sym typeface="Times New Roman" charset="0"/>
              </a:rPr>
              <a:t> Phase 1 </a:t>
            </a:r>
            <a:r>
              <a:rPr lang="en-US" sz="2300" dirty="0" err="1">
                <a:solidFill>
                  <a:srgbClr val="FFFF00"/>
                </a:solidFill>
                <a:latin typeface="Times New Roman" charset="0"/>
                <a:cs typeface="Times New Roman" charset="0"/>
                <a:sym typeface="Times New Roman" charset="0"/>
              </a:rPr>
              <a:t>Schurmann</a:t>
            </a:r>
            <a:r>
              <a:rPr lang="en-US" sz="2300" dirty="0">
                <a:solidFill>
                  <a:srgbClr val="FFFF00"/>
                </a:solidFill>
                <a:latin typeface="Times New Roman" charset="0"/>
                <a:cs typeface="Times New Roman" charset="0"/>
                <a:sym typeface="Times New Roman" charset="0"/>
              </a:rPr>
              <a:t> AIDS </a:t>
            </a:r>
            <a:r>
              <a:rPr lang="en-US" sz="2300" dirty="0" smtClean="0">
                <a:solidFill>
                  <a:srgbClr val="FFFF00"/>
                </a:solidFill>
                <a:latin typeface="Times New Roman" charset="0"/>
                <a:cs typeface="Times New Roman" charset="0"/>
                <a:sym typeface="Times New Roman" charset="0"/>
              </a:rPr>
              <a:t>2016;30:57-63</a:t>
            </a:r>
          </a:p>
          <a:p>
            <a:pPr marL="200216" indent="-144264" eaLnBrk="1">
              <a:spcBef>
                <a:spcPts val="599"/>
              </a:spcBef>
              <a:defRPr/>
            </a:pPr>
            <a:r>
              <a:rPr lang="en-US" sz="2300" dirty="0" smtClean="0">
                <a:solidFill>
                  <a:srgbClr val="FFFF00"/>
                </a:solidFill>
                <a:latin typeface="Times New Roman" charset="0"/>
                <a:cs typeface="Times New Roman" charset="0"/>
                <a:sym typeface="Times New Roman" charset="0"/>
              </a:rPr>
              <a:t> </a:t>
            </a:r>
            <a:r>
              <a:rPr lang="en-US" sz="2300" dirty="0" smtClean="0">
                <a:latin typeface="Times New Roman" charset="0"/>
                <a:cs typeface="Times New Roman" charset="0"/>
                <a:sym typeface="Times New Roman" charset="0"/>
              </a:rPr>
              <a:t>Phase 2 (vs. EFV) </a:t>
            </a:r>
            <a:r>
              <a:rPr lang="en-US" sz="2300" dirty="0" smtClean="0">
                <a:solidFill>
                  <a:srgbClr val="FFFF00"/>
                </a:solidFill>
              </a:rPr>
              <a:t>Gatell </a:t>
            </a:r>
            <a:r>
              <a:rPr lang="en-US" sz="2300" dirty="0">
                <a:solidFill>
                  <a:srgbClr val="FFFF00"/>
                </a:solidFill>
              </a:rPr>
              <a:t>JIAS </a:t>
            </a:r>
            <a:r>
              <a:rPr lang="en-US" sz="2300" dirty="0" smtClean="0">
                <a:solidFill>
                  <a:srgbClr val="FFFF00"/>
                </a:solidFill>
              </a:rPr>
              <a:t>2016;17:19532</a:t>
            </a:r>
            <a:endParaRPr lang="en-US" sz="2300" dirty="0">
              <a:cs typeface="Helvetica" charset="0"/>
            </a:endParaRPr>
          </a:p>
          <a:p>
            <a:pPr marL="200216" indent="-144264" eaLnBrk="1">
              <a:spcBef>
                <a:spcPts val="599"/>
              </a:spcBef>
              <a:defRPr/>
            </a:pPr>
            <a:endParaRPr lang="en-US" sz="2300" dirty="0">
              <a:ea typeface="ＭＳ Ｐゴシック" charset="0"/>
              <a:cs typeface="Times New Roman" charset="0"/>
              <a:sym typeface="Times New Roman" charset="0"/>
            </a:endParaRPr>
          </a:p>
        </p:txBody>
      </p:sp>
      <p:sp>
        <p:nvSpPr>
          <p:cNvPr id="27651" name="AutoShape 3"/>
          <p:cNvSpPr>
            <a:spLocks/>
          </p:cNvSpPr>
          <p:nvPr/>
        </p:nvSpPr>
        <p:spPr bwMode="auto">
          <a:xfrm>
            <a:off x="7549356" y="4946650"/>
            <a:ext cx="3348035" cy="4613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28" tIns="50728" rIns="50728" bIns="50728"/>
          <a:lstStyle/>
          <a:p>
            <a:pPr>
              <a:defRPr/>
            </a:pPr>
            <a:r>
              <a:rPr lang="en-US" sz="1997" dirty="0">
                <a:solidFill>
                  <a:srgbClr val="FFFF00"/>
                </a:solidFill>
                <a:latin typeface="Times New Roman" charset="0"/>
                <a:cs typeface="Times New Roman" charset="0"/>
                <a:sym typeface="Times New Roman" charset="0"/>
              </a:rPr>
              <a:t>Lai AAC 2014;58:1652-1663</a:t>
            </a:r>
            <a:endParaRPr lang="en-US" sz="1398" dirty="0">
              <a:cs typeface="Helvetica" charset="0"/>
            </a:endParaRPr>
          </a:p>
        </p:txBody>
      </p:sp>
    </p:spTree>
    <p:extLst>
      <p:ext uri="{BB962C8B-B14F-4D97-AF65-F5344CB8AC3E}">
        <p14:creationId xmlns:p14="http://schemas.microsoft.com/office/powerpoint/2010/main" val="2509454729"/>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624"/>
            <a:ext cx="11898313" cy="1116012"/>
          </a:xfrm>
        </p:spPr>
        <p:txBody>
          <a:bodyPr/>
          <a:lstStyle/>
          <a:p>
            <a:r>
              <a:rPr lang="en-US" sz="4000" b="1" dirty="0" err="1" smtClean="0">
                <a:solidFill>
                  <a:schemeClr val="accent2"/>
                </a:solidFill>
              </a:rPr>
              <a:t>Doravirine</a:t>
            </a:r>
            <a:r>
              <a:rPr lang="en-US" sz="4000" b="1" dirty="0" smtClean="0">
                <a:solidFill>
                  <a:schemeClr val="accent2"/>
                </a:solidFill>
              </a:rPr>
              <a:t> (DOR) – Phase 3:  DRIVE-FORWARD</a:t>
            </a:r>
            <a:endParaRPr lang="en-US" sz="4000" b="1" dirty="0">
              <a:solidFill>
                <a:schemeClr val="accent2"/>
              </a:solidFill>
            </a:endParaRPr>
          </a:p>
        </p:txBody>
      </p:sp>
      <p:sp>
        <p:nvSpPr>
          <p:cNvPr id="3" name="TextBox 2"/>
          <p:cNvSpPr txBox="1"/>
          <p:nvPr/>
        </p:nvSpPr>
        <p:spPr>
          <a:xfrm>
            <a:off x="7859713" y="6307643"/>
            <a:ext cx="4038600" cy="338554"/>
          </a:xfrm>
          <a:prstGeom prst="rect">
            <a:avLst/>
          </a:prstGeom>
          <a:noFill/>
        </p:spPr>
        <p:txBody>
          <a:bodyPr wrap="square" rtlCol="0">
            <a:spAutoFit/>
          </a:bodyPr>
          <a:lstStyle/>
          <a:p>
            <a:pPr algn="r"/>
            <a:r>
              <a:rPr lang="en-US" sz="1600" dirty="0" smtClean="0">
                <a:solidFill>
                  <a:srgbClr val="FFFF00"/>
                </a:solidFill>
              </a:rPr>
              <a:t>Molina CROI 2017 #45LB</a:t>
            </a:r>
            <a:endParaRPr lang="en-US" sz="1600" dirty="0">
              <a:solidFill>
                <a:srgbClr val="FFFF00"/>
              </a:solidFill>
            </a:endParaRPr>
          </a:p>
        </p:txBody>
      </p:sp>
      <p:sp>
        <p:nvSpPr>
          <p:cNvPr id="4" name="TextBox 3"/>
          <p:cNvSpPr txBox="1"/>
          <p:nvPr/>
        </p:nvSpPr>
        <p:spPr>
          <a:xfrm>
            <a:off x="462756" y="806787"/>
            <a:ext cx="11277600" cy="1015663"/>
          </a:xfrm>
          <a:prstGeom prst="rect">
            <a:avLst/>
          </a:prstGeom>
          <a:noFill/>
        </p:spPr>
        <p:txBody>
          <a:bodyPr wrap="square" rtlCol="0">
            <a:spAutoFit/>
          </a:bodyPr>
          <a:lstStyle/>
          <a:p>
            <a:r>
              <a:rPr lang="en-US" sz="2000" dirty="0" smtClean="0">
                <a:solidFill>
                  <a:schemeClr val="tx1"/>
                </a:solidFill>
              </a:rPr>
              <a:t>Phase 3, multicenter, double-blind, placebo-controlled randomized study</a:t>
            </a:r>
          </a:p>
          <a:p>
            <a:r>
              <a:rPr lang="en-US" sz="2000" dirty="0" smtClean="0">
                <a:solidFill>
                  <a:schemeClr val="tx1"/>
                </a:solidFill>
              </a:rPr>
              <a:t>Study population:  Rx-naïve, VL </a:t>
            </a:r>
            <a:r>
              <a:rPr lang="en-US" sz="2000" u="sng" dirty="0" smtClean="0">
                <a:solidFill>
                  <a:schemeClr val="tx1"/>
                </a:solidFill>
              </a:rPr>
              <a:t>&gt;</a:t>
            </a:r>
            <a:r>
              <a:rPr lang="en-US" sz="2000" dirty="0" smtClean="0">
                <a:solidFill>
                  <a:schemeClr val="tx1"/>
                </a:solidFill>
              </a:rPr>
              <a:t>1000, no GT resistance to study drugs (N=769)</a:t>
            </a:r>
          </a:p>
          <a:p>
            <a:r>
              <a:rPr lang="en-US" sz="2000" dirty="0" smtClean="0">
                <a:solidFill>
                  <a:schemeClr val="tx1"/>
                </a:solidFill>
              </a:rPr>
              <a:t>Study treatment:  2 NRTIs + [DOR 100 mg vs. DRV 800 mg/RTV 100 mg]</a:t>
            </a:r>
            <a:endParaRPr lang="en-US" sz="2000" dirty="0">
              <a:solidFill>
                <a:schemeClr val="tx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891" t="50095" r="3801" b="7664"/>
          <a:stretch/>
        </p:blipFill>
        <p:spPr>
          <a:xfrm>
            <a:off x="2596356" y="1898650"/>
            <a:ext cx="6400800" cy="3276600"/>
          </a:xfrm>
          <a:prstGeom prst="rect">
            <a:avLst/>
          </a:prstGeom>
        </p:spPr>
      </p:pic>
      <p:sp>
        <p:nvSpPr>
          <p:cNvPr id="6" name="TextBox 5"/>
          <p:cNvSpPr txBox="1"/>
          <p:nvPr/>
        </p:nvSpPr>
        <p:spPr>
          <a:xfrm>
            <a:off x="577056" y="5291980"/>
            <a:ext cx="11049000" cy="1015663"/>
          </a:xfrm>
          <a:prstGeom prst="rect">
            <a:avLst/>
          </a:prstGeom>
          <a:noFill/>
        </p:spPr>
        <p:txBody>
          <a:bodyPr wrap="square" rtlCol="0">
            <a:spAutoFit/>
          </a:bodyPr>
          <a:lstStyle/>
          <a:p>
            <a:r>
              <a:rPr lang="en-US" sz="2000" dirty="0" smtClean="0">
                <a:solidFill>
                  <a:schemeClr val="tx1"/>
                </a:solidFill>
              </a:rPr>
              <a:t>Protocol-defined </a:t>
            </a:r>
            <a:r>
              <a:rPr lang="en-US" sz="2000" dirty="0" err="1" smtClean="0">
                <a:solidFill>
                  <a:schemeClr val="tx1"/>
                </a:solidFill>
              </a:rPr>
              <a:t>virologic</a:t>
            </a:r>
            <a:r>
              <a:rPr lang="en-US" sz="2000" dirty="0" smtClean="0">
                <a:solidFill>
                  <a:schemeClr val="tx1"/>
                </a:solidFill>
              </a:rPr>
              <a:t> failure:  DOR 19 (5%) vs. DRV/r 24 (6%) </a:t>
            </a:r>
            <a:r>
              <a:rPr lang="en-US" sz="2000" dirty="0" smtClean="0">
                <a:solidFill>
                  <a:schemeClr val="tx1"/>
                </a:solidFill>
                <a:sym typeface="Wingdings" panose="05000000000000000000" pitchFamily="2" charset="2"/>
              </a:rPr>
              <a:t> </a:t>
            </a:r>
            <a:r>
              <a:rPr lang="en-US" sz="2000" u="sng" dirty="0" smtClean="0">
                <a:solidFill>
                  <a:schemeClr val="tx1"/>
                </a:solidFill>
                <a:sym typeface="Wingdings" panose="05000000000000000000" pitchFamily="2" charset="2"/>
              </a:rPr>
              <a:t>NO</a:t>
            </a:r>
            <a:r>
              <a:rPr lang="en-US" sz="2000" dirty="0" smtClean="0">
                <a:solidFill>
                  <a:schemeClr val="tx1"/>
                </a:solidFill>
                <a:sym typeface="Wingdings" panose="05000000000000000000" pitchFamily="2" charset="2"/>
              </a:rPr>
              <a:t> drug resistance Discontinued due to AE:  DOR 2% vs. DRV/r 3%</a:t>
            </a:r>
          </a:p>
          <a:p>
            <a:r>
              <a:rPr lang="en-US" sz="2000" dirty="0">
                <a:solidFill>
                  <a:schemeClr val="tx1"/>
                </a:solidFill>
                <a:sym typeface="Wingdings" panose="05000000000000000000" pitchFamily="2" charset="2"/>
              </a:rPr>
              <a:t>L</a:t>
            </a:r>
            <a:r>
              <a:rPr lang="en-US" sz="2000" dirty="0" smtClean="0">
                <a:solidFill>
                  <a:schemeClr val="tx1"/>
                </a:solidFill>
                <a:sym typeface="Wingdings" panose="05000000000000000000" pitchFamily="2" charset="2"/>
              </a:rPr>
              <a:t>ipids ↓ with DOR (</a:t>
            </a:r>
            <a:r>
              <a:rPr lang="en-US" sz="2000" dirty="0" err="1" smtClean="0">
                <a:solidFill>
                  <a:schemeClr val="tx1"/>
                </a:solidFill>
                <a:sym typeface="Wingdings" panose="05000000000000000000" pitchFamily="2" charset="2"/>
              </a:rPr>
              <a:t>chol</a:t>
            </a:r>
            <a:r>
              <a:rPr lang="en-US" sz="2000" dirty="0" smtClean="0">
                <a:solidFill>
                  <a:schemeClr val="tx1"/>
                </a:solidFill>
                <a:sym typeface="Wingdings" panose="05000000000000000000" pitchFamily="2" charset="2"/>
              </a:rPr>
              <a:t> -1, </a:t>
            </a:r>
            <a:r>
              <a:rPr lang="en-US" sz="2000" dirty="0" err="1" smtClean="0">
                <a:solidFill>
                  <a:schemeClr val="tx1"/>
                </a:solidFill>
                <a:sym typeface="Wingdings" panose="05000000000000000000" pitchFamily="2" charset="2"/>
              </a:rPr>
              <a:t>triglyc</a:t>
            </a:r>
            <a:r>
              <a:rPr lang="en-US" sz="2000" dirty="0" smtClean="0">
                <a:solidFill>
                  <a:schemeClr val="tx1"/>
                </a:solidFill>
                <a:sym typeface="Wingdings" panose="05000000000000000000" pitchFamily="2" charset="2"/>
              </a:rPr>
              <a:t> -3 mg/</a:t>
            </a:r>
            <a:r>
              <a:rPr lang="en-US" sz="2000" dirty="0" err="1" smtClean="0">
                <a:solidFill>
                  <a:schemeClr val="tx1"/>
                </a:solidFill>
                <a:sym typeface="Wingdings" panose="05000000000000000000" pitchFamily="2" charset="2"/>
              </a:rPr>
              <a:t>dL</a:t>
            </a:r>
            <a:r>
              <a:rPr lang="en-US" sz="2000" dirty="0" smtClean="0">
                <a:solidFill>
                  <a:schemeClr val="tx1"/>
                </a:solidFill>
                <a:sym typeface="Wingdings" panose="05000000000000000000" pitchFamily="2" charset="2"/>
              </a:rPr>
              <a:t>) and </a:t>
            </a:r>
            <a:r>
              <a:rPr lang="en-US" sz="2000"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000" dirty="0" smtClean="0">
                <a:solidFill>
                  <a:schemeClr val="tx1"/>
                </a:solidFill>
                <a:sym typeface="Wingdings" panose="05000000000000000000" pitchFamily="2" charset="2"/>
              </a:rPr>
              <a:t>with DRV/r (</a:t>
            </a:r>
            <a:r>
              <a:rPr lang="en-US" sz="2000" dirty="0" err="1" smtClean="0">
                <a:solidFill>
                  <a:schemeClr val="tx1"/>
                </a:solidFill>
                <a:sym typeface="Wingdings" panose="05000000000000000000" pitchFamily="2" charset="2"/>
              </a:rPr>
              <a:t>chol</a:t>
            </a:r>
            <a:r>
              <a:rPr lang="en-US" sz="2000" dirty="0" smtClean="0">
                <a:solidFill>
                  <a:schemeClr val="tx1"/>
                </a:solidFill>
                <a:sym typeface="Wingdings" panose="05000000000000000000" pitchFamily="2" charset="2"/>
              </a:rPr>
              <a:t> +18, </a:t>
            </a:r>
            <a:r>
              <a:rPr lang="en-US" sz="2000" dirty="0" err="1" smtClean="0">
                <a:solidFill>
                  <a:schemeClr val="tx1"/>
                </a:solidFill>
                <a:sym typeface="Wingdings" panose="05000000000000000000" pitchFamily="2" charset="2"/>
              </a:rPr>
              <a:t>triglyc</a:t>
            </a:r>
            <a:r>
              <a:rPr lang="en-US" sz="2000" dirty="0" smtClean="0">
                <a:solidFill>
                  <a:schemeClr val="tx1"/>
                </a:solidFill>
                <a:sym typeface="Wingdings" panose="05000000000000000000" pitchFamily="2" charset="2"/>
              </a:rPr>
              <a:t> +22)</a:t>
            </a:r>
            <a:endParaRPr lang="en-US" sz="2000" dirty="0">
              <a:solidFill>
                <a:schemeClr val="tx1"/>
              </a:solidFill>
            </a:endParaRPr>
          </a:p>
        </p:txBody>
      </p:sp>
      <p:sp>
        <p:nvSpPr>
          <p:cNvPr id="7" name="Rectangle 6"/>
          <p:cNvSpPr/>
          <p:nvPr/>
        </p:nvSpPr>
        <p:spPr>
          <a:xfrm>
            <a:off x="3205956" y="2351788"/>
            <a:ext cx="31242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840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41"/>
            <a:ext cx="11898313" cy="1116012"/>
          </a:xfrm>
        </p:spPr>
        <p:txBody>
          <a:bodyPr/>
          <a:lstStyle/>
          <a:p>
            <a:r>
              <a:rPr lang="en-US" sz="4000" b="1" dirty="0" err="1" smtClean="0">
                <a:solidFill>
                  <a:schemeClr val="accent2"/>
                </a:solidFill>
              </a:rPr>
              <a:t>Doravirine</a:t>
            </a:r>
            <a:r>
              <a:rPr lang="en-US" sz="4000" b="1" dirty="0" smtClean="0">
                <a:solidFill>
                  <a:schemeClr val="accent2"/>
                </a:solidFill>
              </a:rPr>
              <a:t> (DOR) – Phase 3:  DRIVE-AHEAD</a:t>
            </a:r>
            <a:endParaRPr lang="en-US" sz="4000" b="1" dirty="0">
              <a:solidFill>
                <a:schemeClr val="accent2"/>
              </a:solidFill>
            </a:endParaRPr>
          </a:p>
        </p:txBody>
      </p:sp>
      <p:sp>
        <p:nvSpPr>
          <p:cNvPr id="3" name="TextBox 2"/>
          <p:cNvSpPr txBox="1"/>
          <p:nvPr/>
        </p:nvSpPr>
        <p:spPr>
          <a:xfrm>
            <a:off x="7744364" y="6339845"/>
            <a:ext cx="4038600" cy="276999"/>
          </a:xfrm>
          <a:prstGeom prst="rect">
            <a:avLst/>
          </a:prstGeom>
          <a:noFill/>
        </p:spPr>
        <p:txBody>
          <a:bodyPr wrap="square" rtlCol="0">
            <a:spAutoFit/>
          </a:bodyPr>
          <a:lstStyle/>
          <a:p>
            <a:pPr algn="r"/>
            <a:r>
              <a:rPr lang="en-US" dirty="0" smtClean="0">
                <a:solidFill>
                  <a:srgbClr val="FFFF00"/>
                </a:solidFill>
              </a:rPr>
              <a:t>Squires IAS 2017 #TUAB0104LB</a:t>
            </a:r>
            <a:endParaRPr lang="en-US" dirty="0">
              <a:solidFill>
                <a:srgbClr val="FFFF00"/>
              </a:solidFill>
            </a:endParaRPr>
          </a:p>
        </p:txBody>
      </p:sp>
      <p:sp>
        <p:nvSpPr>
          <p:cNvPr id="4" name="TextBox 3"/>
          <p:cNvSpPr txBox="1"/>
          <p:nvPr/>
        </p:nvSpPr>
        <p:spPr>
          <a:xfrm>
            <a:off x="462756" y="755650"/>
            <a:ext cx="11277600" cy="1015663"/>
          </a:xfrm>
          <a:prstGeom prst="rect">
            <a:avLst/>
          </a:prstGeom>
          <a:noFill/>
        </p:spPr>
        <p:txBody>
          <a:bodyPr wrap="square" rtlCol="0">
            <a:spAutoFit/>
          </a:bodyPr>
          <a:lstStyle/>
          <a:p>
            <a:r>
              <a:rPr lang="en-US" sz="2000" dirty="0" smtClean="0">
                <a:solidFill>
                  <a:schemeClr val="tx1"/>
                </a:solidFill>
              </a:rPr>
              <a:t>Phase 3, multicenter, double-blind, placebo-controlled randomized non-</a:t>
            </a:r>
            <a:r>
              <a:rPr lang="en-US" sz="2000" dirty="0" err="1" smtClean="0">
                <a:solidFill>
                  <a:schemeClr val="tx1"/>
                </a:solidFill>
              </a:rPr>
              <a:t>inf</a:t>
            </a:r>
            <a:r>
              <a:rPr lang="en-US" sz="2000" dirty="0" smtClean="0">
                <a:solidFill>
                  <a:schemeClr val="tx1"/>
                </a:solidFill>
              </a:rPr>
              <a:t> study</a:t>
            </a:r>
          </a:p>
          <a:p>
            <a:r>
              <a:rPr lang="en-US" sz="2000" dirty="0" smtClean="0">
                <a:solidFill>
                  <a:schemeClr val="tx1"/>
                </a:solidFill>
              </a:rPr>
              <a:t>Study population:  Rx-naïve, VL </a:t>
            </a:r>
            <a:r>
              <a:rPr lang="en-US" sz="2000" u="sng" dirty="0" smtClean="0">
                <a:solidFill>
                  <a:schemeClr val="tx1"/>
                </a:solidFill>
              </a:rPr>
              <a:t>&gt;</a:t>
            </a:r>
            <a:r>
              <a:rPr lang="en-US" sz="2000" dirty="0" smtClean="0">
                <a:solidFill>
                  <a:schemeClr val="tx1"/>
                </a:solidFill>
              </a:rPr>
              <a:t>1000, no GT resistance to study drugs (N=728)</a:t>
            </a:r>
          </a:p>
          <a:p>
            <a:r>
              <a:rPr lang="en-US" sz="2000" dirty="0" smtClean="0">
                <a:solidFill>
                  <a:schemeClr val="tx1"/>
                </a:solidFill>
              </a:rPr>
              <a:t>Study treatment:  TDF/FTC/DOR 100 mg vs. TDF/FTC/EFV</a:t>
            </a:r>
            <a:endParaRPr lang="en-US" sz="2000" dirty="0">
              <a:solidFill>
                <a:schemeClr val="tx1"/>
              </a:solidFill>
            </a:endParaRPr>
          </a:p>
        </p:txBody>
      </p:sp>
      <p:sp>
        <p:nvSpPr>
          <p:cNvPr id="6" name="TextBox 5"/>
          <p:cNvSpPr txBox="1"/>
          <p:nvPr/>
        </p:nvSpPr>
        <p:spPr>
          <a:xfrm>
            <a:off x="722312" y="5147211"/>
            <a:ext cx="11049000" cy="1323439"/>
          </a:xfrm>
          <a:prstGeom prst="rect">
            <a:avLst/>
          </a:prstGeom>
          <a:noFill/>
        </p:spPr>
        <p:txBody>
          <a:bodyPr wrap="square" rtlCol="0">
            <a:spAutoFit/>
          </a:bodyPr>
          <a:lstStyle/>
          <a:p>
            <a:r>
              <a:rPr lang="en-US" sz="2000" dirty="0" smtClean="0">
                <a:solidFill>
                  <a:schemeClr val="tx1"/>
                </a:solidFill>
              </a:rPr>
              <a:t>Protocol-defined </a:t>
            </a:r>
            <a:r>
              <a:rPr lang="en-US" sz="2000" dirty="0" err="1" smtClean="0">
                <a:solidFill>
                  <a:schemeClr val="tx1"/>
                </a:solidFill>
              </a:rPr>
              <a:t>virologic</a:t>
            </a:r>
            <a:r>
              <a:rPr lang="en-US" sz="2000" dirty="0" smtClean="0">
                <a:solidFill>
                  <a:schemeClr val="tx1"/>
                </a:solidFill>
              </a:rPr>
              <a:t> failure:  DOR 22 (6%) vs. EFV </a:t>
            </a:r>
            <a:r>
              <a:rPr lang="en-US" sz="2000" dirty="0">
                <a:solidFill>
                  <a:schemeClr val="tx1"/>
                </a:solidFill>
              </a:rPr>
              <a:t>1</a:t>
            </a:r>
            <a:r>
              <a:rPr lang="en-US" sz="2000" dirty="0" smtClean="0">
                <a:solidFill>
                  <a:schemeClr val="tx1"/>
                </a:solidFill>
              </a:rPr>
              <a:t>4 (4%) </a:t>
            </a:r>
          </a:p>
          <a:p>
            <a:r>
              <a:rPr lang="en-US" sz="2000" dirty="0" smtClean="0">
                <a:solidFill>
                  <a:schemeClr val="tx1"/>
                </a:solidFill>
              </a:rPr>
              <a:t>Drug resistance:  DOR (2%) vs. EFV (3%)</a:t>
            </a:r>
          </a:p>
          <a:p>
            <a:r>
              <a:rPr lang="en-US" sz="2000" dirty="0" smtClean="0">
                <a:solidFill>
                  <a:schemeClr val="tx1"/>
                </a:solidFill>
                <a:sym typeface="Wingdings" panose="05000000000000000000" pitchFamily="2" charset="2"/>
              </a:rPr>
              <a:t>Discontinued due to reasons other than VF:  DOR 10% vs. EFV 14%</a:t>
            </a:r>
          </a:p>
          <a:p>
            <a:r>
              <a:rPr lang="en-US" sz="2000" dirty="0" smtClean="0">
                <a:solidFill>
                  <a:schemeClr val="tx1"/>
                </a:solidFill>
                <a:sym typeface="Wingdings" panose="05000000000000000000" pitchFamily="2" charset="2"/>
              </a:rPr>
              <a:t>Dizziness: DOR 9% vs. EFV 37%; Sleep disorders DOR 12% vs. EFV 26%</a:t>
            </a:r>
            <a:endParaRPr lang="en-US" sz="2000" dirty="0">
              <a:solidFill>
                <a:schemeClr val="tx1"/>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925" t="-11037" r="1925" b="50333"/>
          <a:stretch/>
        </p:blipFill>
        <p:spPr>
          <a:xfrm>
            <a:off x="2748756" y="1136650"/>
            <a:ext cx="6172200" cy="3914697"/>
          </a:xfrm>
          <a:prstGeom prst="rect">
            <a:avLst/>
          </a:prstGeom>
        </p:spPr>
      </p:pic>
    </p:spTree>
    <p:extLst>
      <p:ext uri="{BB962C8B-B14F-4D97-AF65-F5344CB8AC3E}">
        <p14:creationId xmlns:p14="http://schemas.microsoft.com/office/powerpoint/2010/main" val="3057588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p:cNvSpPr>
          <p:nvPr>
            <p:ph type="title"/>
          </p:nvPr>
        </p:nvSpPr>
        <p:spPr bwMode="auto">
          <a:xfrm>
            <a:off x="1674080" y="2082825"/>
            <a:ext cx="8550275" cy="14366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algn="ctr" defTabSz="914422" eaLnBrk="1">
              <a:defRPr/>
            </a:pPr>
            <a:r>
              <a:rPr lang="en-US" sz="4400" b="1" dirty="0">
                <a:solidFill>
                  <a:srgbClr val="FF33CC"/>
                </a:solidFill>
                <a:latin typeface="Times New Roman" charset="0"/>
                <a:cs typeface="Times New Roman" charset="0"/>
                <a:sym typeface="Times New Roman" charset="0"/>
              </a:rPr>
              <a:t>INSTI</a:t>
            </a:r>
            <a:endParaRPr lang="en-US" dirty="0" smtClean="0">
              <a:solidFill>
                <a:srgbClr val="FF33CC"/>
              </a:solidFill>
            </a:endParaRPr>
          </a:p>
        </p:txBody>
      </p:sp>
      <p:sp>
        <p:nvSpPr>
          <p:cNvPr id="29699" name="AutoShape 3"/>
          <p:cNvSpPr>
            <a:spLocks/>
          </p:cNvSpPr>
          <p:nvPr/>
        </p:nvSpPr>
        <p:spPr bwMode="auto">
          <a:xfrm>
            <a:off x="2428141" y="3346450"/>
            <a:ext cx="7042151" cy="2260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defTabSz="914422">
              <a:spcBef>
                <a:spcPts val="400"/>
              </a:spcBef>
              <a:defRPr/>
            </a:pPr>
            <a:endParaRPr lang="en-US" sz="3200" dirty="0">
              <a:solidFill>
                <a:srgbClr val="FFFFFF"/>
              </a:solidFill>
              <a:latin typeface="Times New Roman" charset="0"/>
              <a:cs typeface="Times New Roman" charset="0"/>
              <a:sym typeface="Times New Roman" charset="0"/>
            </a:endParaRPr>
          </a:p>
          <a:p>
            <a:pPr defTabSz="914422">
              <a:spcBef>
                <a:spcPts val="700"/>
              </a:spcBef>
              <a:defRPr/>
            </a:pPr>
            <a:r>
              <a:rPr lang="en-US" sz="3200" dirty="0">
                <a:solidFill>
                  <a:srgbClr val="FFFFFF"/>
                </a:solidFill>
                <a:latin typeface="Times New Roman" charset="0"/>
                <a:cs typeface="Times New Roman" charset="0"/>
                <a:sym typeface="Times New Roman" charset="0"/>
              </a:rPr>
              <a:t>N</a:t>
            </a:r>
            <a:r>
              <a:rPr lang="en-US" sz="3200" smtClean="0">
                <a:solidFill>
                  <a:srgbClr val="FFFFFF"/>
                </a:solidFill>
                <a:latin typeface="Times New Roman" charset="0"/>
                <a:cs typeface="Times New Roman" charset="0"/>
                <a:sym typeface="Times New Roman" charset="0"/>
              </a:rPr>
              <a:t>eeds</a:t>
            </a:r>
            <a:r>
              <a:rPr lang="en-US" sz="3200" dirty="0">
                <a:solidFill>
                  <a:srgbClr val="FFFFFF"/>
                </a:solidFill>
                <a:latin typeface="Times New Roman" charset="0"/>
                <a:cs typeface="Times New Roman" charset="0"/>
                <a:sym typeface="Times New Roman" charset="0"/>
              </a:rPr>
              <a:t>: </a:t>
            </a:r>
          </a:p>
          <a:p>
            <a:pPr defTabSz="914422">
              <a:spcBef>
                <a:spcPts val="700"/>
              </a:spcBef>
              <a:buSzPct val="100000"/>
              <a:buFont typeface="ArialMT" charset="0"/>
              <a:buChar char="•"/>
              <a:defRPr/>
            </a:pPr>
            <a:r>
              <a:rPr lang="en-US" sz="3200">
                <a:solidFill>
                  <a:srgbClr val="FFFFFF"/>
                </a:solidFill>
                <a:latin typeface="Times New Roman" charset="0"/>
                <a:cs typeface="Times New Roman" charset="0"/>
                <a:sym typeface="Times New Roman" charset="0"/>
              </a:rPr>
              <a:t> </a:t>
            </a:r>
            <a:r>
              <a:rPr lang="en-US" sz="3200" smtClean="0">
                <a:solidFill>
                  <a:srgbClr val="FFFFFF"/>
                </a:solidFill>
                <a:latin typeface="Times New Roman" charset="0"/>
                <a:cs typeface="Times New Roman" charset="0"/>
                <a:sym typeface="Times New Roman" charset="0"/>
              </a:rPr>
              <a:t>Active </a:t>
            </a:r>
            <a:r>
              <a:rPr lang="en-US" sz="3200" dirty="0">
                <a:solidFill>
                  <a:srgbClr val="FFFFFF"/>
                </a:solidFill>
                <a:latin typeface="Times New Roman" charset="0"/>
                <a:cs typeface="Times New Roman" charset="0"/>
                <a:sym typeface="Times New Roman" charset="0"/>
              </a:rPr>
              <a:t>against INSTI-resistant virus </a:t>
            </a:r>
          </a:p>
          <a:p>
            <a:pPr defTabSz="914422">
              <a:spcBef>
                <a:spcPts val="700"/>
              </a:spcBef>
              <a:buSzPct val="100000"/>
              <a:buFont typeface="ArialMT" charset="0"/>
              <a:buChar char="•"/>
              <a:defRPr/>
            </a:pPr>
            <a:r>
              <a:rPr lang="en-US" sz="3200">
                <a:solidFill>
                  <a:srgbClr val="FFFFFF"/>
                </a:solidFill>
                <a:latin typeface="Times New Roman" charset="0"/>
                <a:cs typeface="Times New Roman" charset="0"/>
                <a:sym typeface="Times New Roman" charset="0"/>
              </a:rPr>
              <a:t> </a:t>
            </a:r>
            <a:r>
              <a:rPr lang="en-US" sz="3200" smtClean="0">
                <a:solidFill>
                  <a:srgbClr val="FFFFFF"/>
                </a:solidFill>
                <a:latin typeface="Times New Roman" charset="0"/>
                <a:cs typeface="Times New Roman" charset="0"/>
                <a:sym typeface="Times New Roman" charset="0"/>
              </a:rPr>
              <a:t>More </a:t>
            </a:r>
            <a:r>
              <a:rPr lang="en-US" sz="3200" dirty="0">
                <a:solidFill>
                  <a:srgbClr val="FFFFFF"/>
                </a:solidFill>
                <a:latin typeface="Times New Roman" charset="0"/>
                <a:cs typeface="Times New Roman" charset="0"/>
                <a:sym typeface="Times New Roman" charset="0"/>
              </a:rPr>
              <a:t>convenient</a:t>
            </a:r>
          </a:p>
        </p:txBody>
      </p:sp>
    </p:spTree>
    <p:extLst>
      <p:ext uri="{BB962C8B-B14F-4D97-AF65-F5344CB8AC3E}">
        <p14:creationId xmlns:p14="http://schemas.microsoft.com/office/powerpoint/2010/main" val="3024717360"/>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044" y="-173536"/>
            <a:ext cx="9052560" cy="1115483"/>
          </a:xfrm>
        </p:spPr>
        <p:txBody>
          <a:bodyPr/>
          <a:lstStyle/>
          <a:p>
            <a:r>
              <a:rPr lang="en-US" b="1" dirty="0" err="1" smtClean="0">
                <a:solidFill>
                  <a:schemeClr val="tx2">
                    <a:lumMod val="50000"/>
                  </a:schemeClr>
                </a:solidFill>
              </a:rPr>
              <a:t>Bictegravir</a:t>
            </a:r>
            <a:r>
              <a:rPr lang="en-US" b="1" dirty="0" smtClean="0">
                <a:solidFill>
                  <a:schemeClr val="tx2">
                    <a:lumMod val="50000"/>
                  </a:schemeClr>
                </a:solidFill>
              </a:rPr>
              <a:t> (BIC)</a:t>
            </a:r>
            <a:endParaRPr lang="en-US" b="1" dirty="0">
              <a:solidFill>
                <a:schemeClr val="tx2">
                  <a:lumMod val="50000"/>
                </a:schemeClr>
              </a:solidFill>
            </a:endParaRPr>
          </a:p>
        </p:txBody>
      </p:sp>
      <p:sp>
        <p:nvSpPr>
          <p:cNvPr id="3" name="Content Placeholder 2"/>
          <p:cNvSpPr>
            <a:spLocks noGrp="1"/>
          </p:cNvSpPr>
          <p:nvPr>
            <p:ph idx="1"/>
          </p:nvPr>
        </p:nvSpPr>
        <p:spPr>
          <a:xfrm>
            <a:off x="310357" y="755650"/>
            <a:ext cx="11587956" cy="4417005"/>
          </a:xfrm>
        </p:spPr>
        <p:txBody>
          <a:bodyPr/>
          <a:lstStyle/>
          <a:p>
            <a:r>
              <a:rPr lang="en-US" sz="2400" dirty="0"/>
              <a:t>In vitro EC50 0.75 </a:t>
            </a:r>
            <a:r>
              <a:rPr lang="en-US" sz="2400" dirty="0" err="1"/>
              <a:t>nM</a:t>
            </a:r>
            <a:r>
              <a:rPr lang="en-US" sz="2400" dirty="0"/>
              <a:t> against </a:t>
            </a:r>
            <a:r>
              <a:rPr lang="en-US" sz="2400" dirty="0" err="1"/>
              <a:t>wt</a:t>
            </a:r>
            <a:r>
              <a:rPr lang="en-US" sz="2400" dirty="0"/>
              <a:t> clinical isolates of HIV-1 and -</a:t>
            </a:r>
            <a:r>
              <a:rPr lang="en-US" sz="2400" dirty="0" smtClean="0"/>
              <a:t>2</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T</a:t>
            </a:r>
            <a:r>
              <a:rPr lang="en-US" sz="2400" baseline="-25000" dirty="0" smtClean="0"/>
              <a:t>1/2</a:t>
            </a:r>
            <a:r>
              <a:rPr lang="en-US" sz="2400" dirty="0" smtClean="0"/>
              <a:t> 18 hours (once-daily); no PK boosting required</a:t>
            </a:r>
          </a:p>
          <a:p>
            <a:r>
              <a:rPr lang="en-US" sz="2400" dirty="0" smtClean="0"/>
              <a:t>No inhibition or induction of CYP3A4 or UGT -- low potential for drug interactions</a:t>
            </a:r>
          </a:p>
          <a:p>
            <a:endParaRPr lang="en-US" sz="2400" dirty="0"/>
          </a:p>
          <a:p>
            <a:r>
              <a:rPr lang="en-US" sz="2400" dirty="0" smtClean="0"/>
              <a:t>Phase 1 </a:t>
            </a:r>
            <a:r>
              <a:rPr lang="en-US" sz="2400" dirty="0" smtClean="0">
                <a:solidFill>
                  <a:srgbClr val="FFFF00"/>
                </a:solidFill>
              </a:rPr>
              <a:t>Gallant JAIDS 2017;75:61-66</a:t>
            </a:r>
            <a:endParaRPr lang="en-US" sz="2400" dirty="0">
              <a:solidFill>
                <a:srgbClr val="FFFF00"/>
              </a:solidFill>
            </a:endParaRPr>
          </a:p>
          <a:p>
            <a:r>
              <a:rPr lang="en-US" sz="2400" dirty="0" smtClean="0"/>
              <a:t>Phase 2 (vs. DTG)  </a:t>
            </a:r>
            <a:r>
              <a:rPr lang="en-US" sz="2400" dirty="0">
                <a:solidFill>
                  <a:srgbClr val="FFFF00"/>
                </a:solidFill>
              </a:rPr>
              <a:t>Sax </a:t>
            </a:r>
            <a:r>
              <a:rPr lang="en-US" sz="2400" dirty="0" smtClean="0">
                <a:solidFill>
                  <a:srgbClr val="FFFF00"/>
                </a:solidFill>
              </a:rPr>
              <a:t>Lancet </a:t>
            </a:r>
            <a:r>
              <a:rPr lang="en-US" sz="2400" dirty="0">
                <a:solidFill>
                  <a:srgbClr val="FFFF00"/>
                </a:solidFill>
              </a:rPr>
              <a:t>HIV </a:t>
            </a:r>
            <a:r>
              <a:rPr lang="en-US" sz="2400" dirty="0" smtClean="0">
                <a:solidFill>
                  <a:srgbClr val="FFFF00"/>
                </a:solidFill>
              </a:rPr>
              <a:t>2017;4:e154-e160</a:t>
            </a:r>
            <a:endParaRPr lang="en-US" sz="2400" dirty="0">
              <a:solidFill>
                <a:srgbClr val="FFFF00"/>
              </a:solidFill>
            </a:endParaRPr>
          </a:p>
        </p:txBody>
      </p:sp>
      <p:sp>
        <p:nvSpPr>
          <p:cNvPr id="4" name="TextBox 3"/>
          <p:cNvSpPr txBox="1"/>
          <p:nvPr/>
        </p:nvSpPr>
        <p:spPr>
          <a:xfrm>
            <a:off x="5568156" y="3996158"/>
            <a:ext cx="6629400" cy="400110"/>
          </a:xfrm>
          <a:prstGeom prst="rect">
            <a:avLst/>
          </a:prstGeom>
          <a:noFill/>
        </p:spPr>
        <p:txBody>
          <a:bodyPr wrap="square" rtlCol="0">
            <a:spAutoFit/>
          </a:bodyPr>
          <a:lstStyle/>
          <a:p>
            <a:r>
              <a:rPr lang="en-US" sz="2000" dirty="0" err="1">
                <a:solidFill>
                  <a:srgbClr val="FFFF00"/>
                </a:solidFill>
              </a:rPr>
              <a:t>Tsiang</a:t>
            </a:r>
            <a:r>
              <a:rPr lang="en-US" sz="2000" dirty="0">
                <a:solidFill>
                  <a:srgbClr val="FFFF00"/>
                </a:solidFill>
              </a:rPr>
              <a:t> </a:t>
            </a:r>
            <a:r>
              <a:rPr lang="en-US" sz="2000" dirty="0" err="1">
                <a:solidFill>
                  <a:srgbClr val="FFFF00"/>
                </a:solidFill>
              </a:rPr>
              <a:t>Antimicrob</a:t>
            </a:r>
            <a:r>
              <a:rPr lang="en-US" sz="2000" dirty="0">
                <a:solidFill>
                  <a:srgbClr val="FFFF00"/>
                </a:solidFill>
              </a:rPr>
              <a:t> Agents Chemo 2016;60:7086-7097</a:t>
            </a:r>
          </a:p>
        </p:txBody>
      </p:sp>
      <p:pic>
        <p:nvPicPr>
          <p:cNvPr id="5" name="Picture 4"/>
          <p:cNvPicPr>
            <a:picLocks noChangeAspect="1"/>
          </p:cNvPicPr>
          <p:nvPr/>
        </p:nvPicPr>
        <p:blipFill>
          <a:blip r:embed="rId3"/>
          <a:stretch>
            <a:fillRect/>
          </a:stretch>
        </p:blipFill>
        <p:spPr>
          <a:xfrm>
            <a:off x="1681956" y="1212850"/>
            <a:ext cx="5181600" cy="2838416"/>
          </a:xfrm>
          <a:prstGeom prst="rect">
            <a:avLst/>
          </a:prstGeom>
        </p:spPr>
      </p:pic>
      <p:sp>
        <p:nvSpPr>
          <p:cNvPr id="6" name="TextBox 5"/>
          <p:cNvSpPr txBox="1"/>
          <p:nvPr/>
        </p:nvSpPr>
        <p:spPr>
          <a:xfrm>
            <a:off x="5720556" y="5129011"/>
            <a:ext cx="6629400" cy="400110"/>
          </a:xfrm>
          <a:prstGeom prst="rect">
            <a:avLst/>
          </a:prstGeom>
          <a:noFill/>
        </p:spPr>
        <p:txBody>
          <a:bodyPr wrap="square" rtlCol="0">
            <a:spAutoFit/>
          </a:bodyPr>
          <a:lstStyle/>
          <a:p>
            <a:r>
              <a:rPr lang="en-US" sz="2000" dirty="0" smtClean="0">
                <a:solidFill>
                  <a:srgbClr val="FFFF00"/>
                </a:solidFill>
              </a:rPr>
              <a:t>Zhang/</a:t>
            </a:r>
            <a:r>
              <a:rPr lang="en-US" sz="2000" dirty="0" err="1" smtClean="0">
                <a:solidFill>
                  <a:srgbClr val="FFFF00"/>
                </a:solidFill>
              </a:rPr>
              <a:t>Custodio</a:t>
            </a:r>
            <a:r>
              <a:rPr lang="en-US" sz="2000" dirty="0" smtClean="0">
                <a:solidFill>
                  <a:srgbClr val="FFFF00"/>
                </a:solidFill>
              </a:rPr>
              <a:t> CROI 2017 #40</a:t>
            </a:r>
            <a:endParaRPr lang="en-US" sz="2000" dirty="0">
              <a:solidFill>
                <a:srgbClr val="FFFF00"/>
              </a:solidFill>
            </a:endParaRPr>
          </a:p>
        </p:txBody>
      </p:sp>
    </p:spTree>
    <p:extLst>
      <p:ext uri="{BB962C8B-B14F-4D97-AF65-F5344CB8AC3E}">
        <p14:creationId xmlns:p14="http://schemas.microsoft.com/office/powerpoint/2010/main" val="4283316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009" y="-311150"/>
            <a:ext cx="10262295" cy="1293632"/>
          </a:xfrm>
        </p:spPr>
        <p:txBody>
          <a:bodyPr/>
          <a:lstStyle/>
          <a:p>
            <a:r>
              <a:rPr lang="en-US" b="1" dirty="0" err="1" smtClean="0"/>
              <a:t>Bictegravir</a:t>
            </a:r>
            <a:r>
              <a:rPr lang="en-US" b="1" dirty="0" smtClean="0"/>
              <a:t> (BIC):  Phase 3</a:t>
            </a:r>
            <a:endParaRPr lang="en-US" b="1" dirty="0"/>
          </a:p>
        </p:txBody>
      </p:sp>
      <p:sp>
        <p:nvSpPr>
          <p:cNvPr id="3" name="Content Placeholder 2"/>
          <p:cNvSpPr>
            <a:spLocks noGrp="1"/>
          </p:cNvSpPr>
          <p:nvPr>
            <p:ph idx="1"/>
          </p:nvPr>
        </p:nvSpPr>
        <p:spPr>
          <a:xfrm>
            <a:off x="290860" y="679450"/>
            <a:ext cx="11373296" cy="4246521"/>
          </a:xfrm>
        </p:spPr>
        <p:txBody>
          <a:bodyPr/>
          <a:lstStyle/>
          <a:p>
            <a:r>
              <a:rPr lang="en-US" dirty="0" smtClean="0"/>
              <a:t>Phase 3, double-blind, active-controlled study</a:t>
            </a:r>
          </a:p>
          <a:p>
            <a:r>
              <a:rPr lang="en-US" dirty="0" smtClean="0"/>
              <a:t>Study population:  Rx-naïve, VL </a:t>
            </a:r>
            <a:r>
              <a:rPr lang="en-US" u="sng" dirty="0" smtClean="0"/>
              <a:t>&gt;</a:t>
            </a:r>
            <a:r>
              <a:rPr lang="en-US" dirty="0" smtClean="0"/>
              <a:t>500, GFR </a:t>
            </a:r>
            <a:r>
              <a:rPr lang="en-US" u="sng" dirty="0" smtClean="0"/>
              <a:t>&gt;</a:t>
            </a:r>
            <a:r>
              <a:rPr lang="en-US" dirty="0" smtClean="0"/>
              <a:t>50, HLA-B*5701 </a:t>
            </a:r>
            <a:r>
              <a:rPr lang="en-US" dirty="0" err="1" smtClean="0"/>
              <a:t>neg</a:t>
            </a:r>
            <a:r>
              <a:rPr lang="en-US" dirty="0" smtClean="0"/>
              <a:t> (N=645)</a:t>
            </a:r>
          </a:p>
          <a:p>
            <a:r>
              <a:rPr lang="en-US" dirty="0" smtClean="0"/>
              <a:t>Study treatment:  TAF/FTC/BIC vs. ABC/3TC/DTG</a:t>
            </a:r>
          </a:p>
          <a:p>
            <a:r>
              <a:rPr lang="en-US" dirty="0" smtClean="0"/>
              <a:t>Results:</a:t>
            </a:r>
            <a:endParaRPr lang="en-US" dirty="0"/>
          </a:p>
        </p:txBody>
      </p:sp>
      <p:sp>
        <p:nvSpPr>
          <p:cNvPr id="5" name="TextBox 4"/>
          <p:cNvSpPr txBox="1"/>
          <p:nvPr/>
        </p:nvSpPr>
        <p:spPr>
          <a:xfrm>
            <a:off x="7777956" y="6292790"/>
            <a:ext cx="3970798" cy="400110"/>
          </a:xfrm>
          <a:prstGeom prst="rect">
            <a:avLst/>
          </a:prstGeom>
          <a:noFill/>
        </p:spPr>
        <p:txBody>
          <a:bodyPr wrap="square" rtlCol="0">
            <a:spAutoFit/>
          </a:bodyPr>
          <a:lstStyle/>
          <a:p>
            <a:r>
              <a:rPr lang="en-US" sz="2000" dirty="0" smtClean="0">
                <a:solidFill>
                  <a:srgbClr val="FFFF00"/>
                </a:solidFill>
              </a:rPr>
              <a:t>Gallant </a:t>
            </a:r>
            <a:r>
              <a:rPr lang="en-US" sz="2000" dirty="0">
                <a:solidFill>
                  <a:srgbClr val="FFFF00"/>
                </a:solidFill>
              </a:rPr>
              <a:t>IAS 2017 </a:t>
            </a:r>
            <a:r>
              <a:rPr lang="en-US" sz="2000" dirty="0" smtClean="0">
                <a:solidFill>
                  <a:srgbClr val="FFFF00"/>
                </a:solidFill>
              </a:rPr>
              <a:t>#</a:t>
            </a:r>
            <a:r>
              <a:rPr lang="en-US" sz="2000" dirty="0">
                <a:solidFill>
                  <a:srgbClr val="FFFF00"/>
                </a:solidFill>
              </a:rPr>
              <a:t>MOAB0105LB</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620" t="50771" r="2210" b="1341"/>
          <a:stretch/>
        </p:blipFill>
        <p:spPr>
          <a:xfrm>
            <a:off x="2215356" y="2860784"/>
            <a:ext cx="4800600" cy="3632061"/>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32" t="2298" r="8568" b="55708"/>
          <a:stretch/>
        </p:blipFill>
        <p:spPr>
          <a:xfrm>
            <a:off x="7118859" y="2862901"/>
            <a:ext cx="4635451" cy="3429889"/>
          </a:xfrm>
          <a:prstGeom prst="rect">
            <a:avLst/>
          </a:prstGeom>
        </p:spPr>
      </p:pic>
    </p:spTree>
    <p:extLst>
      <p:ext uri="{BB962C8B-B14F-4D97-AF65-F5344CB8AC3E}">
        <p14:creationId xmlns:p14="http://schemas.microsoft.com/office/powerpoint/2010/main" val="1245401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009" y="-311150"/>
            <a:ext cx="10262295" cy="1293632"/>
          </a:xfrm>
        </p:spPr>
        <p:txBody>
          <a:bodyPr/>
          <a:lstStyle/>
          <a:p>
            <a:r>
              <a:rPr lang="en-US" b="1" dirty="0" err="1" smtClean="0"/>
              <a:t>Bictegravir</a:t>
            </a:r>
            <a:r>
              <a:rPr lang="en-US" b="1" dirty="0" smtClean="0"/>
              <a:t> (BIC):  Phase 3</a:t>
            </a:r>
            <a:endParaRPr lang="en-US" b="1" dirty="0"/>
          </a:p>
        </p:txBody>
      </p:sp>
      <p:sp>
        <p:nvSpPr>
          <p:cNvPr id="3" name="Content Placeholder 2"/>
          <p:cNvSpPr>
            <a:spLocks noGrp="1"/>
          </p:cNvSpPr>
          <p:nvPr>
            <p:ph idx="1"/>
          </p:nvPr>
        </p:nvSpPr>
        <p:spPr>
          <a:xfrm>
            <a:off x="315912" y="679450"/>
            <a:ext cx="10769948" cy="4246521"/>
          </a:xfrm>
        </p:spPr>
        <p:txBody>
          <a:bodyPr/>
          <a:lstStyle/>
          <a:p>
            <a:r>
              <a:rPr lang="en-US" dirty="0" smtClean="0"/>
              <a:t>Phase 3, double-blind, active-controlled study</a:t>
            </a:r>
          </a:p>
          <a:p>
            <a:r>
              <a:rPr lang="en-US" dirty="0" smtClean="0"/>
              <a:t>Study population:  Rx-naïve, VL </a:t>
            </a:r>
            <a:r>
              <a:rPr lang="en-US" u="sng" dirty="0" smtClean="0"/>
              <a:t>&gt;</a:t>
            </a:r>
            <a:r>
              <a:rPr lang="en-US" dirty="0" smtClean="0"/>
              <a:t>500, GFR </a:t>
            </a:r>
            <a:r>
              <a:rPr lang="en-US" u="sng" dirty="0" smtClean="0"/>
              <a:t>&gt;</a:t>
            </a:r>
            <a:r>
              <a:rPr lang="en-US" dirty="0" smtClean="0"/>
              <a:t>30 (N=645)</a:t>
            </a:r>
          </a:p>
          <a:p>
            <a:r>
              <a:rPr lang="en-US" dirty="0" smtClean="0"/>
              <a:t>Study treatment:  TAF/FTC/BIC vs. TAF/FTC+DTG</a:t>
            </a:r>
          </a:p>
          <a:p>
            <a:r>
              <a:rPr lang="en-US" dirty="0" smtClean="0"/>
              <a:t>Results: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2282"/>
          <a:stretch/>
        </p:blipFill>
        <p:spPr>
          <a:xfrm>
            <a:off x="2367756" y="2563300"/>
            <a:ext cx="4911878" cy="3602549"/>
          </a:xfrm>
          <a:prstGeom prst="rect">
            <a:avLst/>
          </a:prstGeom>
        </p:spPr>
      </p:pic>
      <p:sp>
        <p:nvSpPr>
          <p:cNvPr id="5" name="TextBox 4"/>
          <p:cNvSpPr txBox="1"/>
          <p:nvPr/>
        </p:nvSpPr>
        <p:spPr>
          <a:xfrm>
            <a:off x="7777956" y="6165849"/>
            <a:ext cx="3970798" cy="400110"/>
          </a:xfrm>
          <a:prstGeom prst="rect">
            <a:avLst/>
          </a:prstGeom>
          <a:noFill/>
        </p:spPr>
        <p:txBody>
          <a:bodyPr wrap="square" rtlCol="0">
            <a:spAutoFit/>
          </a:bodyPr>
          <a:lstStyle/>
          <a:p>
            <a:r>
              <a:rPr lang="en-US" sz="2000" dirty="0">
                <a:solidFill>
                  <a:srgbClr val="FFFF00"/>
                </a:solidFill>
              </a:rPr>
              <a:t>Sax IAS 2017 # TUPDB0201LB</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527" t="52252" r="19039" b="11786"/>
          <a:stretch/>
        </p:blipFill>
        <p:spPr>
          <a:xfrm>
            <a:off x="7302122" y="2563300"/>
            <a:ext cx="4658061" cy="3596199"/>
          </a:xfrm>
          <a:prstGeom prst="rect">
            <a:avLst/>
          </a:prstGeom>
        </p:spPr>
      </p:pic>
    </p:spTree>
    <p:extLst>
      <p:ext uri="{BB962C8B-B14F-4D97-AF65-F5344CB8AC3E}">
        <p14:creationId xmlns:p14="http://schemas.microsoft.com/office/powerpoint/2010/main" val="1544030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p:cNvSpPr>
          <p:nvPr>
            <p:ph type="title"/>
          </p:nvPr>
        </p:nvSpPr>
        <p:spPr>
          <a:xfrm>
            <a:off x="919639" y="-186689"/>
            <a:ext cx="9982199" cy="1115484"/>
          </a:xfrm>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eaLnBrk="1">
              <a:defRPr/>
            </a:pPr>
            <a:r>
              <a:rPr lang="en-US" b="1" dirty="0" err="1" smtClean="0">
                <a:solidFill>
                  <a:srgbClr val="00FFFF"/>
                </a:solidFill>
                <a:cs typeface="Times New Roman" charset="0"/>
                <a:sym typeface="Times New Roman" charset="0"/>
              </a:rPr>
              <a:t>Cabotegravir</a:t>
            </a:r>
            <a:r>
              <a:rPr lang="en-US" b="1" dirty="0" smtClean="0">
                <a:solidFill>
                  <a:srgbClr val="00FFFF"/>
                </a:solidFill>
                <a:cs typeface="Times New Roman" charset="0"/>
                <a:sym typeface="Times New Roman" charset="0"/>
              </a:rPr>
              <a:t> (CAB)</a:t>
            </a:r>
            <a:endParaRPr lang="en-US" dirty="0" smtClean="0"/>
          </a:p>
        </p:txBody>
      </p:sp>
      <p:sp>
        <p:nvSpPr>
          <p:cNvPr id="39938" name="Rectangle 2"/>
          <p:cNvSpPr>
            <a:spLocks noGrp="1"/>
          </p:cNvSpPr>
          <p:nvPr>
            <p:ph type="body" idx="1"/>
          </p:nvPr>
        </p:nvSpPr>
        <p:spPr>
          <a:xfrm>
            <a:off x="843756" y="1060450"/>
            <a:ext cx="10516234" cy="4020387"/>
          </a:xfrm>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bodyPr>
          <a:lstStyle/>
          <a:p>
            <a:pPr marL="774719" lvl="2" indent="-374658" eaLnBrk="1">
              <a:spcBef>
                <a:spcPts val="700"/>
              </a:spcBef>
              <a:defRPr/>
            </a:pPr>
            <a:r>
              <a:rPr lang="en-US" sz="2600" dirty="0">
                <a:ea typeface="ＭＳ Ｐゴシック" charset="0"/>
                <a:cs typeface="Times New Roman" charset="0"/>
                <a:sym typeface="Times New Roman" charset="0"/>
              </a:rPr>
              <a:t>Integrase inhibitor similar to DTG; similar resistance</a:t>
            </a:r>
          </a:p>
          <a:p>
            <a:pPr marL="774719" lvl="2" indent="-374658" eaLnBrk="1">
              <a:spcBef>
                <a:spcPts val="700"/>
              </a:spcBef>
              <a:defRPr/>
            </a:pPr>
            <a:r>
              <a:rPr lang="en-US" sz="2600" dirty="0">
                <a:ea typeface="ＭＳ Ｐゴシック" charset="0"/>
                <a:cs typeface="Times New Roman" charset="0"/>
                <a:sym typeface="Times New Roman" charset="0"/>
              </a:rPr>
              <a:t>Potent in HIV+ individuals (</a:t>
            </a:r>
            <a:r>
              <a:rPr lang="en-US" sz="2600" dirty="0" smtClean="0">
                <a:ea typeface="ＭＳ Ｐゴシック" charset="0"/>
                <a:cs typeface="Times New Roman" charset="0"/>
                <a:sym typeface="Times New Roman" charset="0"/>
              </a:rPr>
              <a:t>5, 10</a:t>
            </a:r>
            <a:r>
              <a:rPr lang="en-US" sz="2600" dirty="0">
                <a:ea typeface="ＭＳ Ｐゴシック" charset="0"/>
                <a:cs typeface="Times New Roman" charset="0"/>
                <a:sym typeface="Times New Roman" charset="0"/>
              </a:rPr>
              <a:t>, 30, 60 mg oral)                                 </a:t>
            </a:r>
            <a:r>
              <a:rPr lang="en-US" dirty="0" smtClean="0">
                <a:solidFill>
                  <a:srgbClr val="FFFF00"/>
                </a:solidFill>
                <a:ea typeface="ＭＳ Ｐゴシック" charset="0"/>
                <a:cs typeface="Times New Roman" charset="0"/>
                <a:sym typeface="Times New Roman" charset="0"/>
              </a:rPr>
              <a:t>Margolis EACS 2013; </a:t>
            </a:r>
            <a:r>
              <a:rPr lang="en-US" dirty="0" err="1" smtClean="0">
                <a:solidFill>
                  <a:srgbClr val="FFFF00"/>
                </a:solidFill>
                <a:ea typeface="ＭＳ Ｐゴシック" charset="0"/>
                <a:cs typeface="Times New Roman" charset="0"/>
                <a:sym typeface="Times New Roman" charset="0"/>
              </a:rPr>
              <a:t>Spreen</a:t>
            </a:r>
            <a:r>
              <a:rPr lang="en-US" dirty="0" smtClean="0">
                <a:solidFill>
                  <a:srgbClr val="FFFF00"/>
                </a:solidFill>
                <a:ea typeface="ＭＳ Ｐゴシック" charset="0"/>
                <a:cs typeface="Times New Roman" charset="0"/>
                <a:sym typeface="Times New Roman" charset="0"/>
              </a:rPr>
              <a:t> HIV </a:t>
            </a:r>
            <a:r>
              <a:rPr lang="en-US" dirty="0" err="1" smtClean="0">
                <a:solidFill>
                  <a:srgbClr val="FFFF00"/>
                </a:solidFill>
                <a:ea typeface="ＭＳ Ｐゴシック" charset="0"/>
                <a:cs typeface="Times New Roman" charset="0"/>
                <a:sym typeface="Times New Roman" charset="0"/>
              </a:rPr>
              <a:t>Clin</a:t>
            </a:r>
            <a:r>
              <a:rPr lang="en-US" dirty="0" smtClean="0">
                <a:solidFill>
                  <a:srgbClr val="FFFF00"/>
                </a:solidFill>
                <a:ea typeface="ＭＳ Ｐゴシック" charset="0"/>
                <a:cs typeface="Times New Roman" charset="0"/>
                <a:sym typeface="Times New Roman" charset="0"/>
              </a:rPr>
              <a:t> Trials 2013;14:192</a:t>
            </a:r>
          </a:p>
          <a:p>
            <a:pPr marL="774719" lvl="2" indent="-374658" eaLnBrk="1">
              <a:spcBef>
                <a:spcPts val="700"/>
              </a:spcBef>
              <a:defRPr/>
            </a:pPr>
            <a:r>
              <a:rPr lang="en-US" sz="2600" dirty="0" smtClean="0">
                <a:ea typeface="ＭＳ Ｐゴシック" charset="0"/>
                <a:cs typeface="Times New Roman" charset="0"/>
                <a:sym typeface="Times New Roman" charset="0"/>
              </a:rPr>
              <a:t>Nanotechnology </a:t>
            </a:r>
            <a:r>
              <a:rPr lang="en-US" sz="2600" dirty="0">
                <a:ea typeface="ＭＳ Ｐゴシック" charset="0"/>
                <a:cs typeface="Times New Roman" charset="0"/>
                <a:sym typeface="Times New Roman" charset="0"/>
              </a:rPr>
              <a:t>formulation; SC + IM injections</a:t>
            </a:r>
          </a:p>
          <a:p>
            <a:pPr marL="774719" lvl="2" indent="-374658" eaLnBrk="1">
              <a:spcBef>
                <a:spcPts val="700"/>
              </a:spcBef>
              <a:defRPr/>
            </a:pPr>
            <a:r>
              <a:rPr lang="en-US" sz="2600" dirty="0">
                <a:ea typeface="ＭＳ Ｐゴシック" charset="0"/>
                <a:cs typeface="Times New Roman" charset="0"/>
                <a:sym typeface="Times New Roman" charset="0"/>
              </a:rPr>
              <a:t>T ½ 21-50 days!</a:t>
            </a:r>
          </a:p>
          <a:p>
            <a:pPr marL="774719" lvl="2" indent="-374658" eaLnBrk="1">
              <a:spcBef>
                <a:spcPts val="700"/>
              </a:spcBef>
              <a:defRPr/>
            </a:pPr>
            <a:r>
              <a:rPr lang="en-US" sz="2600" dirty="0">
                <a:ea typeface="ＭＳ Ｐゴシック" charset="0"/>
                <a:cs typeface="Times New Roman" charset="0"/>
                <a:sym typeface="Times New Roman" charset="0"/>
              </a:rPr>
              <a:t>Supports </a:t>
            </a:r>
            <a:r>
              <a:rPr lang="en-US" sz="2600" dirty="0" smtClean="0">
                <a:ea typeface="ＭＳ Ｐゴシック" charset="0"/>
                <a:cs typeface="Times New Roman" charset="0"/>
                <a:sym typeface="Times New Roman" charset="0"/>
              </a:rPr>
              <a:t>monthly, </a:t>
            </a:r>
            <a:r>
              <a:rPr lang="en-US" sz="2600" dirty="0">
                <a:ea typeface="ＭＳ Ｐゴシック" charset="0"/>
                <a:cs typeface="Times New Roman" charset="0"/>
                <a:sym typeface="Times New Roman" charset="0"/>
              </a:rPr>
              <a:t>bimonthly </a:t>
            </a:r>
            <a:r>
              <a:rPr lang="en-US" sz="2600" dirty="0" smtClean="0">
                <a:ea typeface="ＭＳ Ｐゴシック" charset="0"/>
                <a:cs typeface="Times New Roman" charset="0"/>
                <a:sym typeface="Times New Roman" charset="0"/>
              </a:rPr>
              <a:t>or </a:t>
            </a:r>
            <a:r>
              <a:rPr lang="en-US" sz="2600" dirty="0">
                <a:ea typeface="ＭＳ Ｐゴシック" charset="0"/>
                <a:cs typeface="Times New Roman" charset="0"/>
                <a:sym typeface="Times New Roman" charset="0"/>
              </a:rPr>
              <a:t>quarterly dosing</a:t>
            </a:r>
          </a:p>
          <a:p>
            <a:pPr marL="774719" lvl="2" indent="-374658" eaLnBrk="1">
              <a:spcBef>
                <a:spcPts val="700"/>
              </a:spcBef>
              <a:defRPr/>
            </a:pPr>
            <a:r>
              <a:rPr lang="en-US" sz="2600" dirty="0" smtClean="0">
                <a:ea typeface="ＭＳ Ｐゴシック" charset="0"/>
                <a:cs typeface="Times New Roman" charset="0"/>
                <a:sym typeface="Times New Roman" charset="0"/>
              </a:rPr>
              <a:t>Safety</a:t>
            </a:r>
            <a:r>
              <a:rPr lang="en-US" sz="2600" dirty="0">
                <a:ea typeface="ＭＳ Ｐゴシック" charset="0"/>
                <a:cs typeface="Times New Roman" charset="0"/>
                <a:sym typeface="Times New Roman" charset="0"/>
              </a:rPr>
              <a:t>:  ISR </a:t>
            </a:r>
            <a:r>
              <a:rPr lang="en-US" sz="2600" dirty="0" smtClean="0">
                <a:ea typeface="ＭＳ Ｐゴシック" charset="0"/>
                <a:cs typeface="Times New Roman" charset="0"/>
                <a:sym typeface="Times New Roman" charset="0"/>
              </a:rPr>
              <a:t>(mostly </a:t>
            </a:r>
            <a:r>
              <a:rPr lang="en-US" sz="2600" dirty="0">
                <a:ea typeface="ＭＳ Ｐゴシック" charset="0"/>
                <a:cs typeface="Times New Roman" charset="0"/>
                <a:sym typeface="Times New Roman" charset="0"/>
              </a:rPr>
              <a:t>mild) and nodules with </a:t>
            </a:r>
            <a:r>
              <a:rPr lang="en-US" sz="2600" dirty="0" smtClean="0">
                <a:ea typeface="ＭＳ Ｐゴシック" charset="0"/>
                <a:cs typeface="Times New Roman" charset="0"/>
                <a:sym typeface="Times New Roman" charset="0"/>
              </a:rPr>
              <a:t>SC </a:t>
            </a:r>
            <a:r>
              <a:rPr lang="en-US" sz="2600" dirty="0">
                <a:ea typeface="ＭＳ Ｐゴシック" charset="0"/>
                <a:cs typeface="Times New Roman" charset="0"/>
                <a:sym typeface="Times New Roman" charset="0"/>
              </a:rPr>
              <a:t>dosing</a:t>
            </a:r>
          </a:p>
          <a:p>
            <a:pPr marL="774719" lvl="2" indent="-374658" eaLnBrk="1">
              <a:spcBef>
                <a:spcPts val="700"/>
              </a:spcBef>
              <a:defRPr/>
            </a:pPr>
            <a:endParaRPr lang="en-US" sz="2600" dirty="0">
              <a:ea typeface="ＭＳ Ｐゴシック" charset="0"/>
              <a:cs typeface="Times New Roman" charset="0"/>
              <a:sym typeface="Times New Roman" charset="0"/>
            </a:endParaRPr>
          </a:p>
        </p:txBody>
      </p:sp>
      <p:sp>
        <p:nvSpPr>
          <p:cNvPr id="39940" name="AutoShape 4"/>
          <p:cNvSpPr>
            <a:spLocks/>
          </p:cNvSpPr>
          <p:nvPr/>
        </p:nvSpPr>
        <p:spPr bwMode="auto">
          <a:xfrm>
            <a:off x="882411" y="4489450"/>
            <a:ext cx="10056654" cy="405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algn="r" defTabSz="914422" hangingPunct="1">
              <a:defRPr/>
            </a:pPr>
            <a:r>
              <a:rPr lang="en-US" sz="2000" dirty="0" err="1">
                <a:solidFill>
                  <a:srgbClr val="FFFF00"/>
                </a:solidFill>
                <a:latin typeface="Arial"/>
                <a:cs typeface="Times New Roman" charset="0"/>
                <a:sym typeface="Times New Roman" charset="0"/>
              </a:rPr>
              <a:t>Spreen</a:t>
            </a:r>
            <a:r>
              <a:rPr lang="en-US" sz="2000" dirty="0">
                <a:solidFill>
                  <a:srgbClr val="FFFF00"/>
                </a:solidFill>
                <a:latin typeface="Arial"/>
                <a:cs typeface="Times New Roman" charset="0"/>
                <a:sym typeface="Times New Roman" charset="0"/>
              </a:rPr>
              <a:t> JAIDS 2014;67:481</a:t>
            </a:r>
            <a:endParaRPr lang="en-US" sz="2400" dirty="0">
              <a:solidFill>
                <a:srgbClr val="FFFFFF"/>
              </a:solidFill>
              <a:latin typeface="Arial"/>
              <a:cs typeface="Helvetica" charset="0"/>
            </a:endParaRPr>
          </a:p>
        </p:txBody>
      </p:sp>
    </p:spTree>
    <p:extLst>
      <p:ext uri="{BB962C8B-B14F-4D97-AF65-F5344CB8AC3E}">
        <p14:creationId xmlns:p14="http://schemas.microsoft.com/office/powerpoint/2010/main" val="2675501743"/>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16" y="-158750"/>
            <a:ext cx="10708482" cy="1115483"/>
          </a:xfrm>
        </p:spPr>
        <p:txBody>
          <a:bodyPr/>
          <a:lstStyle/>
          <a:p>
            <a:r>
              <a:rPr lang="en-US" dirty="0" smtClean="0"/>
              <a:t>LATTE-2:  IM CAB + RPV  96 weeks</a:t>
            </a:r>
            <a:endParaRPr lang="en-US" dirty="0"/>
          </a:p>
        </p:txBody>
      </p:sp>
      <p:sp>
        <p:nvSpPr>
          <p:cNvPr id="3" name="Content Placeholder 2"/>
          <p:cNvSpPr>
            <a:spLocks noGrp="1"/>
          </p:cNvSpPr>
          <p:nvPr>
            <p:ph idx="1"/>
          </p:nvPr>
        </p:nvSpPr>
        <p:spPr>
          <a:xfrm>
            <a:off x="594916" y="755650"/>
            <a:ext cx="10993040" cy="4417005"/>
          </a:xfrm>
        </p:spPr>
        <p:txBody>
          <a:bodyPr/>
          <a:lstStyle/>
          <a:p>
            <a:r>
              <a:rPr lang="en-US" sz="2800" dirty="0" smtClean="0"/>
              <a:t>Randomized, open-label, phase 2b, non-inferiority study</a:t>
            </a:r>
          </a:p>
          <a:p>
            <a:r>
              <a:rPr lang="en-US" sz="2800" dirty="0" smtClean="0"/>
              <a:t>Study pop:  ART-naïve (N=309)</a:t>
            </a:r>
          </a:p>
          <a:p>
            <a:r>
              <a:rPr lang="en-US" sz="2800" dirty="0" smtClean="0"/>
              <a:t>Study </a:t>
            </a:r>
            <a:r>
              <a:rPr lang="en-US" sz="2800" dirty="0" err="1" smtClean="0"/>
              <a:t>rx</a:t>
            </a:r>
            <a:r>
              <a:rPr lang="en-US" sz="2800" dirty="0" smtClean="0"/>
              <a:t>:  PO CAB + ABC/3TC X 4 </a:t>
            </a:r>
            <a:r>
              <a:rPr lang="en-US" sz="2800" dirty="0" err="1" smtClean="0"/>
              <a:t>wks</a:t>
            </a:r>
            <a:r>
              <a:rPr lang="en-US" sz="2800" dirty="0" smtClean="0"/>
              <a:t>, then randomized 2:2:1</a:t>
            </a:r>
          </a:p>
          <a:p>
            <a:r>
              <a:rPr lang="en-US" sz="2800" dirty="0" smtClean="0"/>
              <a:t>Results:</a:t>
            </a:r>
          </a:p>
          <a:p>
            <a:pPr marL="0" indent="0">
              <a:buNone/>
            </a:pPr>
            <a:r>
              <a:rPr lang="en-US" sz="2800" dirty="0"/>
              <a:t>	</a:t>
            </a:r>
            <a:r>
              <a:rPr lang="en-US" sz="2800" dirty="0" smtClean="0"/>
              <a:t>96 </a:t>
            </a:r>
            <a:r>
              <a:rPr lang="en-US" sz="2800" dirty="0" err="1" smtClean="0"/>
              <a:t>wks</a:t>
            </a: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endParaRPr lang="en-US" sz="2800" dirty="0" smtClean="0"/>
          </a:p>
          <a:p>
            <a:r>
              <a:rPr lang="en-US" sz="2800" dirty="0" smtClean="0"/>
              <a:t>Conclusions:  IM non-inferior (comparable) to PO; well-tolerated</a:t>
            </a:r>
          </a:p>
          <a:p>
            <a:r>
              <a:rPr lang="en-US" sz="2800" dirty="0" smtClean="0"/>
              <a:t>Phase 3 studies evaluating IM q4 </a:t>
            </a:r>
            <a:r>
              <a:rPr lang="en-US" sz="2800" dirty="0" err="1" smtClean="0"/>
              <a:t>wks</a:t>
            </a:r>
            <a:endParaRPr lang="en-US" sz="2800" dirty="0" smtClean="0"/>
          </a:p>
          <a:p>
            <a:endParaRPr lang="en-US" sz="2800" dirty="0"/>
          </a:p>
        </p:txBody>
      </p:sp>
      <p:sp>
        <p:nvSpPr>
          <p:cNvPr id="4" name="TextBox 3"/>
          <p:cNvSpPr txBox="1"/>
          <p:nvPr/>
        </p:nvSpPr>
        <p:spPr>
          <a:xfrm>
            <a:off x="7244556" y="5978685"/>
            <a:ext cx="4495800" cy="707886"/>
          </a:xfrm>
          <a:prstGeom prst="rect">
            <a:avLst/>
          </a:prstGeom>
          <a:noFill/>
        </p:spPr>
        <p:txBody>
          <a:bodyPr wrap="square" rtlCol="0">
            <a:spAutoFit/>
          </a:bodyPr>
          <a:lstStyle/>
          <a:p>
            <a:r>
              <a:rPr lang="en-US" sz="2000" dirty="0" err="1" smtClean="0">
                <a:solidFill>
                  <a:srgbClr val="FFFF00"/>
                </a:solidFill>
              </a:rPr>
              <a:t>Eron</a:t>
            </a:r>
            <a:r>
              <a:rPr lang="en-US" sz="2000" dirty="0">
                <a:solidFill>
                  <a:srgbClr val="FFFF00"/>
                </a:solidFill>
              </a:rPr>
              <a:t> IAS </a:t>
            </a:r>
            <a:r>
              <a:rPr lang="en-US" sz="2000" dirty="0" smtClean="0">
                <a:solidFill>
                  <a:srgbClr val="FFFF00"/>
                </a:solidFill>
              </a:rPr>
              <a:t>2017 </a:t>
            </a:r>
            <a:r>
              <a:rPr lang="en-US" sz="2000" dirty="0">
                <a:solidFill>
                  <a:srgbClr val="FFFF00"/>
                </a:solidFill>
              </a:rPr>
              <a:t>#</a:t>
            </a:r>
            <a:r>
              <a:rPr lang="en-US" sz="2000" dirty="0" smtClean="0">
                <a:solidFill>
                  <a:srgbClr val="FFFF00"/>
                </a:solidFill>
              </a:rPr>
              <a:t>MOAX0205LB</a:t>
            </a:r>
          </a:p>
          <a:p>
            <a:r>
              <a:rPr lang="en-US" sz="2000" dirty="0" smtClean="0">
                <a:solidFill>
                  <a:srgbClr val="FFFF00"/>
                </a:solidFill>
              </a:rPr>
              <a:t>Margolis Lancet 2017 (</a:t>
            </a:r>
            <a:r>
              <a:rPr lang="en-US" sz="2000" dirty="0" err="1" smtClean="0">
                <a:solidFill>
                  <a:srgbClr val="FFFF00"/>
                </a:solidFill>
              </a:rPr>
              <a:t>epub</a:t>
            </a:r>
            <a:r>
              <a:rPr lang="en-US" sz="2000" dirty="0" smtClean="0">
                <a:solidFill>
                  <a:srgbClr val="FFFF00"/>
                </a:solidFill>
              </a:rPr>
              <a:t> 7/24/17)</a:t>
            </a:r>
            <a:endParaRPr lang="en-US" sz="2000" dirty="0">
              <a:solidFill>
                <a:srgbClr val="FFFF00"/>
              </a:solidFill>
            </a:endParaRPr>
          </a:p>
        </p:txBody>
      </p:sp>
      <p:pic>
        <p:nvPicPr>
          <p:cNvPr id="5" name="Picture 4"/>
          <p:cNvPicPr>
            <a:picLocks noChangeAspect="1"/>
          </p:cNvPicPr>
          <p:nvPr/>
        </p:nvPicPr>
        <p:blipFill rotWithShape="1">
          <a:blip r:embed="rId2"/>
          <a:srcRect b="14571"/>
          <a:stretch/>
        </p:blipFill>
        <p:spPr>
          <a:xfrm>
            <a:off x="3053556" y="2253107"/>
            <a:ext cx="5666642" cy="3226943"/>
          </a:xfrm>
          <a:prstGeom prst="rect">
            <a:avLst/>
          </a:prstGeom>
        </p:spPr>
      </p:pic>
      <p:sp>
        <p:nvSpPr>
          <p:cNvPr id="6" name="TextBox 5"/>
          <p:cNvSpPr txBox="1"/>
          <p:nvPr/>
        </p:nvSpPr>
        <p:spPr>
          <a:xfrm>
            <a:off x="8861688" y="2432050"/>
            <a:ext cx="2901157" cy="2646878"/>
          </a:xfrm>
          <a:prstGeom prst="rect">
            <a:avLst/>
          </a:prstGeom>
          <a:noFill/>
        </p:spPr>
        <p:txBody>
          <a:bodyPr wrap="square" rtlCol="0">
            <a:spAutoFit/>
          </a:bodyPr>
          <a:lstStyle/>
          <a:p>
            <a:r>
              <a:rPr lang="en-US" sz="1400" dirty="0" smtClean="0">
                <a:solidFill>
                  <a:schemeClr val="accent6">
                    <a:lumMod val="60000"/>
                    <a:lumOff val="40000"/>
                  </a:schemeClr>
                </a:solidFill>
              </a:rPr>
              <a:t>IM CAB + RPV q8 </a:t>
            </a:r>
            <a:r>
              <a:rPr lang="en-US" sz="1400" dirty="0" err="1" smtClean="0">
                <a:solidFill>
                  <a:schemeClr val="accent6">
                    <a:lumMod val="60000"/>
                    <a:lumOff val="40000"/>
                  </a:schemeClr>
                </a:solidFill>
              </a:rPr>
              <a:t>wks</a:t>
            </a:r>
            <a:r>
              <a:rPr lang="en-US" sz="1400" dirty="0" smtClean="0">
                <a:solidFill>
                  <a:schemeClr val="accent6">
                    <a:lumMod val="60000"/>
                    <a:lumOff val="40000"/>
                  </a:schemeClr>
                </a:solidFill>
              </a:rPr>
              <a:t> – 94%</a:t>
            </a:r>
          </a:p>
          <a:p>
            <a:r>
              <a:rPr lang="en-US" sz="1400" dirty="0">
                <a:solidFill>
                  <a:schemeClr val="accent6">
                    <a:lumMod val="60000"/>
                    <a:lumOff val="40000"/>
                  </a:schemeClr>
                </a:solidFill>
              </a:rPr>
              <a:t>IM CAB + RPV q8 </a:t>
            </a:r>
            <a:r>
              <a:rPr lang="en-US" sz="1400" dirty="0" err="1" smtClean="0">
                <a:solidFill>
                  <a:schemeClr val="accent6">
                    <a:lumMod val="60000"/>
                    <a:lumOff val="40000"/>
                  </a:schemeClr>
                </a:solidFill>
              </a:rPr>
              <a:t>wks</a:t>
            </a:r>
            <a:r>
              <a:rPr lang="en-US" sz="1400" dirty="0" smtClean="0">
                <a:solidFill>
                  <a:schemeClr val="accent6">
                    <a:lumMod val="60000"/>
                    <a:lumOff val="40000"/>
                  </a:schemeClr>
                </a:solidFill>
              </a:rPr>
              <a:t> – 87%</a:t>
            </a:r>
            <a:endParaRPr lang="en-US" sz="1400" dirty="0">
              <a:solidFill>
                <a:schemeClr val="accent6">
                  <a:lumMod val="60000"/>
                  <a:lumOff val="40000"/>
                </a:schemeClr>
              </a:solidFill>
            </a:endParaRPr>
          </a:p>
          <a:p>
            <a:r>
              <a:rPr lang="en-US" sz="1400" dirty="0" smtClean="0">
                <a:solidFill>
                  <a:schemeClr val="tx1">
                    <a:lumMod val="50000"/>
                  </a:schemeClr>
                </a:solidFill>
              </a:rPr>
              <a:t>PO CAB + ABC/3TC – 84%</a:t>
            </a:r>
          </a:p>
          <a:p>
            <a:endParaRPr lang="en-US" sz="1400" dirty="0">
              <a:solidFill>
                <a:srgbClr val="7030A0"/>
              </a:solidFill>
            </a:endParaRPr>
          </a:p>
          <a:p>
            <a:endParaRPr lang="en-US" sz="1400" dirty="0" smtClean="0">
              <a:solidFill>
                <a:srgbClr val="7030A0"/>
              </a:solidFill>
            </a:endParaRPr>
          </a:p>
          <a:p>
            <a:r>
              <a:rPr lang="en-US" sz="1600" dirty="0" smtClean="0">
                <a:solidFill>
                  <a:schemeClr val="tx1"/>
                </a:solidFill>
              </a:rPr>
              <a:t>ISR </a:t>
            </a:r>
          </a:p>
          <a:p>
            <a:pPr marL="285750" indent="-285750">
              <a:buFont typeface="Arial" panose="020B0604020202020204" pitchFamily="34" charset="0"/>
              <a:buChar char="•"/>
            </a:pPr>
            <a:r>
              <a:rPr lang="en-US" sz="1600" dirty="0" smtClean="0">
                <a:solidFill>
                  <a:schemeClr val="tx1"/>
                </a:solidFill>
              </a:rPr>
              <a:t>nearly universal</a:t>
            </a:r>
          </a:p>
          <a:p>
            <a:pPr marL="285750" indent="-285750">
              <a:buFont typeface="Arial" panose="020B0604020202020204" pitchFamily="34" charset="0"/>
              <a:buChar char="•"/>
            </a:pPr>
            <a:r>
              <a:rPr lang="en-US" sz="1600" dirty="0" smtClean="0">
                <a:solidFill>
                  <a:schemeClr val="tx1"/>
                </a:solidFill>
              </a:rPr>
              <a:t>97%+ were mild or moderate </a:t>
            </a:r>
          </a:p>
          <a:p>
            <a:pPr marL="285750" indent="-285750">
              <a:buFont typeface="Arial" panose="020B0604020202020204" pitchFamily="34" charset="0"/>
              <a:buChar char="•"/>
            </a:pPr>
            <a:r>
              <a:rPr lang="en-US" sz="1600" dirty="0" smtClean="0">
                <a:solidFill>
                  <a:schemeClr val="tx1"/>
                </a:solidFill>
              </a:rPr>
              <a:t>lasted a median of 3 days</a:t>
            </a:r>
          </a:p>
          <a:p>
            <a:pPr marL="285750" indent="-285750">
              <a:buFont typeface="Arial" panose="020B0604020202020204" pitchFamily="34" charset="0"/>
              <a:buChar char="•"/>
            </a:pPr>
            <a:r>
              <a:rPr lang="en-US" sz="1600" dirty="0" smtClean="0">
                <a:solidFill>
                  <a:schemeClr val="tx1"/>
                </a:solidFill>
              </a:rPr>
              <a:t>2 pts (&lt;1%) d/c due to ISR</a:t>
            </a:r>
            <a:endParaRPr lang="en-US" sz="1600" dirty="0">
              <a:solidFill>
                <a:schemeClr val="tx1"/>
              </a:solidFill>
            </a:endParaRPr>
          </a:p>
        </p:txBody>
      </p:sp>
    </p:spTree>
    <p:extLst>
      <p:ext uri="{BB962C8B-B14F-4D97-AF65-F5344CB8AC3E}">
        <p14:creationId xmlns:p14="http://schemas.microsoft.com/office/powerpoint/2010/main" val="546073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167"/>
            <a:ext cx="11898313" cy="1115483"/>
          </a:xfrm>
        </p:spPr>
        <p:txBody>
          <a:bodyPr/>
          <a:lstStyle/>
          <a:p>
            <a:r>
              <a:rPr lang="en-US" sz="4000" dirty="0" err="1" smtClean="0"/>
              <a:t>Cabotegravir</a:t>
            </a:r>
            <a:r>
              <a:rPr lang="en-US" sz="4000" dirty="0" smtClean="0"/>
              <a:t> (CAB) – Prevention: HPTN 077</a:t>
            </a:r>
            <a:endParaRPr lang="en-US" sz="4000" dirty="0"/>
          </a:p>
        </p:txBody>
      </p:sp>
      <p:sp>
        <p:nvSpPr>
          <p:cNvPr id="3" name="Content Placeholder 2"/>
          <p:cNvSpPr>
            <a:spLocks noGrp="1"/>
          </p:cNvSpPr>
          <p:nvPr>
            <p:ph idx="1"/>
          </p:nvPr>
        </p:nvSpPr>
        <p:spPr>
          <a:xfrm>
            <a:off x="594916" y="834445"/>
            <a:ext cx="10916840" cy="4417005"/>
          </a:xfrm>
        </p:spPr>
        <p:txBody>
          <a:bodyPr/>
          <a:lstStyle/>
          <a:p>
            <a:r>
              <a:rPr lang="en-US" dirty="0" smtClean="0"/>
              <a:t>Phase 2a randomized, double-blind, </a:t>
            </a:r>
            <a:r>
              <a:rPr lang="en-US" dirty="0" err="1" smtClean="0"/>
              <a:t>pbo</a:t>
            </a:r>
            <a:r>
              <a:rPr lang="en-US" dirty="0" smtClean="0"/>
              <a:t>-controlled</a:t>
            </a:r>
          </a:p>
          <a:p>
            <a:r>
              <a:rPr lang="en-US" dirty="0" smtClean="0"/>
              <a:t>Study pop:  low-risk HIV- participants (N=199); median age 31, 66% women, 34% men </a:t>
            </a:r>
          </a:p>
          <a:p>
            <a:r>
              <a:rPr lang="en-US" dirty="0" smtClean="0"/>
              <a:t>Study meds:  3:1 to oral CAB X 4 </a:t>
            </a:r>
            <a:r>
              <a:rPr lang="en-US" dirty="0" err="1" smtClean="0"/>
              <a:t>wks</a:t>
            </a:r>
            <a:r>
              <a:rPr lang="en-US" dirty="0" smtClean="0"/>
              <a:t> then CAB IM 800 mg q12 weeks or 600 mg q8 </a:t>
            </a:r>
            <a:r>
              <a:rPr lang="en-US" dirty="0" err="1" smtClean="0"/>
              <a:t>wks</a:t>
            </a:r>
            <a:r>
              <a:rPr lang="en-US" dirty="0" smtClean="0"/>
              <a:t> (or PBO)</a:t>
            </a:r>
          </a:p>
          <a:p>
            <a:r>
              <a:rPr lang="en-US" dirty="0" smtClean="0"/>
              <a:t>Results:</a:t>
            </a:r>
          </a:p>
          <a:p>
            <a:pPr lvl="1"/>
            <a:r>
              <a:rPr lang="en-US" dirty="0" smtClean="0"/>
              <a:t>ISR more common with CAB (34%) vs. PBO (2%); 1.5% d/</a:t>
            </a:r>
            <a:r>
              <a:rPr lang="en-US" dirty="0" err="1" smtClean="0"/>
              <a:t>c’ed</a:t>
            </a:r>
            <a:endParaRPr lang="en-US" dirty="0" smtClean="0"/>
          </a:p>
          <a:p>
            <a:pPr lvl="1"/>
            <a:r>
              <a:rPr lang="en-US" dirty="0" smtClean="0"/>
              <a:t>No other differences in safety/tolerability</a:t>
            </a:r>
          </a:p>
          <a:p>
            <a:pPr lvl="1"/>
            <a:r>
              <a:rPr lang="en-US" dirty="0" smtClean="0"/>
              <a:t>drug troughs lower with CAB 800 q12 </a:t>
            </a:r>
            <a:r>
              <a:rPr lang="en-US" dirty="0" err="1" smtClean="0"/>
              <a:t>wks</a:t>
            </a:r>
            <a:endParaRPr lang="en-US" dirty="0" smtClean="0"/>
          </a:p>
          <a:p>
            <a:r>
              <a:rPr lang="en-US" dirty="0" smtClean="0"/>
              <a:t>Conclusion:  CAB 4 </a:t>
            </a:r>
            <a:r>
              <a:rPr lang="en-US" dirty="0" err="1" smtClean="0"/>
              <a:t>wk</a:t>
            </a:r>
            <a:r>
              <a:rPr lang="en-US" dirty="0" smtClean="0"/>
              <a:t> oral </a:t>
            </a:r>
            <a:r>
              <a:rPr lang="en-US" dirty="0" smtClean="0">
                <a:sym typeface="Wingdings" panose="05000000000000000000" pitchFamily="2" charset="2"/>
              </a:rPr>
              <a:t> </a:t>
            </a:r>
            <a:r>
              <a:rPr lang="en-US" dirty="0" smtClean="0"/>
              <a:t>600 mg IM q8wks optimal</a:t>
            </a:r>
            <a:endParaRPr lang="en-US" dirty="0"/>
          </a:p>
        </p:txBody>
      </p:sp>
      <p:sp>
        <p:nvSpPr>
          <p:cNvPr id="4" name="TextBox 3"/>
          <p:cNvSpPr txBox="1"/>
          <p:nvPr/>
        </p:nvSpPr>
        <p:spPr>
          <a:xfrm>
            <a:off x="6330156" y="6237585"/>
            <a:ext cx="5410200" cy="461665"/>
          </a:xfrm>
          <a:prstGeom prst="rect">
            <a:avLst/>
          </a:prstGeom>
          <a:noFill/>
        </p:spPr>
        <p:txBody>
          <a:bodyPr wrap="square" rtlCol="0">
            <a:spAutoFit/>
          </a:bodyPr>
          <a:lstStyle/>
          <a:p>
            <a:r>
              <a:rPr lang="en-US" sz="2400" dirty="0" smtClean="0">
                <a:solidFill>
                  <a:srgbClr val="FFFF00"/>
                </a:solidFill>
              </a:rPr>
              <a:t>Landovitz </a:t>
            </a:r>
            <a:r>
              <a:rPr lang="en-US" sz="2400" dirty="0">
                <a:solidFill>
                  <a:srgbClr val="FFFF00"/>
                </a:solidFill>
              </a:rPr>
              <a:t>IAS </a:t>
            </a:r>
            <a:r>
              <a:rPr lang="en-US" sz="2400" dirty="0" smtClean="0">
                <a:solidFill>
                  <a:srgbClr val="FFFF00"/>
                </a:solidFill>
              </a:rPr>
              <a:t>2017 </a:t>
            </a:r>
            <a:r>
              <a:rPr lang="en-US" sz="2400" dirty="0">
                <a:solidFill>
                  <a:srgbClr val="FFFF00"/>
                </a:solidFill>
              </a:rPr>
              <a:t>#TUAC0106LB</a:t>
            </a:r>
          </a:p>
        </p:txBody>
      </p:sp>
    </p:spTree>
    <p:extLst>
      <p:ext uri="{BB962C8B-B14F-4D97-AF65-F5344CB8AC3E}">
        <p14:creationId xmlns:p14="http://schemas.microsoft.com/office/powerpoint/2010/main" val="1899479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904" dirty="0"/>
              <a:t>Learning Objectives</a:t>
            </a:r>
          </a:p>
        </p:txBody>
      </p:sp>
      <p:sp>
        <p:nvSpPr>
          <p:cNvPr id="8" name="Content Placeholder 7"/>
          <p:cNvSpPr>
            <a:spLocks noGrp="1"/>
          </p:cNvSpPr>
          <p:nvPr>
            <p:ph sz="quarter" idx="1"/>
          </p:nvPr>
        </p:nvSpPr>
        <p:spPr/>
        <p:txBody>
          <a:bodyPr/>
          <a:lstStyle/>
          <a:p>
            <a:pPr marL="0" indent="0">
              <a:buNone/>
            </a:pPr>
            <a:r>
              <a:rPr lang="en-US" sz="3904" dirty="0"/>
              <a:t>After attending this presentation, learners will be able to: </a:t>
            </a:r>
          </a:p>
          <a:p>
            <a:endParaRPr lang="en-US" dirty="0"/>
          </a:p>
        </p:txBody>
      </p:sp>
      <p:sp>
        <p:nvSpPr>
          <p:cNvPr id="4" name="Content Placeholder 8"/>
          <p:cNvSpPr txBox="1">
            <a:spLocks/>
          </p:cNvSpPr>
          <p:nvPr/>
        </p:nvSpPr>
        <p:spPr bwMode="gray">
          <a:xfrm>
            <a:off x="818009" y="2602805"/>
            <a:ext cx="10559752" cy="3349375"/>
          </a:xfrm>
          <a:prstGeom prst="rect">
            <a:avLst/>
          </a:prstGeom>
        </p:spPr>
        <p:txBody>
          <a:bodyPr vert="horz">
            <a:normAutofit fontScale="92500"/>
          </a:bodyPr>
          <a:lstStyle>
            <a:lvl1pPr marL="274320" indent="-274320" algn="l" rtl="0" eaLnBrk="1" latinLnBrk="0" hangingPunct="1">
              <a:spcBef>
                <a:spcPct val="20000"/>
              </a:spcBef>
              <a:buClr>
                <a:schemeClr val="tx2"/>
              </a:buClr>
              <a:buSzPct val="85000"/>
              <a:buFont typeface="Wingdings 2"/>
              <a:buChar char=""/>
              <a:defRPr kumimoji="0" sz="2700" kern="1200">
                <a:solidFill>
                  <a:schemeClr val="tx1"/>
                </a:solidFill>
                <a:latin typeface="Arial" pitchFamily="34" charset="0"/>
                <a:ea typeface="+mn-ea"/>
                <a:cs typeface="Arial" pitchFamily="34" charset="0"/>
              </a:defRPr>
            </a:lvl1pPr>
            <a:lvl2pPr marL="574675" indent="-234950" algn="l" rtl="0" eaLnBrk="1" latinLnBrk="0" hangingPunct="1">
              <a:spcBef>
                <a:spcPct val="20000"/>
              </a:spcBef>
              <a:buClr>
                <a:schemeClr val="accent1">
                  <a:lumMod val="75000"/>
                </a:schemeClr>
              </a:buClr>
              <a:buSzPct val="70000"/>
              <a:buFont typeface="Arial" panose="020B0604020202020204" pitchFamily="34" charset="0"/>
              <a:buChar char="–"/>
              <a:defRPr kumimoji="0" sz="2200" kern="1200">
                <a:solidFill>
                  <a:schemeClr val="tx2"/>
                </a:solidFill>
                <a:latin typeface="Arial" pitchFamily="34" charset="0"/>
                <a:ea typeface="+mn-ea"/>
                <a:cs typeface="Arial"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pitchFamily="34" charset="0"/>
                <a:ea typeface="+mn-ea"/>
                <a:cs typeface="Arial"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r>
              <a:rPr lang="en-US" sz="4000" dirty="0"/>
              <a:t>Discuss the latest data on investigational HIV drugs in existing classes </a:t>
            </a:r>
            <a:r>
              <a:rPr lang="en-US" sz="4000" dirty="0" smtClean="0"/>
              <a:t>(</a:t>
            </a:r>
            <a:r>
              <a:rPr lang="en-US" sz="4000" dirty="0" err="1" smtClean="0"/>
              <a:t>nRTI</a:t>
            </a:r>
            <a:r>
              <a:rPr lang="en-US" sz="4000" dirty="0"/>
              <a:t>, NNRTI, II</a:t>
            </a:r>
            <a:r>
              <a:rPr lang="en-US" sz="4000" dirty="0" smtClean="0"/>
              <a:t>)</a:t>
            </a:r>
            <a:endParaRPr lang="en-US" sz="4000" dirty="0"/>
          </a:p>
          <a:p>
            <a:pPr lvl="0"/>
            <a:r>
              <a:rPr lang="en-US" sz="4000" dirty="0"/>
              <a:t>Learn about investigational HIV drugs in new classes (CD4 attachment inhibitors, maturation inhibitors, capsid inhibitors</a:t>
            </a:r>
            <a:r>
              <a:rPr lang="en-US" sz="4000" dirty="0" smtClean="0"/>
              <a:t>)</a:t>
            </a:r>
            <a:endParaRPr lang="en-US" sz="4000" dirty="0"/>
          </a:p>
          <a:p>
            <a:pPr marL="0" indent="0" defTabSz="892363" fontAlgn="auto">
              <a:spcAft>
                <a:spcPts val="0"/>
              </a:spcAft>
              <a:buClr>
                <a:srgbClr val="646B86"/>
              </a:buClr>
              <a:buNone/>
            </a:pPr>
            <a:endParaRPr lang="en-US" sz="3904" dirty="0">
              <a:solidFill>
                <a:prstClr val="black"/>
              </a:solidFill>
            </a:endParaRPr>
          </a:p>
        </p:txBody>
      </p:sp>
      <p:sp>
        <p:nvSpPr>
          <p:cNvPr id="5" name="Content Placeholder 2"/>
          <p:cNvSpPr txBox="1">
            <a:spLocks/>
          </p:cNvSpPr>
          <p:nvPr/>
        </p:nvSpPr>
        <p:spPr>
          <a:xfrm>
            <a:off x="1781774" y="1561706"/>
            <a:ext cx="8183063" cy="1041101"/>
          </a:xfrm>
          <a:prstGeom prst="rect">
            <a:avLst/>
          </a:prstGeom>
        </p:spPr>
        <p:txBody>
          <a:bodyPr vert="horz" lIns="89237" tIns="44619" rIns="89237" bIns="44619" rtlCol="0">
            <a:normAutofit/>
          </a:bodyPr>
          <a:lstStyle/>
          <a:p>
            <a:pPr defTabSz="892363" fontAlgn="auto" hangingPunct="1">
              <a:spcBef>
                <a:spcPct val="20000"/>
              </a:spcBef>
              <a:spcAft>
                <a:spcPts val="0"/>
              </a:spcAft>
              <a:buClr>
                <a:srgbClr val="0099CC"/>
              </a:buClr>
              <a:defRPr/>
            </a:pPr>
            <a:endParaRPr lang="en-US" sz="2928" dirty="0">
              <a:solidFill>
                <a:prstClr val="black"/>
              </a:solidFill>
              <a:latin typeface="Arial" pitchFamily="34" charset="0"/>
              <a:ea typeface="+mn-ea"/>
              <a:cs typeface="Arial" pitchFamily="34" charset="0"/>
            </a:endParaRPr>
          </a:p>
        </p:txBody>
      </p:sp>
    </p:spTree>
    <p:extLst>
      <p:ext uri="{BB962C8B-B14F-4D97-AF65-F5344CB8AC3E}">
        <p14:creationId xmlns:p14="http://schemas.microsoft.com/office/powerpoint/2010/main" val="2596493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4024" y="527051"/>
            <a:ext cx="9220200" cy="921824"/>
          </a:xfrm>
        </p:spPr>
        <p:txBody>
          <a:bodyPr>
            <a:normAutofit fontScale="90000"/>
          </a:bodyPr>
          <a:lstStyle/>
          <a:p>
            <a:pPr algn="l"/>
            <a:r>
              <a:rPr lang="en-US" dirty="0">
                <a:latin typeface="Arial" panose="020B0604020202020204" pitchFamily="34" charset="0"/>
                <a:cs typeface="Arial" panose="020B0604020202020204" pitchFamily="34" charset="0"/>
              </a:rPr>
              <a:t>HPTN 083: </a:t>
            </a:r>
            <a:r>
              <a:rPr lang="en-US" dirty="0" err="1" smtClean="0">
                <a:latin typeface="Arial" panose="020B0604020202020204" pitchFamily="34" charset="0"/>
                <a:cs typeface="Arial" panose="020B0604020202020204" pitchFamily="34" charset="0"/>
              </a:rPr>
              <a:t>PrEP</a:t>
            </a:r>
            <a:r>
              <a:rPr lang="en-US" dirty="0" smtClean="0">
                <a:latin typeface="Arial" panose="020B0604020202020204" pitchFamily="34" charset="0"/>
                <a:cs typeface="Arial" panose="020B0604020202020204" pitchFamily="34" charset="0"/>
              </a:rPr>
              <a:t> with TDF/FTC oral vs. CAB IM</a:t>
            </a:r>
            <a:endParaRPr lang="en-US" dirty="0">
              <a:latin typeface="Arial" panose="020B0604020202020204" pitchFamily="34" charset="0"/>
              <a:cs typeface="Arial" panose="020B0604020202020204" pitchFamily="34" charset="0"/>
            </a:endParaRPr>
          </a:p>
        </p:txBody>
      </p:sp>
      <p:sp>
        <p:nvSpPr>
          <p:cNvPr id="221" name="TextBox 220"/>
          <p:cNvSpPr txBox="1"/>
          <p:nvPr/>
        </p:nvSpPr>
        <p:spPr>
          <a:xfrm>
            <a:off x="1300957" y="1441450"/>
            <a:ext cx="9220200" cy="4772781"/>
          </a:xfrm>
          <a:prstGeom prst="rect">
            <a:avLst/>
          </a:prstGeom>
          <a:noFill/>
        </p:spPr>
        <p:txBody>
          <a:bodyPr wrap="square" rtlCol="0">
            <a:spAutoFit/>
          </a:bodyPr>
          <a:lstStyle/>
          <a:p>
            <a:pPr marL="342908" indent="-342908">
              <a:buFont typeface="Arial" panose="020B0604020202020204" pitchFamily="34" charset="0"/>
              <a:buChar char="•"/>
            </a:pPr>
            <a:r>
              <a:rPr lang="en-US" sz="2342" dirty="0">
                <a:solidFill>
                  <a:prstClr val="black"/>
                </a:solidFill>
                <a:latin typeface="Arial"/>
                <a:ea typeface="+mn-ea"/>
                <a:cs typeface="Arial"/>
              </a:rPr>
              <a:t>Study population:  Adult </a:t>
            </a:r>
            <a:r>
              <a:rPr lang="en-US" sz="2400" dirty="0">
                <a:latin typeface="Arial" charset="0"/>
                <a:ea typeface="Arial" charset="0"/>
                <a:cs typeface="Arial" charset="0"/>
              </a:rPr>
              <a:t>MSM and TGW, at high-risk for HIV acquisition (N=4500)</a:t>
            </a:r>
          </a:p>
          <a:p>
            <a:pPr marL="742968" lvl="2" indent="-285757">
              <a:buFont typeface="Arial" charset="0"/>
              <a:buChar char="•"/>
            </a:pPr>
            <a:r>
              <a:rPr lang="en-US" sz="2000" dirty="0">
                <a:latin typeface="Arial" charset="0"/>
                <a:ea typeface="Arial" charset="0"/>
                <a:cs typeface="Arial" charset="0"/>
              </a:rPr>
              <a:t>High risk</a:t>
            </a:r>
          </a:p>
          <a:p>
            <a:pPr marL="971573" lvl="3" indent="-285757">
              <a:buFont typeface="Arial" charset="0"/>
              <a:buChar char="•"/>
            </a:pPr>
            <a:r>
              <a:rPr lang="en-US" sz="2000" dirty="0">
                <a:latin typeface="Arial" charset="0"/>
                <a:ea typeface="Arial" charset="0"/>
                <a:cs typeface="Arial" charset="0"/>
              </a:rPr>
              <a:t>any non-condom receptive anal intercourse (RAI)</a:t>
            </a:r>
          </a:p>
          <a:p>
            <a:pPr marL="971573" lvl="3" indent="-285757">
              <a:buFont typeface="Arial" charset="0"/>
              <a:buChar char="•"/>
            </a:pPr>
            <a:r>
              <a:rPr lang="en-US" sz="2000" dirty="0">
                <a:latin typeface="Arial" charset="0"/>
                <a:ea typeface="Arial" charset="0"/>
                <a:cs typeface="Arial" charset="0"/>
              </a:rPr>
              <a:t>&gt;5 partners</a:t>
            </a:r>
          </a:p>
          <a:p>
            <a:pPr marL="971573" lvl="3" indent="-285757">
              <a:buFont typeface="Arial" charset="0"/>
              <a:buChar char="•"/>
            </a:pPr>
            <a:r>
              <a:rPr lang="en-US" sz="2000" dirty="0">
                <a:latin typeface="Arial" charset="0"/>
                <a:ea typeface="Arial" charset="0"/>
                <a:cs typeface="Arial" charset="0"/>
              </a:rPr>
              <a:t>stimulant drug use</a:t>
            </a:r>
          </a:p>
          <a:p>
            <a:pPr marL="971573" lvl="3" indent="-285757">
              <a:buFont typeface="Arial" charset="0"/>
              <a:buChar char="•"/>
            </a:pPr>
            <a:r>
              <a:rPr lang="en-US" sz="2000" dirty="0">
                <a:latin typeface="Arial" charset="0"/>
                <a:ea typeface="Arial" charset="0"/>
                <a:cs typeface="Arial" charset="0"/>
              </a:rPr>
              <a:t>rectal or urethral STI in past 6 months </a:t>
            </a:r>
          </a:p>
          <a:p>
            <a:pPr marL="334644" indent="-334644" defTabSz="892384" fontAlgn="auto" hangingPunct="1">
              <a:spcBef>
                <a:spcPts val="0"/>
              </a:spcBef>
              <a:spcAft>
                <a:spcPts val="0"/>
              </a:spcAft>
              <a:buFont typeface="Arial"/>
              <a:buChar char="•"/>
            </a:pPr>
            <a:endParaRPr lang="en-US" sz="2342" dirty="0">
              <a:solidFill>
                <a:prstClr val="black"/>
              </a:solidFill>
              <a:latin typeface="Arial"/>
              <a:ea typeface="+mn-ea"/>
              <a:cs typeface="Arial"/>
            </a:endParaRPr>
          </a:p>
          <a:p>
            <a:pPr marL="334644" indent="-334644" defTabSz="892384" fontAlgn="auto" hangingPunct="1">
              <a:spcBef>
                <a:spcPts val="0"/>
              </a:spcBef>
              <a:spcAft>
                <a:spcPts val="0"/>
              </a:spcAft>
              <a:buFont typeface="Arial"/>
              <a:buChar char="•"/>
            </a:pPr>
            <a:r>
              <a:rPr lang="en-US" sz="2342" dirty="0">
                <a:solidFill>
                  <a:prstClr val="black"/>
                </a:solidFill>
                <a:latin typeface="Arial"/>
                <a:ea typeface="+mn-ea"/>
                <a:cs typeface="Arial"/>
              </a:rPr>
              <a:t>Study </a:t>
            </a:r>
            <a:r>
              <a:rPr lang="en-US" sz="2342" dirty="0" smtClean="0">
                <a:solidFill>
                  <a:prstClr val="black"/>
                </a:solidFill>
                <a:latin typeface="Arial"/>
                <a:ea typeface="+mn-ea"/>
                <a:cs typeface="Arial"/>
              </a:rPr>
              <a:t>regimen: </a:t>
            </a:r>
            <a:r>
              <a:rPr lang="en-US" sz="2342" dirty="0" smtClean="0">
                <a:solidFill>
                  <a:prstClr val="black"/>
                </a:solidFill>
                <a:latin typeface="Arial"/>
                <a:cs typeface="Arial"/>
              </a:rPr>
              <a:t>TDF/FTC </a:t>
            </a:r>
            <a:r>
              <a:rPr lang="en-US" sz="2342" dirty="0">
                <a:solidFill>
                  <a:prstClr val="black"/>
                </a:solidFill>
                <a:latin typeface="Arial"/>
                <a:ea typeface="+mn-ea"/>
                <a:cs typeface="Arial"/>
              </a:rPr>
              <a:t>daily oral vs. </a:t>
            </a:r>
            <a:r>
              <a:rPr lang="en-US" sz="2342" dirty="0">
                <a:solidFill>
                  <a:prstClr val="black"/>
                </a:solidFill>
                <a:latin typeface="Arial"/>
                <a:cs typeface="Arial"/>
              </a:rPr>
              <a:t>CAB </a:t>
            </a:r>
            <a:r>
              <a:rPr lang="en-US" sz="2342" dirty="0">
                <a:solidFill>
                  <a:prstClr val="black"/>
                </a:solidFill>
                <a:latin typeface="Arial"/>
                <a:ea typeface="+mn-ea"/>
                <a:cs typeface="Arial"/>
              </a:rPr>
              <a:t>q2 month injections</a:t>
            </a:r>
          </a:p>
          <a:p>
            <a:pPr marL="780837" lvl="1" indent="-334644" defTabSz="892384" fontAlgn="auto" hangingPunct="1">
              <a:spcBef>
                <a:spcPts val="0"/>
              </a:spcBef>
              <a:spcAft>
                <a:spcPts val="0"/>
              </a:spcAft>
              <a:buFont typeface="Arial"/>
              <a:buChar char="•"/>
            </a:pPr>
            <a:r>
              <a:rPr lang="en-US" sz="1952" dirty="0">
                <a:solidFill>
                  <a:prstClr val="black"/>
                </a:solidFill>
                <a:latin typeface="Arial"/>
                <a:ea typeface="+mn-ea"/>
                <a:cs typeface="Arial"/>
              </a:rPr>
              <a:t>double-blind, double-dummy design</a:t>
            </a:r>
          </a:p>
          <a:p>
            <a:pPr marL="446192" lvl="1" indent="0" defTabSz="892384" fontAlgn="auto" hangingPunct="1">
              <a:spcBef>
                <a:spcPts val="0"/>
              </a:spcBef>
              <a:spcAft>
                <a:spcPts val="0"/>
              </a:spcAft>
            </a:pPr>
            <a:endParaRPr lang="en-US" sz="1952" dirty="0">
              <a:solidFill>
                <a:prstClr val="black"/>
              </a:solidFill>
              <a:latin typeface="Arial"/>
              <a:ea typeface="+mn-ea"/>
              <a:cs typeface="Arial"/>
            </a:endParaRPr>
          </a:p>
          <a:p>
            <a:pPr marL="334644" indent="-334644" defTabSz="892384" fontAlgn="auto" hangingPunct="1">
              <a:spcBef>
                <a:spcPts val="0"/>
              </a:spcBef>
              <a:spcAft>
                <a:spcPts val="0"/>
              </a:spcAft>
              <a:buFont typeface="Arial"/>
              <a:buChar char="•"/>
            </a:pPr>
            <a:r>
              <a:rPr lang="en-US" sz="2342" dirty="0" smtClean="0">
                <a:solidFill>
                  <a:prstClr val="black"/>
                </a:solidFill>
                <a:latin typeface="Arial"/>
                <a:ea typeface="+mn-ea"/>
                <a:cs typeface="Arial"/>
              </a:rPr>
              <a:t>Design: non-inferiority</a:t>
            </a:r>
            <a:r>
              <a:rPr lang="en-US" sz="2342" dirty="0">
                <a:solidFill>
                  <a:prstClr val="black"/>
                </a:solidFill>
                <a:latin typeface="Arial"/>
                <a:ea typeface="+mn-ea"/>
                <a:cs typeface="Arial"/>
              </a:rPr>
              <a:t>, efficacy study </a:t>
            </a:r>
          </a:p>
          <a:p>
            <a:pPr marL="334644" indent="-334644" defTabSz="892384" fontAlgn="auto" hangingPunct="1">
              <a:spcBef>
                <a:spcPts val="0"/>
              </a:spcBef>
              <a:spcAft>
                <a:spcPts val="0"/>
              </a:spcAft>
              <a:buFont typeface="Arial"/>
              <a:buChar char="•"/>
            </a:pPr>
            <a:endParaRPr lang="en-US" sz="2342" dirty="0">
              <a:solidFill>
                <a:prstClr val="black"/>
              </a:solidFill>
              <a:latin typeface="Arial"/>
              <a:ea typeface="+mn-ea"/>
              <a:cs typeface="Arial"/>
            </a:endParaRPr>
          </a:p>
          <a:p>
            <a:pPr marL="334644" indent="-334644" defTabSz="892384" fontAlgn="auto" hangingPunct="1">
              <a:spcBef>
                <a:spcPts val="0"/>
              </a:spcBef>
              <a:spcAft>
                <a:spcPts val="0"/>
              </a:spcAft>
              <a:buFont typeface="Arial"/>
              <a:buChar char="•"/>
            </a:pPr>
            <a:r>
              <a:rPr lang="en-US" sz="2342" dirty="0" smtClean="0">
                <a:solidFill>
                  <a:prstClr val="black"/>
                </a:solidFill>
                <a:latin typeface="Arial"/>
                <a:ea typeface="+mn-ea"/>
                <a:cs typeface="Arial"/>
              </a:rPr>
              <a:t>Now enrolling!</a:t>
            </a:r>
            <a:endParaRPr lang="en-US" sz="2342" dirty="0">
              <a:solidFill>
                <a:prstClr val="black"/>
              </a:solidFill>
              <a:latin typeface="Arial"/>
              <a:ea typeface="+mn-ea"/>
              <a:cs typeface="Arial"/>
            </a:endParaRPr>
          </a:p>
        </p:txBody>
      </p:sp>
      <p:sp>
        <p:nvSpPr>
          <p:cNvPr id="4" name="TextBox 3"/>
          <p:cNvSpPr txBox="1"/>
          <p:nvPr/>
        </p:nvSpPr>
        <p:spPr>
          <a:xfrm>
            <a:off x="9915261" y="0"/>
            <a:ext cx="1983052" cy="300368"/>
          </a:xfrm>
          <a:prstGeom prst="rect">
            <a:avLst/>
          </a:prstGeom>
          <a:noFill/>
        </p:spPr>
        <p:txBody>
          <a:bodyPr wrap="square" rtlCol="0">
            <a:spAutoFit/>
          </a:bodyPr>
          <a:lstStyle/>
          <a:p>
            <a:pPr algn="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22 of 31</a:t>
            </a:r>
            <a:endParaRPr lang="en-US" sz="1366"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1480215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p:cNvSpPr>
          <p:nvPr>
            <p:ph type="title"/>
          </p:nvPr>
        </p:nvSpPr>
        <p:spPr bwMode="auto">
          <a:xfrm>
            <a:off x="1688355" y="1938392"/>
            <a:ext cx="8550275" cy="14366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defTabSz="914422" eaLnBrk="1">
              <a:defRPr/>
            </a:pPr>
            <a:r>
              <a:rPr lang="en-US" b="1" dirty="0">
                <a:solidFill>
                  <a:srgbClr val="00FFFF"/>
                </a:solidFill>
                <a:latin typeface="Times New Roman" charset="0"/>
                <a:cs typeface="Times New Roman" charset="0"/>
                <a:sym typeface="Times New Roman" charset="0"/>
              </a:rPr>
              <a:t>Entry Inhibitors</a:t>
            </a:r>
            <a:endParaRPr lang="en-US" dirty="0" smtClean="0"/>
          </a:p>
        </p:txBody>
      </p:sp>
      <p:sp>
        <p:nvSpPr>
          <p:cNvPr id="43011" name="AutoShape 3"/>
          <p:cNvSpPr>
            <a:spLocks/>
          </p:cNvSpPr>
          <p:nvPr/>
        </p:nvSpPr>
        <p:spPr bwMode="auto">
          <a:xfrm>
            <a:off x="2428113" y="3351213"/>
            <a:ext cx="7042151"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defTabSz="914422">
              <a:spcBef>
                <a:spcPts val="400"/>
              </a:spcBef>
              <a:defRPr/>
            </a:pPr>
            <a:endParaRPr lang="en-US" sz="3200" dirty="0">
              <a:solidFill>
                <a:srgbClr val="FFFFFF"/>
              </a:solidFill>
              <a:latin typeface="Times New Roman" charset="0"/>
              <a:cs typeface="Times New Roman" charset="0"/>
              <a:sym typeface="Times New Roman" charset="0"/>
            </a:endParaRPr>
          </a:p>
          <a:p>
            <a:pPr defTabSz="914422">
              <a:spcBef>
                <a:spcPts val="700"/>
              </a:spcBef>
              <a:defRPr/>
            </a:pPr>
            <a:r>
              <a:rPr lang="en-US" sz="3200" dirty="0">
                <a:solidFill>
                  <a:srgbClr val="FFFFFF"/>
                </a:solidFill>
                <a:latin typeface="Times New Roman" charset="0"/>
                <a:cs typeface="Times New Roman" charset="0"/>
                <a:sym typeface="Times New Roman" charset="0"/>
              </a:rPr>
              <a:t>N</a:t>
            </a:r>
            <a:r>
              <a:rPr lang="en-US" sz="3200" smtClean="0">
                <a:solidFill>
                  <a:srgbClr val="FFFFFF"/>
                </a:solidFill>
                <a:latin typeface="Times New Roman" charset="0"/>
                <a:cs typeface="Times New Roman" charset="0"/>
                <a:sym typeface="Times New Roman" charset="0"/>
              </a:rPr>
              <a:t>eeds</a:t>
            </a:r>
            <a:r>
              <a:rPr lang="en-US" sz="3200" dirty="0">
                <a:solidFill>
                  <a:srgbClr val="FFFFFF"/>
                </a:solidFill>
                <a:latin typeface="Times New Roman" charset="0"/>
                <a:cs typeface="Times New Roman" charset="0"/>
                <a:sym typeface="Times New Roman" charset="0"/>
              </a:rPr>
              <a:t>: </a:t>
            </a:r>
          </a:p>
          <a:p>
            <a:pPr defTabSz="914422">
              <a:spcBef>
                <a:spcPts val="700"/>
              </a:spcBef>
              <a:buSzPct val="100000"/>
              <a:buFont typeface="ArialMT" charset="0"/>
              <a:buChar char="•"/>
              <a:defRPr/>
            </a:pPr>
            <a:r>
              <a:rPr lang="en-US" sz="3200">
                <a:solidFill>
                  <a:srgbClr val="FFFFFF"/>
                </a:solidFill>
                <a:latin typeface="Times New Roman" charset="0"/>
                <a:cs typeface="Times New Roman" charset="0"/>
                <a:sym typeface="Times New Roman" charset="0"/>
              </a:rPr>
              <a:t> </a:t>
            </a:r>
            <a:r>
              <a:rPr lang="en-US" sz="3200" smtClean="0">
                <a:solidFill>
                  <a:srgbClr val="FFFFFF"/>
                </a:solidFill>
                <a:latin typeface="Times New Roman" charset="0"/>
                <a:cs typeface="Times New Roman" charset="0"/>
                <a:sym typeface="Times New Roman" charset="0"/>
              </a:rPr>
              <a:t>Novel </a:t>
            </a:r>
            <a:r>
              <a:rPr lang="en-US" sz="3200" dirty="0">
                <a:solidFill>
                  <a:srgbClr val="FFFFFF"/>
                </a:solidFill>
                <a:latin typeface="Times New Roman" charset="0"/>
                <a:cs typeface="Times New Roman" charset="0"/>
                <a:sym typeface="Times New Roman" charset="0"/>
              </a:rPr>
              <a:t>mechanism of action</a:t>
            </a:r>
            <a:endParaRPr lang="en-US" dirty="0">
              <a:cs typeface="Helvetica" charset="0"/>
            </a:endParaRPr>
          </a:p>
          <a:p>
            <a:pPr defTabSz="914422">
              <a:spcBef>
                <a:spcPts val="700"/>
              </a:spcBef>
              <a:buSzPct val="100000"/>
              <a:buFont typeface="ArialMT" charset="0"/>
              <a:buChar char="•"/>
              <a:defRPr/>
            </a:pPr>
            <a:r>
              <a:rPr lang="en-US" sz="3200">
                <a:solidFill>
                  <a:srgbClr val="FFFFFF"/>
                </a:solidFill>
                <a:latin typeface="Times New Roman" charset="0"/>
                <a:cs typeface="Helvetica" charset="0"/>
                <a:sym typeface="Times New Roman" charset="0"/>
              </a:rPr>
              <a:t> </a:t>
            </a:r>
            <a:r>
              <a:rPr lang="en-US" sz="3200" smtClean="0">
                <a:solidFill>
                  <a:srgbClr val="FFFFFF"/>
                </a:solidFill>
                <a:latin typeface="Times New Roman" charset="0"/>
                <a:cs typeface="Helvetica" charset="0"/>
                <a:sym typeface="Times New Roman" charset="0"/>
              </a:rPr>
              <a:t>More </a:t>
            </a:r>
            <a:r>
              <a:rPr lang="en-US" sz="3200" dirty="0">
                <a:solidFill>
                  <a:srgbClr val="FFFFFF"/>
                </a:solidFill>
                <a:latin typeface="Times New Roman" charset="0"/>
                <a:cs typeface="Helvetica" charset="0"/>
                <a:sym typeface="Times New Roman" charset="0"/>
              </a:rPr>
              <a:t>convenient dosing</a:t>
            </a:r>
            <a:endParaRPr lang="en-US" sz="3200" dirty="0">
              <a:solidFill>
                <a:srgbClr val="FFFFFF"/>
              </a:solidFill>
              <a:latin typeface="Times New Roman" charset="0"/>
              <a:cs typeface="Times New Roman" charset="0"/>
              <a:sym typeface="Times New Roman" charset="0"/>
            </a:endParaRPr>
          </a:p>
        </p:txBody>
      </p:sp>
    </p:spTree>
    <p:extLst>
      <p:ext uri="{BB962C8B-B14F-4D97-AF65-F5344CB8AC3E}">
        <p14:creationId xmlns:p14="http://schemas.microsoft.com/office/powerpoint/2010/main" val="4055802212"/>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328172" y="1250638"/>
            <a:ext cx="9241972" cy="4770000"/>
          </a:xfrm>
          <a:prstGeom prst="rect">
            <a:avLst/>
          </a:prstGeom>
          <a:solidFill>
            <a:srgbClr val="000054"/>
          </a:solidFill>
          <a:ln w="38100">
            <a:solidFill>
              <a:srgbClr val="00007D"/>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2394">
              <a:solidFill>
                <a:srgbClr val="FFFFFF"/>
              </a:solidFill>
            </a:endParaRPr>
          </a:p>
        </p:txBody>
      </p:sp>
      <p:sp>
        <p:nvSpPr>
          <p:cNvPr id="82947" name="Rectangle 3"/>
          <p:cNvSpPr>
            <a:spLocks noGrp="1" noChangeArrowheads="1"/>
          </p:cNvSpPr>
          <p:nvPr>
            <p:ph type="title"/>
          </p:nvPr>
        </p:nvSpPr>
        <p:spPr>
          <a:xfrm>
            <a:off x="1336097" y="-82550"/>
            <a:ext cx="9194415" cy="1112841"/>
          </a:xfrm>
          <a:effectLst>
            <a:outerShdw dist="35921" dir="2700000" algn="ctr" rotWithShape="0">
              <a:srgbClr val="000000"/>
            </a:outerShdw>
          </a:effectLst>
        </p:spPr>
        <p:txBody>
          <a:bodyPr/>
          <a:lstStyle/>
          <a:p>
            <a:pPr eaLnBrk="1" hangingPunct="1"/>
            <a:r>
              <a:rPr lang="en-US" altLang="en-US" b="1" smtClean="0">
                <a:solidFill>
                  <a:schemeClr val="accent2"/>
                </a:solidFill>
              </a:rPr>
              <a:t>HIV Entry Inhibitors</a:t>
            </a:r>
          </a:p>
        </p:txBody>
      </p:sp>
      <p:sp>
        <p:nvSpPr>
          <p:cNvPr id="35844" name="Rectangle 4"/>
          <p:cNvSpPr>
            <a:spLocks noChangeArrowheads="1"/>
          </p:cNvSpPr>
          <p:nvPr/>
        </p:nvSpPr>
        <p:spPr bwMode="auto">
          <a:xfrm>
            <a:off x="3812250" y="1593054"/>
            <a:ext cx="5931983" cy="214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2394">
              <a:solidFill>
                <a:srgbClr val="FFFFFF"/>
              </a:solidFill>
            </a:endParaRPr>
          </a:p>
        </p:txBody>
      </p:sp>
      <p:sp>
        <p:nvSpPr>
          <p:cNvPr id="596997" name="Rectangle 5"/>
          <p:cNvSpPr>
            <a:spLocks noChangeArrowheads="1"/>
          </p:cNvSpPr>
          <p:nvPr/>
        </p:nvSpPr>
        <p:spPr bwMode="auto">
          <a:xfrm>
            <a:off x="8165289" y="1295116"/>
            <a:ext cx="1662251" cy="773417"/>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lnSpc>
                <a:spcPct val="90000"/>
              </a:lnSpc>
              <a:defRPr/>
            </a:pPr>
            <a:r>
              <a:rPr lang="en-US" sz="2792" b="1">
                <a:solidFill>
                  <a:srgbClr val="33CC33"/>
                </a:solidFill>
                <a:effectLst>
                  <a:outerShdw blurRad="38100" dist="38100" dir="2700000" algn="tl">
                    <a:srgbClr val="000000"/>
                  </a:outerShdw>
                </a:effectLst>
                <a:latin typeface="Arial" charset="0"/>
              </a:rPr>
              <a:t>Virus-Cell</a:t>
            </a:r>
          </a:p>
          <a:p>
            <a:pPr algn="ctr">
              <a:lnSpc>
                <a:spcPct val="90000"/>
              </a:lnSpc>
              <a:defRPr/>
            </a:pPr>
            <a:r>
              <a:rPr lang="en-US" sz="2792" b="1">
                <a:solidFill>
                  <a:srgbClr val="33CC33"/>
                </a:solidFill>
                <a:effectLst>
                  <a:outerShdw blurRad="38100" dist="38100" dir="2700000" algn="tl">
                    <a:srgbClr val="000000"/>
                  </a:outerShdw>
                </a:effectLst>
                <a:latin typeface="Arial" charset="0"/>
              </a:rPr>
              <a:t>Fusion</a:t>
            </a:r>
          </a:p>
        </p:txBody>
      </p:sp>
      <p:pic>
        <p:nvPicPr>
          <p:cNvPr id="82950" name="Picture 6" descr="finalvirus"/>
          <p:cNvPicPr>
            <a:picLocks noChangeAspect="1" noChangeArrowheads="1"/>
          </p:cNvPicPr>
          <p:nvPr/>
        </p:nvPicPr>
        <p:blipFill>
          <a:blip r:embed="rId3">
            <a:extLst>
              <a:ext uri="{28A0092B-C50C-407E-A947-70E740481C1C}">
                <a14:useLocalDpi xmlns:a14="http://schemas.microsoft.com/office/drawing/2010/main" val="0"/>
              </a:ext>
            </a:extLst>
          </a:blip>
          <a:srcRect l="58076"/>
          <a:stretch>
            <a:fillRect/>
          </a:stretch>
        </p:blipFill>
        <p:spPr bwMode="auto">
          <a:xfrm>
            <a:off x="6977982" y="2504569"/>
            <a:ext cx="3552531" cy="2682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6999" name="Line 7"/>
          <p:cNvSpPr>
            <a:spLocks noChangeShapeType="1"/>
          </p:cNvSpPr>
          <p:nvPr/>
        </p:nvSpPr>
        <p:spPr bwMode="auto">
          <a:xfrm flipV="1">
            <a:off x="7014443" y="1661218"/>
            <a:ext cx="987607" cy="3170"/>
          </a:xfrm>
          <a:prstGeom prst="line">
            <a:avLst/>
          </a:prstGeom>
          <a:noFill/>
          <a:ln w="57150">
            <a:solidFill>
              <a:srgbClr val="FFFF00"/>
            </a:solidFill>
            <a:round/>
            <a:headEnd/>
            <a:tailEnd type="triangle" w="med" len="med"/>
          </a:ln>
          <a:effectLst>
            <a:outerShdw dist="35921" dir="2700000" algn="ctr" rotWithShape="0">
              <a:srgbClr val="000000"/>
            </a:outerShdw>
          </a:effectLst>
        </p:spPr>
        <p:txBody>
          <a:bodyPr wrap="none" anchor="ctr"/>
          <a:lstStyle/>
          <a:p>
            <a:pPr>
              <a:defRPr/>
            </a:pPr>
            <a:endParaRPr lang="en-US" sz="1196"/>
          </a:p>
        </p:txBody>
      </p:sp>
      <p:sp>
        <p:nvSpPr>
          <p:cNvPr id="35848" name="Text Box 8"/>
          <p:cNvSpPr txBox="1">
            <a:spLocks noChangeArrowheads="1"/>
          </p:cNvSpPr>
          <p:nvPr/>
        </p:nvSpPr>
        <p:spPr bwMode="auto">
          <a:xfrm>
            <a:off x="4229476" y="6057098"/>
            <a:ext cx="6483339" cy="4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913" tIns="46457" rIns="92913" bIns="46457">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altLang="en-US" sz="1994">
                <a:solidFill>
                  <a:srgbClr val="FFFF00"/>
                </a:solidFill>
                <a:latin typeface="Arial" panose="020B0604020202020204" pitchFamily="34" charset="0"/>
              </a:rPr>
              <a:t>Adapted from Moore JP, </a:t>
            </a:r>
            <a:r>
              <a:rPr lang="en-US" altLang="en-US" sz="1994" i="1">
                <a:solidFill>
                  <a:srgbClr val="FFFF00"/>
                </a:solidFill>
                <a:latin typeface="Arial" panose="020B0604020202020204" pitchFamily="34" charset="0"/>
              </a:rPr>
              <a:t>PNAS </a:t>
            </a:r>
            <a:r>
              <a:rPr lang="en-US" altLang="en-US" sz="1994">
                <a:solidFill>
                  <a:srgbClr val="FFFF00"/>
                </a:solidFill>
                <a:latin typeface="Arial" panose="020B0604020202020204" pitchFamily="34" charset="0"/>
              </a:rPr>
              <a:t>2003;100:10598-10602.</a:t>
            </a:r>
          </a:p>
        </p:txBody>
      </p:sp>
      <p:pic>
        <p:nvPicPr>
          <p:cNvPr id="82953" name="Picture 9" descr="finalvirus"/>
          <p:cNvPicPr>
            <a:picLocks noChangeAspect="1" noChangeArrowheads="1"/>
          </p:cNvPicPr>
          <p:nvPr/>
        </p:nvPicPr>
        <p:blipFill>
          <a:blip r:embed="rId3">
            <a:extLst>
              <a:ext uri="{28A0092B-C50C-407E-A947-70E740481C1C}">
                <a14:useLocalDpi xmlns:a14="http://schemas.microsoft.com/office/drawing/2010/main" val="0"/>
              </a:ext>
            </a:extLst>
          </a:blip>
          <a:srcRect r="70592"/>
          <a:stretch>
            <a:fillRect/>
          </a:stretch>
        </p:blipFill>
        <p:spPr bwMode="auto">
          <a:xfrm>
            <a:off x="1911540" y="2504569"/>
            <a:ext cx="2490418" cy="268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7002" name="Rectangle 10"/>
          <p:cNvSpPr>
            <a:spLocks noChangeArrowheads="1"/>
          </p:cNvSpPr>
          <p:nvPr/>
        </p:nvSpPr>
        <p:spPr bwMode="auto">
          <a:xfrm>
            <a:off x="3572879" y="3026113"/>
            <a:ext cx="538609" cy="276101"/>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794" b="1" dirty="0">
                <a:solidFill>
                  <a:schemeClr val="tx1"/>
                </a:solidFill>
                <a:effectLst>
                  <a:outerShdw blurRad="38100" dist="38100" dir="2700000" algn="tl">
                    <a:srgbClr val="000000"/>
                  </a:outerShdw>
                </a:effectLst>
                <a:latin typeface="Arial" charset="0"/>
              </a:rPr>
              <a:t>gp41</a:t>
            </a:r>
          </a:p>
        </p:txBody>
      </p:sp>
      <p:sp>
        <p:nvSpPr>
          <p:cNvPr id="597003" name="Rectangle 11"/>
          <p:cNvSpPr>
            <a:spLocks noChangeArrowheads="1"/>
          </p:cNvSpPr>
          <p:nvPr/>
        </p:nvSpPr>
        <p:spPr bwMode="auto">
          <a:xfrm>
            <a:off x="3748840" y="3411328"/>
            <a:ext cx="666849" cy="276101"/>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794" b="1" dirty="0">
                <a:solidFill>
                  <a:schemeClr val="tx1"/>
                </a:solidFill>
                <a:effectLst>
                  <a:outerShdw blurRad="38100" dist="38100" dir="2700000" algn="tl">
                    <a:srgbClr val="000000"/>
                  </a:outerShdw>
                </a:effectLst>
                <a:latin typeface="Arial" charset="0"/>
              </a:rPr>
              <a:t>gp120</a:t>
            </a:r>
          </a:p>
        </p:txBody>
      </p:sp>
      <p:sp>
        <p:nvSpPr>
          <p:cNvPr id="597004" name="Rectangle 12"/>
          <p:cNvSpPr>
            <a:spLocks noChangeArrowheads="1"/>
          </p:cNvSpPr>
          <p:nvPr/>
        </p:nvSpPr>
        <p:spPr bwMode="auto">
          <a:xfrm>
            <a:off x="3622018" y="3783861"/>
            <a:ext cx="833562" cy="276101"/>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794" b="1" dirty="0">
                <a:solidFill>
                  <a:schemeClr val="tx1"/>
                </a:solidFill>
                <a:effectLst>
                  <a:outerShdw blurRad="38100" dist="38100" dir="2700000" algn="tl">
                    <a:srgbClr val="000000"/>
                  </a:outerShdw>
                </a:effectLst>
                <a:latin typeface="Arial" charset="0"/>
              </a:rPr>
              <a:t>V3 loop</a:t>
            </a:r>
          </a:p>
        </p:txBody>
      </p:sp>
      <p:sp>
        <p:nvSpPr>
          <p:cNvPr id="597005" name="Rectangle 13"/>
          <p:cNvSpPr>
            <a:spLocks noChangeArrowheads="1"/>
          </p:cNvSpPr>
          <p:nvPr/>
        </p:nvSpPr>
        <p:spPr bwMode="auto">
          <a:xfrm>
            <a:off x="2253499" y="1258748"/>
            <a:ext cx="1328890" cy="773417"/>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lnSpc>
                <a:spcPct val="90000"/>
              </a:lnSpc>
              <a:defRPr/>
            </a:pPr>
            <a:r>
              <a:rPr lang="en-US" sz="2792" b="1">
                <a:solidFill>
                  <a:srgbClr val="FF9900"/>
                </a:solidFill>
                <a:effectLst>
                  <a:outerShdw blurRad="38100" dist="38100" dir="2700000" algn="tl">
                    <a:srgbClr val="000000"/>
                  </a:outerShdw>
                </a:effectLst>
                <a:latin typeface="Arial" charset="0"/>
              </a:rPr>
              <a:t>CD4</a:t>
            </a:r>
          </a:p>
          <a:p>
            <a:pPr algn="ctr">
              <a:lnSpc>
                <a:spcPct val="90000"/>
              </a:lnSpc>
              <a:defRPr/>
            </a:pPr>
            <a:r>
              <a:rPr lang="en-US" sz="2792" b="1">
                <a:solidFill>
                  <a:srgbClr val="FF9900"/>
                </a:solidFill>
                <a:effectLst>
                  <a:outerShdw blurRad="38100" dist="38100" dir="2700000" algn="tl">
                    <a:srgbClr val="000000"/>
                  </a:outerShdw>
                </a:effectLst>
                <a:latin typeface="Arial" charset="0"/>
              </a:rPr>
              <a:t>Binding</a:t>
            </a:r>
          </a:p>
        </p:txBody>
      </p:sp>
      <p:sp>
        <p:nvSpPr>
          <p:cNvPr id="597006" name="Line 14"/>
          <p:cNvSpPr>
            <a:spLocks noChangeShapeType="1"/>
          </p:cNvSpPr>
          <p:nvPr/>
        </p:nvSpPr>
        <p:spPr bwMode="auto">
          <a:xfrm flipH="1">
            <a:off x="3149618" y="3175125"/>
            <a:ext cx="332901" cy="0"/>
          </a:xfrm>
          <a:prstGeom prst="line">
            <a:avLst/>
          </a:prstGeom>
          <a:noFill/>
          <a:ln w="28575">
            <a:solidFill>
              <a:schemeClr val="tx1"/>
            </a:solidFill>
            <a:round/>
            <a:headEnd/>
            <a:tailEnd type="triangle" w="med" len="med"/>
          </a:ln>
          <a:effectLst>
            <a:outerShdw dist="35921" dir="2700000" algn="ctr" rotWithShape="0">
              <a:srgbClr val="000000"/>
            </a:outerShdw>
          </a:effectLst>
        </p:spPr>
        <p:txBody>
          <a:bodyPr wrap="none" anchor="ctr"/>
          <a:lstStyle/>
          <a:p>
            <a:pPr>
              <a:defRPr/>
            </a:pPr>
            <a:endParaRPr lang="en-US" sz="1196"/>
          </a:p>
        </p:txBody>
      </p:sp>
      <p:sp>
        <p:nvSpPr>
          <p:cNvPr id="597007" name="Line 15"/>
          <p:cNvSpPr>
            <a:spLocks noChangeShapeType="1"/>
          </p:cNvSpPr>
          <p:nvPr/>
        </p:nvSpPr>
        <p:spPr bwMode="auto">
          <a:xfrm flipH="1">
            <a:off x="3363625" y="3561924"/>
            <a:ext cx="334486" cy="0"/>
          </a:xfrm>
          <a:prstGeom prst="line">
            <a:avLst/>
          </a:prstGeom>
          <a:noFill/>
          <a:ln w="28575">
            <a:solidFill>
              <a:schemeClr val="tx1"/>
            </a:solidFill>
            <a:round/>
            <a:headEnd/>
            <a:tailEnd type="triangle" w="med" len="med"/>
          </a:ln>
          <a:effectLst>
            <a:outerShdw dist="35921" dir="2700000" algn="ctr" rotWithShape="0">
              <a:srgbClr val="000000"/>
            </a:outerShdw>
          </a:effectLst>
        </p:spPr>
        <p:txBody>
          <a:bodyPr wrap="none" anchor="ctr"/>
          <a:lstStyle/>
          <a:p>
            <a:pPr>
              <a:defRPr/>
            </a:pPr>
            <a:endParaRPr lang="en-US" sz="1196"/>
          </a:p>
        </p:txBody>
      </p:sp>
      <p:sp>
        <p:nvSpPr>
          <p:cNvPr id="597008" name="Line 16"/>
          <p:cNvSpPr>
            <a:spLocks noChangeShapeType="1"/>
          </p:cNvSpPr>
          <p:nvPr/>
        </p:nvSpPr>
        <p:spPr bwMode="auto">
          <a:xfrm flipH="1">
            <a:off x="3247902" y="3917019"/>
            <a:ext cx="334487" cy="0"/>
          </a:xfrm>
          <a:prstGeom prst="line">
            <a:avLst/>
          </a:prstGeom>
          <a:noFill/>
          <a:ln w="28575">
            <a:solidFill>
              <a:schemeClr val="tx1"/>
            </a:solidFill>
            <a:round/>
            <a:headEnd/>
            <a:tailEnd type="triangle" w="med" len="med"/>
          </a:ln>
          <a:effectLst>
            <a:outerShdw dist="35921" dir="2700000" algn="ctr" rotWithShape="0">
              <a:srgbClr val="000000"/>
            </a:outerShdw>
          </a:effectLst>
        </p:spPr>
        <p:txBody>
          <a:bodyPr wrap="none" anchor="ctr"/>
          <a:lstStyle/>
          <a:p>
            <a:pPr>
              <a:defRPr/>
            </a:pPr>
            <a:endParaRPr lang="en-US" sz="1196"/>
          </a:p>
        </p:txBody>
      </p:sp>
      <p:sp>
        <p:nvSpPr>
          <p:cNvPr id="597009" name="Rectangle 17"/>
          <p:cNvSpPr>
            <a:spLocks noChangeArrowheads="1"/>
          </p:cNvSpPr>
          <p:nvPr/>
        </p:nvSpPr>
        <p:spPr bwMode="auto">
          <a:xfrm>
            <a:off x="2941951" y="4169074"/>
            <a:ext cx="551665" cy="276101"/>
          </a:xfrm>
          <a:prstGeom prst="rect">
            <a:avLst/>
          </a:prstGeom>
          <a:noFill/>
          <a:ln w="9525">
            <a:noFill/>
            <a:miter lim="800000"/>
            <a:headEnd/>
            <a:tailEnd/>
          </a:ln>
          <a:effectLst>
            <a:outerShdw dist="35921" dir="2700000" algn="ctr" rotWithShape="0">
              <a:srgbClr val="000000"/>
            </a:outerShdw>
          </a:effectLst>
        </p:spPr>
        <p:txBody>
          <a:bodyPr lIns="0" tIns="0" rIns="0" bIns="0">
            <a:spAutoFit/>
          </a:bodyPr>
          <a:lstStyle/>
          <a:p>
            <a:pPr>
              <a:defRPr/>
            </a:pPr>
            <a:r>
              <a:rPr lang="en-US" sz="1794" b="1" dirty="0">
                <a:solidFill>
                  <a:schemeClr val="tx1"/>
                </a:solidFill>
                <a:effectLst>
                  <a:outerShdw blurRad="38100" dist="38100" dir="2700000" algn="tl">
                    <a:srgbClr val="000000"/>
                  </a:outerShdw>
                </a:effectLst>
                <a:latin typeface="Arial" charset="0"/>
              </a:rPr>
              <a:t>CD4</a:t>
            </a:r>
          </a:p>
        </p:txBody>
      </p:sp>
      <p:sp>
        <p:nvSpPr>
          <p:cNvPr id="35858" name="Line 18"/>
          <p:cNvSpPr>
            <a:spLocks noChangeShapeType="1"/>
          </p:cNvSpPr>
          <p:nvPr/>
        </p:nvSpPr>
        <p:spPr bwMode="auto">
          <a:xfrm flipH="1">
            <a:off x="2566245" y="4302233"/>
            <a:ext cx="33607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US" sz="1196"/>
          </a:p>
        </p:txBody>
      </p:sp>
      <p:sp>
        <p:nvSpPr>
          <p:cNvPr id="35859" name="Freeform 19"/>
          <p:cNvSpPr>
            <a:spLocks/>
          </p:cNvSpPr>
          <p:nvPr/>
        </p:nvSpPr>
        <p:spPr bwMode="auto">
          <a:xfrm>
            <a:off x="3312896" y="1593053"/>
            <a:ext cx="453380" cy="2544317"/>
          </a:xfrm>
          <a:custGeom>
            <a:avLst/>
            <a:gdLst>
              <a:gd name="T0" fmla="*/ 0 w 302"/>
              <a:gd name="T1" fmla="*/ 2147483647 h 1905"/>
              <a:gd name="T2" fmla="*/ 0 w 302"/>
              <a:gd name="T3" fmla="*/ 2147483647 h 1905"/>
              <a:gd name="T4" fmla="*/ 2147483647 w 302"/>
              <a:gd name="T5" fmla="*/ 0 h 1905"/>
              <a:gd name="T6" fmla="*/ 2147483647 w 302"/>
              <a:gd name="T7" fmla="*/ 2147483647 h 1905"/>
              <a:gd name="T8" fmla="*/ 0 w 302"/>
              <a:gd name="T9" fmla="*/ 2147483647 h 1905"/>
              <a:gd name="T10" fmla="*/ 0 60000 65536"/>
              <a:gd name="T11" fmla="*/ 0 60000 65536"/>
              <a:gd name="T12" fmla="*/ 0 60000 65536"/>
              <a:gd name="T13" fmla="*/ 0 60000 65536"/>
              <a:gd name="T14" fmla="*/ 0 60000 65536"/>
              <a:gd name="T15" fmla="*/ 0 w 302"/>
              <a:gd name="T16" fmla="*/ 0 h 1905"/>
              <a:gd name="T17" fmla="*/ 302 w 302"/>
              <a:gd name="T18" fmla="*/ 1905 h 1905"/>
            </a:gdLst>
            <a:ahLst/>
            <a:cxnLst>
              <a:cxn ang="T10">
                <a:pos x="T0" y="T1"/>
              </a:cxn>
              <a:cxn ang="T11">
                <a:pos x="T2" y="T3"/>
              </a:cxn>
              <a:cxn ang="T12">
                <a:pos x="T4" y="T5"/>
              </a:cxn>
              <a:cxn ang="T13">
                <a:pos x="T6" y="T7"/>
              </a:cxn>
              <a:cxn ang="T14">
                <a:pos x="T8" y="T9"/>
              </a:cxn>
            </a:cxnLst>
            <a:rect l="T15" t="T16" r="T17" b="T18"/>
            <a:pathLst>
              <a:path w="302" h="1905">
                <a:moveTo>
                  <a:pt x="0" y="1905"/>
                </a:moveTo>
                <a:lnTo>
                  <a:pt x="0" y="302"/>
                </a:lnTo>
                <a:lnTo>
                  <a:pt x="302" y="0"/>
                </a:lnTo>
                <a:lnTo>
                  <a:pt x="302" y="1604"/>
                </a:lnTo>
                <a:lnTo>
                  <a:pt x="0" y="190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196"/>
          </a:p>
        </p:txBody>
      </p:sp>
      <p:sp>
        <p:nvSpPr>
          <p:cNvPr id="597012" name="Rectangle 20"/>
          <p:cNvSpPr>
            <a:spLocks noChangeArrowheads="1"/>
          </p:cNvSpPr>
          <p:nvPr/>
        </p:nvSpPr>
        <p:spPr bwMode="auto">
          <a:xfrm>
            <a:off x="1393166" y="5285085"/>
            <a:ext cx="1024319" cy="491160"/>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596" b="1" dirty="0">
                <a:solidFill>
                  <a:schemeClr val="tx1"/>
                </a:solidFill>
                <a:effectLst>
                  <a:outerShdw blurRad="38100" dist="38100" dir="2700000" algn="tl">
                    <a:srgbClr val="000000"/>
                  </a:outerShdw>
                </a:effectLst>
                <a:latin typeface="Arial" charset="0"/>
              </a:rPr>
              <a:t>Cell</a:t>
            </a:r>
          </a:p>
          <a:p>
            <a:pPr>
              <a:defRPr/>
            </a:pPr>
            <a:r>
              <a:rPr lang="en-US" sz="1596" b="1" dirty="0">
                <a:solidFill>
                  <a:schemeClr val="tx1"/>
                </a:solidFill>
                <a:effectLst>
                  <a:outerShdw blurRad="38100" dist="38100" dir="2700000" algn="tl">
                    <a:srgbClr val="000000"/>
                  </a:outerShdw>
                </a:effectLst>
                <a:latin typeface="Arial" charset="0"/>
              </a:rPr>
              <a:t>Membrane</a:t>
            </a:r>
          </a:p>
        </p:txBody>
      </p:sp>
      <p:sp>
        <p:nvSpPr>
          <p:cNvPr id="35861" name="AutoShape 21"/>
          <p:cNvSpPr>
            <a:spLocks/>
          </p:cNvSpPr>
          <p:nvPr/>
        </p:nvSpPr>
        <p:spPr bwMode="auto">
          <a:xfrm>
            <a:off x="1838619" y="4654160"/>
            <a:ext cx="196570" cy="420089"/>
          </a:xfrm>
          <a:prstGeom prst="leftBrace">
            <a:avLst>
              <a:gd name="adj1" fmla="val 17876"/>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sz="2394">
              <a:solidFill>
                <a:srgbClr val="FFFFFF"/>
              </a:solidFill>
            </a:endParaRPr>
          </a:p>
        </p:txBody>
      </p:sp>
      <p:sp>
        <p:nvSpPr>
          <p:cNvPr id="35862" name="Freeform 22"/>
          <p:cNvSpPr>
            <a:spLocks/>
          </p:cNvSpPr>
          <p:nvPr/>
        </p:nvSpPr>
        <p:spPr bwMode="auto">
          <a:xfrm>
            <a:off x="1594493" y="4866581"/>
            <a:ext cx="244128" cy="418504"/>
          </a:xfrm>
          <a:custGeom>
            <a:avLst/>
            <a:gdLst>
              <a:gd name="T0" fmla="*/ 2147483647 w 140"/>
              <a:gd name="T1" fmla="*/ 0 h 270"/>
              <a:gd name="T2" fmla="*/ 2147483647 w 140"/>
              <a:gd name="T3" fmla="*/ 0 h 270"/>
              <a:gd name="T4" fmla="*/ 0 w 140"/>
              <a:gd name="T5" fmla="*/ 2147483647 h 270"/>
              <a:gd name="T6" fmla="*/ 0 60000 65536"/>
              <a:gd name="T7" fmla="*/ 0 60000 65536"/>
              <a:gd name="T8" fmla="*/ 0 60000 65536"/>
              <a:gd name="T9" fmla="*/ 0 w 140"/>
              <a:gd name="T10" fmla="*/ 0 h 270"/>
              <a:gd name="T11" fmla="*/ 140 w 140"/>
              <a:gd name="T12" fmla="*/ 270 h 270"/>
            </a:gdLst>
            <a:ahLst/>
            <a:cxnLst>
              <a:cxn ang="T6">
                <a:pos x="T0" y="T1"/>
              </a:cxn>
              <a:cxn ang="T7">
                <a:pos x="T2" y="T3"/>
              </a:cxn>
              <a:cxn ang="T8">
                <a:pos x="T4" y="T5"/>
              </a:cxn>
            </a:cxnLst>
            <a:rect l="T9" t="T10" r="T11" b="T12"/>
            <a:pathLst>
              <a:path w="140" h="270">
                <a:moveTo>
                  <a:pt x="140" y="0"/>
                </a:moveTo>
                <a:lnTo>
                  <a:pt x="6" y="0"/>
                </a:lnTo>
                <a:lnTo>
                  <a:pt x="0" y="270"/>
                </a:lnTo>
              </a:path>
            </a:pathLst>
          </a:custGeom>
          <a:noFill/>
          <a:ln w="190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defRPr/>
            </a:pPr>
            <a:endParaRPr lang="en-US" sz="1196"/>
          </a:p>
        </p:txBody>
      </p:sp>
      <p:sp>
        <p:nvSpPr>
          <p:cNvPr id="597015" name="Rectangle 23"/>
          <p:cNvSpPr>
            <a:spLocks noChangeArrowheads="1"/>
          </p:cNvSpPr>
          <p:nvPr/>
        </p:nvSpPr>
        <p:spPr bwMode="auto">
          <a:xfrm>
            <a:off x="4931430" y="1270909"/>
            <a:ext cx="1905971" cy="773417"/>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lnSpc>
                <a:spcPct val="90000"/>
              </a:lnSpc>
              <a:defRPr/>
            </a:pPr>
            <a:r>
              <a:rPr lang="en-US" sz="2792" b="1">
                <a:solidFill>
                  <a:srgbClr val="00FFFF"/>
                </a:solidFill>
                <a:effectLst>
                  <a:outerShdw blurRad="38100" dist="38100" dir="2700000" algn="tl">
                    <a:srgbClr val="000000"/>
                  </a:outerShdw>
                </a:effectLst>
                <a:latin typeface="Arial" charset="0"/>
              </a:rPr>
              <a:t>Coreceptor</a:t>
            </a:r>
          </a:p>
          <a:p>
            <a:pPr algn="ctr">
              <a:lnSpc>
                <a:spcPct val="90000"/>
              </a:lnSpc>
              <a:defRPr/>
            </a:pPr>
            <a:r>
              <a:rPr lang="en-US" sz="2792" b="1">
                <a:solidFill>
                  <a:srgbClr val="00FFFF"/>
                </a:solidFill>
                <a:effectLst>
                  <a:outerShdw blurRad="38100" dist="38100" dir="2700000" algn="tl">
                    <a:srgbClr val="000000"/>
                  </a:outerShdw>
                </a:effectLst>
                <a:latin typeface="Arial" charset="0"/>
              </a:rPr>
              <a:t>Binding</a:t>
            </a:r>
          </a:p>
        </p:txBody>
      </p:sp>
      <p:sp>
        <p:nvSpPr>
          <p:cNvPr id="597016" name="Line 24"/>
          <p:cNvSpPr>
            <a:spLocks noChangeShapeType="1"/>
          </p:cNvSpPr>
          <p:nvPr/>
        </p:nvSpPr>
        <p:spPr bwMode="auto">
          <a:xfrm>
            <a:off x="3579217" y="1661217"/>
            <a:ext cx="1085892" cy="0"/>
          </a:xfrm>
          <a:prstGeom prst="line">
            <a:avLst/>
          </a:prstGeom>
          <a:noFill/>
          <a:ln w="57150">
            <a:solidFill>
              <a:srgbClr val="FFFF00"/>
            </a:solidFill>
            <a:round/>
            <a:headEnd/>
            <a:tailEnd type="triangle" w="med" len="med"/>
          </a:ln>
          <a:effectLst>
            <a:outerShdw dist="35921" dir="2700000" algn="ctr" rotWithShape="0">
              <a:srgbClr val="000000"/>
            </a:outerShdw>
          </a:effectLst>
        </p:spPr>
        <p:txBody>
          <a:bodyPr wrap="none" anchor="ctr"/>
          <a:lstStyle/>
          <a:p>
            <a:pPr>
              <a:defRPr/>
            </a:pPr>
            <a:endParaRPr lang="en-US" sz="1196"/>
          </a:p>
        </p:txBody>
      </p:sp>
      <p:sp>
        <p:nvSpPr>
          <p:cNvPr id="597017" name="Rectangle 25"/>
          <p:cNvSpPr>
            <a:spLocks noChangeArrowheads="1"/>
          </p:cNvSpPr>
          <p:nvPr/>
        </p:nvSpPr>
        <p:spPr bwMode="auto">
          <a:xfrm>
            <a:off x="5013619" y="5459005"/>
            <a:ext cx="1474764" cy="552202"/>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lgn="ctr">
              <a:defRPr/>
            </a:pPr>
            <a:r>
              <a:rPr lang="en-US" sz="1794" b="1" dirty="0">
                <a:solidFill>
                  <a:schemeClr val="tx1"/>
                </a:solidFill>
                <a:effectLst>
                  <a:outerShdw blurRad="38100" dist="38100" dir="2700000" algn="tl">
                    <a:srgbClr val="000000"/>
                  </a:outerShdw>
                </a:effectLst>
                <a:latin typeface="Arial" charset="0"/>
              </a:rPr>
              <a:t>CCR5/CXCR4</a:t>
            </a:r>
          </a:p>
          <a:p>
            <a:pPr algn="ctr">
              <a:defRPr/>
            </a:pPr>
            <a:r>
              <a:rPr lang="en-US" sz="1794" b="1" dirty="0">
                <a:solidFill>
                  <a:schemeClr val="tx1"/>
                </a:solidFill>
                <a:effectLst>
                  <a:outerShdw blurRad="38100" dist="38100" dir="2700000" algn="tl">
                    <a:srgbClr val="000000"/>
                  </a:outerShdw>
                </a:effectLst>
                <a:latin typeface="Arial" charset="0"/>
              </a:rPr>
              <a:t>(R5/X4)</a:t>
            </a:r>
          </a:p>
        </p:txBody>
      </p:sp>
      <p:pic>
        <p:nvPicPr>
          <p:cNvPr id="82970" name="Picture 26" descr="finalvirus"/>
          <p:cNvPicPr>
            <a:picLocks noChangeAspect="1" noChangeArrowheads="1"/>
          </p:cNvPicPr>
          <p:nvPr/>
        </p:nvPicPr>
        <p:blipFill>
          <a:blip r:embed="rId3">
            <a:extLst>
              <a:ext uri="{28A0092B-C50C-407E-A947-70E740481C1C}">
                <a14:useLocalDpi xmlns:a14="http://schemas.microsoft.com/office/drawing/2010/main" val="0"/>
              </a:ext>
            </a:extLst>
          </a:blip>
          <a:srcRect l="27086" r="41472"/>
          <a:stretch>
            <a:fillRect/>
          </a:stretch>
        </p:blipFill>
        <p:spPr bwMode="auto">
          <a:xfrm>
            <a:off x="4311602" y="2504569"/>
            <a:ext cx="2664795" cy="268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7019" name="Line 27"/>
          <p:cNvSpPr>
            <a:spLocks noChangeShapeType="1"/>
          </p:cNvSpPr>
          <p:nvPr/>
        </p:nvSpPr>
        <p:spPr bwMode="auto">
          <a:xfrm flipV="1">
            <a:off x="5751001" y="5037786"/>
            <a:ext cx="0" cy="423260"/>
          </a:xfrm>
          <a:prstGeom prst="line">
            <a:avLst/>
          </a:prstGeom>
          <a:noFill/>
          <a:ln w="28575">
            <a:solidFill>
              <a:schemeClr val="tx1"/>
            </a:solidFill>
            <a:round/>
            <a:headEnd/>
            <a:tailEnd type="triangle" w="med" len="med"/>
          </a:ln>
          <a:effectLst>
            <a:outerShdw dist="35921" dir="2700000" algn="ctr" rotWithShape="0">
              <a:srgbClr val="000000"/>
            </a:outerShdw>
          </a:effectLst>
        </p:spPr>
        <p:txBody>
          <a:bodyPr/>
          <a:lstStyle/>
          <a:p>
            <a:pPr>
              <a:defRPr/>
            </a:pPr>
            <a:endParaRPr lang="en-US" sz="1196"/>
          </a:p>
        </p:txBody>
      </p:sp>
      <p:grpSp>
        <p:nvGrpSpPr>
          <p:cNvPr id="2" name="Group 28"/>
          <p:cNvGrpSpPr>
            <a:grpSpLocks/>
          </p:cNvGrpSpPr>
          <p:nvPr/>
        </p:nvGrpSpPr>
        <p:grpSpPr bwMode="auto">
          <a:xfrm>
            <a:off x="5781122" y="2426891"/>
            <a:ext cx="2591874" cy="2051306"/>
            <a:chOff x="2784" y="1718"/>
            <a:chExt cx="1488" cy="1326"/>
          </a:xfrm>
        </p:grpSpPr>
        <p:sp>
          <p:nvSpPr>
            <p:cNvPr id="597021" name="Rectangle 29"/>
            <p:cNvSpPr>
              <a:spLocks noChangeArrowheads="1"/>
            </p:cNvSpPr>
            <p:nvPr/>
          </p:nvSpPr>
          <p:spPr bwMode="auto">
            <a:xfrm>
              <a:off x="2784" y="1718"/>
              <a:ext cx="1488" cy="972"/>
            </a:xfrm>
            <a:prstGeom prst="rect">
              <a:avLst/>
            </a:prstGeom>
            <a:noFill/>
            <a:ln w="9525">
              <a:noFill/>
              <a:miter lim="800000"/>
              <a:headEnd/>
              <a:tailEnd/>
            </a:ln>
            <a:effectLst>
              <a:outerShdw dist="35921" dir="2700000" algn="ctr" rotWithShape="0">
                <a:srgbClr val="000000"/>
              </a:outerShdw>
            </a:effectLst>
          </p:spPr>
          <p:txBody>
            <a:bodyPr lIns="0" tIns="0" rIns="0" bIns="0">
              <a:spAutoFit/>
            </a:bodyPr>
            <a:lstStyle/>
            <a:p>
              <a:pPr algn="ctr">
                <a:lnSpc>
                  <a:spcPct val="90000"/>
                </a:lnSpc>
                <a:defRPr/>
              </a:pPr>
              <a:r>
                <a:rPr lang="en-US" sz="1994" b="1" u="sng" dirty="0">
                  <a:solidFill>
                    <a:srgbClr val="00FFFF"/>
                  </a:solidFill>
                  <a:effectLst>
                    <a:outerShdw blurRad="38100" dist="38100" dir="2700000" algn="tl">
                      <a:srgbClr val="000000"/>
                    </a:outerShdw>
                  </a:effectLst>
                  <a:latin typeface="Arial" charset="0"/>
                </a:rPr>
                <a:t>CCR5 Inhibitors</a:t>
              </a:r>
            </a:p>
            <a:p>
              <a:pPr algn="ctr">
                <a:defRPr/>
              </a:pPr>
              <a:r>
                <a:rPr lang="en-US" sz="1994" b="1" dirty="0" err="1">
                  <a:solidFill>
                    <a:srgbClr val="00FFFF"/>
                  </a:solidFill>
                  <a:effectLst>
                    <a:outerShdw blurRad="38100" dist="38100" dir="2700000" algn="tl">
                      <a:srgbClr val="000000"/>
                    </a:outerShdw>
                  </a:effectLst>
                  <a:latin typeface="Arial" charset="0"/>
                </a:rPr>
                <a:t>maraviroc</a:t>
              </a:r>
              <a:r>
                <a:rPr lang="en-US" sz="1994" b="1" dirty="0">
                  <a:solidFill>
                    <a:srgbClr val="00FFFF"/>
                  </a:solidFill>
                  <a:effectLst>
                    <a:outerShdw blurRad="38100" dist="38100" dir="2700000" algn="tl">
                      <a:srgbClr val="000000"/>
                    </a:outerShdw>
                  </a:effectLst>
                  <a:latin typeface="Arial" charset="0"/>
                </a:rPr>
                <a:t>*</a:t>
              </a:r>
            </a:p>
            <a:p>
              <a:pPr algn="ctr">
                <a:defRPr/>
              </a:pPr>
              <a:endParaRPr lang="en-US" sz="1994" b="1" dirty="0">
                <a:solidFill>
                  <a:srgbClr val="00FFFF"/>
                </a:solidFill>
                <a:effectLst>
                  <a:outerShdw blurRad="38100" dist="38100" dir="2700000" algn="tl">
                    <a:srgbClr val="000000"/>
                  </a:outerShdw>
                </a:effectLst>
                <a:latin typeface="Arial" charset="0"/>
              </a:endParaRPr>
            </a:p>
            <a:p>
              <a:pPr algn="ctr">
                <a:defRPr/>
              </a:pPr>
              <a:endParaRPr lang="en-US" sz="1994" b="1" dirty="0">
                <a:solidFill>
                  <a:srgbClr val="00FFFF"/>
                </a:solidFill>
                <a:effectLst>
                  <a:outerShdw blurRad="38100" dist="38100" dir="2700000" algn="tl">
                    <a:srgbClr val="000000"/>
                  </a:outerShdw>
                </a:effectLst>
                <a:latin typeface="Arial" charset="0"/>
              </a:endParaRPr>
            </a:p>
            <a:p>
              <a:pPr algn="ctr">
                <a:defRPr/>
              </a:pPr>
              <a:endParaRPr lang="en-US" sz="1994" b="1" u="sng" dirty="0">
                <a:solidFill>
                  <a:srgbClr val="00FFFF"/>
                </a:solidFill>
                <a:effectLst>
                  <a:outerShdw blurRad="38100" dist="38100" dir="2700000" algn="tl">
                    <a:srgbClr val="000000"/>
                  </a:outerShdw>
                </a:effectLst>
                <a:latin typeface="Arial" charset="0"/>
              </a:endParaRPr>
            </a:p>
          </p:txBody>
        </p:sp>
        <p:sp>
          <p:nvSpPr>
            <p:cNvPr id="597022" name="Freeform 30"/>
            <p:cNvSpPr>
              <a:spLocks/>
            </p:cNvSpPr>
            <p:nvPr/>
          </p:nvSpPr>
          <p:spPr bwMode="auto">
            <a:xfrm>
              <a:off x="3021" y="2243"/>
              <a:ext cx="476" cy="801"/>
            </a:xfrm>
            <a:custGeom>
              <a:avLst/>
              <a:gdLst/>
              <a:ahLst/>
              <a:cxnLst>
                <a:cxn ang="0">
                  <a:pos x="403" y="0"/>
                </a:cxn>
                <a:cxn ang="0">
                  <a:pos x="403" y="295"/>
                </a:cxn>
                <a:cxn ang="0">
                  <a:pos x="0" y="458"/>
                </a:cxn>
              </a:cxnLst>
              <a:rect l="0" t="0" r="r" b="b"/>
              <a:pathLst>
                <a:path w="403" h="458">
                  <a:moveTo>
                    <a:pt x="403" y="0"/>
                  </a:moveTo>
                  <a:lnTo>
                    <a:pt x="403" y="295"/>
                  </a:lnTo>
                  <a:lnTo>
                    <a:pt x="0" y="458"/>
                  </a:lnTo>
                </a:path>
              </a:pathLst>
            </a:custGeom>
            <a:noFill/>
            <a:ln w="38100">
              <a:solidFill>
                <a:schemeClr val="folHlink"/>
              </a:solidFill>
              <a:round/>
              <a:headEnd/>
              <a:tailEnd type="triangle" w="med" len="med"/>
            </a:ln>
            <a:effectLst>
              <a:outerShdw dist="35921" dir="2700000" algn="ctr" rotWithShape="0">
                <a:srgbClr val="000000"/>
              </a:outerShdw>
            </a:effectLst>
          </p:spPr>
          <p:txBody>
            <a:bodyPr wrap="none" anchor="ctr"/>
            <a:lstStyle/>
            <a:p>
              <a:pPr>
                <a:defRPr/>
              </a:pPr>
              <a:endParaRPr lang="en-US" sz="1196"/>
            </a:p>
          </p:txBody>
        </p:sp>
      </p:grpSp>
      <p:grpSp>
        <p:nvGrpSpPr>
          <p:cNvPr id="3" name="Group 31"/>
          <p:cNvGrpSpPr>
            <a:grpSpLocks/>
          </p:cNvGrpSpPr>
          <p:nvPr/>
        </p:nvGrpSpPr>
        <p:grpSpPr bwMode="auto">
          <a:xfrm>
            <a:off x="9251218" y="2880271"/>
            <a:ext cx="1608459" cy="1201615"/>
            <a:chOff x="4776" y="2011"/>
            <a:chExt cx="923" cy="777"/>
          </a:xfrm>
        </p:grpSpPr>
        <p:sp>
          <p:nvSpPr>
            <p:cNvPr id="597024" name="Freeform 32"/>
            <p:cNvSpPr>
              <a:spLocks/>
            </p:cNvSpPr>
            <p:nvPr/>
          </p:nvSpPr>
          <p:spPr bwMode="auto">
            <a:xfrm>
              <a:off x="4776" y="2258"/>
              <a:ext cx="504" cy="530"/>
            </a:xfrm>
            <a:custGeom>
              <a:avLst/>
              <a:gdLst/>
              <a:ahLst/>
              <a:cxnLst>
                <a:cxn ang="0">
                  <a:pos x="505" y="0"/>
                </a:cxn>
                <a:cxn ang="0">
                  <a:pos x="499" y="370"/>
                </a:cxn>
                <a:cxn ang="0">
                  <a:pos x="0" y="530"/>
                </a:cxn>
              </a:cxnLst>
              <a:rect l="0" t="0" r="r" b="b"/>
              <a:pathLst>
                <a:path w="505" h="530">
                  <a:moveTo>
                    <a:pt x="505" y="0"/>
                  </a:moveTo>
                  <a:lnTo>
                    <a:pt x="499" y="370"/>
                  </a:lnTo>
                  <a:lnTo>
                    <a:pt x="0" y="530"/>
                  </a:lnTo>
                </a:path>
              </a:pathLst>
            </a:custGeom>
            <a:noFill/>
            <a:ln w="38100">
              <a:solidFill>
                <a:schemeClr val="folHlink"/>
              </a:solidFill>
              <a:round/>
              <a:headEnd/>
              <a:tailEnd type="triangle" w="med" len="med"/>
            </a:ln>
            <a:effectLst>
              <a:outerShdw dist="35921" dir="2700000" algn="ctr" rotWithShape="0">
                <a:srgbClr val="000000"/>
              </a:outerShdw>
            </a:effectLst>
          </p:spPr>
          <p:txBody>
            <a:bodyPr wrap="none" anchor="ctr"/>
            <a:lstStyle/>
            <a:p>
              <a:pPr>
                <a:defRPr/>
              </a:pPr>
              <a:endParaRPr lang="en-US" sz="1196"/>
            </a:p>
          </p:txBody>
        </p:sp>
        <p:sp>
          <p:nvSpPr>
            <p:cNvPr id="597025" name="Rectangle 33"/>
            <p:cNvSpPr>
              <a:spLocks noChangeArrowheads="1"/>
            </p:cNvSpPr>
            <p:nvPr/>
          </p:nvSpPr>
          <p:spPr bwMode="auto">
            <a:xfrm>
              <a:off x="4893" y="2011"/>
              <a:ext cx="806" cy="397"/>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994" b="1" dirty="0" err="1">
                  <a:solidFill>
                    <a:srgbClr val="33CC33"/>
                  </a:solidFill>
                  <a:effectLst>
                    <a:outerShdw blurRad="38100" dist="38100" dir="2700000" algn="tl">
                      <a:srgbClr val="000000"/>
                    </a:outerShdw>
                  </a:effectLst>
                  <a:latin typeface="Arial" charset="0"/>
                </a:rPr>
                <a:t>enfuvirtide</a:t>
              </a:r>
              <a:r>
                <a:rPr lang="en-US" sz="1994" b="1" dirty="0">
                  <a:solidFill>
                    <a:srgbClr val="33CC33"/>
                  </a:solidFill>
                  <a:effectLst>
                    <a:outerShdw blurRad="38100" dist="38100" dir="2700000" algn="tl">
                      <a:srgbClr val="000000"/>
                    </a:outerShdw>
                  </a:effectLst>
                  <a:latin typeface="Arial" charset="0"/>
                </a:rPr>
                <a:t>*</a:t>
              </a:r>
            </a:p>
            <a:p>
              <a:pPr>
                <a:defRPr/>
              </a:pPr>
              <a:r>
                <a:rPr lang="en-US" sz="1994" b="1" dirty="0" smtClean="0">
                  <a:solidFill>
                    <a:srgbClr val="33CC33"/>
                  </a:solidFill>
                  <a:effectLst>
                    <a:outerShdw blurRad="38100" dist="38100" dir="2700000" algn="tl">
                      <a:srgbClr val="000000"/>
                    </a:outerShdw>
                  </a:effectLst>
                  <a:latin typeface="Arial" charset="0"/>
                </a:rPr>
                <a:t> </a:t>
              </a:r>
              <a:endParaRPr lang="en-US" sz="1994" b="1" dirty="0">
                <a:solidFill>
                  <a:srgbClr val="33CC33"/>
                </a:solidFill>
                <a:effectLst>
                  <a:outerShdw blurRad="38100" dist="38100" dir="2700000" algn="tl">
                    <a:srgbClr val="000000"/>
                  </a:outerShdw>
                </a:effectLst>
                <a:latin typeface="Arial" charset="0"/>
              </a:endParaRPr>
            </a:p>
          </p:txBody>
        </p:sp>
      </p:grpSp>
      <p:grpSp>
        <p:nvGrpSpPr>
          <p:cNvPr id="4" name="Group 34"/>
          <p:cNvGrpSpPr>
            <a:grpSpLocks/>
          </p:cNvGrpSpPr>
          <p:nvPr/>
        </p:nvGrpSpPr>
        <p:grpSpPr bwMode="auto">
          <a:xfrm>
            <a:off x="488352" y="2702729"/>
            <a:ext cx="2012950" cy="920119"/>
            <a:chOff x="-248" y="2143"/>
            <a:chExt cx="1155" cy="403"/>
          </a:xfrm>
        </p:grpSpPr>
        <p:sp>
          <p:nvSpPr>
            <p:cNvPr id="35872" name="Text Box 36"/>
            <p:cNvSpPr txBox="1">
              <a:spLocks noChangeArrowheads="1"/>
            </p:cNvSpPr>
            <p:nvPr/>
          </p:nvSpPr>
          <p:spPr bwMode="auto">
            <a:xfrm>
              <a:off x="-248" y="2143"/>
              <a:ext cx="99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1794" b="1" dirty="0">
                <a:solidFill>
                  <a:srgbClr val="FF9900"/>
                </a:solidFill>
                <a:latin typeface="Arial" panose="020B0604020202020204" pitchFamily="34" charset="0"/>
              </a:endParaRPr>
            </a:p>
            <a:p>
              <a:pPr algn="ctr">
                <a:defRPr/>
              </a:pPr>
              <a:r>
                <a:rPr lang="en-US" altLang="en-US" sz="1994" b="1" dirty="0" err="1">
                  <a:solidFill>
                    <a:srgbClr val="FF9900"/>
                  </a:solidFill>
                  <a:latin typeface="Arial" panose="020B0604020202020204" pitchFamily="34" charset="0"/>
                </a:rPr>
                <a:t>fostemsavir</a:t>
              </a:r>
              <a:endParaRPr lang="en-US" altLang="en-US" sz="1994" b="1" dirty="0">
                <a:solidFill>
                  <a:srgbClr val="FF9900"/>
                </a:solidFill>
                <a:latin typeface="Arial" panose="020B0604020202020204" pitchFamily="34" charset="0"/>
              </a:endParaRPr>
            </a:p>
            <a:p>
              <a:pPr algn="ctr">
                <a:defRPr/>
              </a:pPr>
              <a:endParaRPr lang="en-US" altLang="en-US" sz="1196" b="1" dirty="0">
                <a:solidFill>
                  <a:srgbClr val="FF9900"/>
                </a:solidFill>
                <a:latin typeface="Arial" panose="020B0604020202020204" pitchFamily="34" charset="0"/>
              </a:endParaRPr>
            </a:p>
          </p:txBody>
        </p:sp>
        <p:sp>
          <p:nvSpPr>
            <p:cNvPr id="35873" name="Line 37"/>
            <p:cNvSpPr>
              <a:spLocks noChangeShapeType="1"/>
            </p:cNvSpPr>
            <p:nvPr/>
          </p:nvSpPr>
          <p:spPr bwMode="auto">
            <a:xfrm>
              <a:off x="698" y="2405"/>
              <a:ext cx="209" cy="141"/>
            </a:xfrm>
            <a:prstGeom prst="line">
              <a:avLst/>
            </a:prstGeom>
            <a:noFill/>
            <a:ln w="508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196"/>
            </a:p>
          </p:txBody>
        </p:sp>
      </p:grpSp>
      <p:grpSp>
        <p:nvGrpSpPr>
          <p:cNvPr id="37" name="Group 34"/>
          <p:cNvGrpSpPr>
            <a:grpSpLocks/>
          </p:cNvGrpSpPr>
          <p:nvPr/>
        </p:nvGrpSpPr>
        <p:grpSpPr bwMode="auto">
          <a:xfrm>
            <a:off x="472418" y="3272290"/>
            <a:ext cx="1849126" cy="957903"/>
            <a:chOff x="-154" y="2044"/>
            <a:chExt cx="1061" cy="502"/>
          </a:xfrm>
        </p:grpSpPr>
        <p:sp>
          <p:nvSpPr>
            <p:cNvPr id="38" name="Text Box 36"/>
            <p:cNvSpPr txBox="1">
              <a:spLocks noChangeArrowheads="1"/>
            </p:cNvSpPr>
            <p:nvPr/>
          </p:nvSpPr>
          <p:spPr bwMode="auto">
            <a:xfrm>
              <a:off x="-154" y="2044"/>
              <a:ext cx="996"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1794" b="1" dirty="0">
                <a:solidFill>
                  <a:srgbClr val="FF9900"/>
                </a:solidFill>
                <a:latin typeface="Arial" panose="020B0604020202020204" pitchFamily="34" charset="0"/>
              </a:endParaRPr>
            </a:p>
            <a:p>
              <a:pPr algn="ctr">
                <a:defRPr/>
              </a:pPr>
              <a:r>
                <a:rPr lang="en-US" altLang="en-US" sz="1994" b="1" dirty="0" err="1">
                  <a:solidFill>
                    <a:srgbClr val="FF9900"/>
                  </a:solidFill>
                  <a:latin typeface="Arial" panose="020B0604020202020204" pitchFamily="34" charset="0"/>
                </a:rPr>
                <a:t>ibalizumab</a:t>
              </a:r>
              <a:endParaRPr lang="en-US" altLang="en-US" sz="1994" b="1" dirty="0">
                <a:solidFill>
                  <a:srgbClr val="FF9900"/>
                </a:solidFill>
                <a:latin typeface="Arial" panose="020B0604020202020204" pitchFamily="34" charset="0"/>
              </a:endParaRPr>
            </a:p>
            <a:p>
              <a:pPr algn="ctr">
                <a:defRPr/>
              </a:pPr>
              <a:endParaRPr lang="en-US" altLang="en-US" sz="1196" b="1" dirty="0">
                <a:solidFill>
                  <a:srgbClr val="FF9900"/>
                </a:solidFill>
                <a:latin typeface="Arial" panose="020B0604020202020204" pitchFamily="34" charset="0"/>
              </a:endParaRPr>
            </a:p>
          </p:txBody>
        </p:sp>
        <p:sp>
          <p:nvSpPr>
            <p:cNvPr id="39" name="Line 37"/>
            <p:cNvSpPr>
              <a:spLocks noChangeShapeType="1"/>
            </p:cNvSpPr>
            <p:nvPr/>
          </p:nvSpPr>
          <p:spPr bwMode="auto">
            <a:xfrm>
              <a:off x="698" y="2405"/>
              <a:ext cx="209" cy="141"/>
            </a:xfrm>
            <a:prstGeom prst="line">
              <a:avLst/>
            </a:prstGeom>
            <a:noFill/>
            <a:ln w="508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196"/>
            </a:p>
          </p:txBody>
        </p:sp>
      </p:grpSp>
      <p:sp>
        <p:nvSpPr>
          <p:cNvPr id="5" name="TextBox 4"/>
          <p:cNvSpPr txBox="1"/>
          <p:nvPr/>
        </p:nvSpPr>
        <p:spPr>
          <a:xfrm>
            <a:off x="1393166" y="6057098"/>
            <a:ext cx="2845513" cy="369332"/>
          </a:xfrm>
          <a:prstGeom prst="rect">
            <a:avLst/>
          </a:prstGeom>
          <a:noFill/>
        </p:spPr>
        <p:txBody>
          <a:bodyPr wrap="square" rtlCol="0">
            <a:spAutoFit/>
          </a:bodyPr>
          <a:lstStyle/>
          <a:p>
            <a:r>
              <a:rPr lang="en-US" sz="1800" dirty="0">
                <a:solidFill>
                  <a:schemeClr val="tx1"/>
                </a:solidFill>
              </a:rPr>
              <a:t>* = FDA approved</a:t>
            </a:r>
          </a:p>
        </p:txBody>
      </p:sp>
    </p:spTree>
    <p:extLst>
      <p:ext uri="{BB962C8B-B14F-4D97-AF65-F5344CB8AC3E}">
        <p14:creationId xmlns:p14="http://schemas.microsoft.com/office/powerpoint/2010/main" val="421779873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p:cNvSpPr>
          <p:nvPr>
            <p:ph type="title"/>
          </p:nvPr>
        </p:nvSpPr>
        <p:spPr>
          <a:xfrm>
            <a:off x="927103" y="-183897"/>
            <a:ext cx="10044106" cy="1077966"/>
          </a:xfrm>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728" tIns="50728" rIns="50728" bIns="50728" numCol="1" anchor="ctr" anchorCtr="0" compatLnSpc="1">
            <a:prstTxWarp prst="textNoShape">
              <a:avLst/>
            </a:prstTxWarp>
          </a:bodyPr>
          <a:lstStyle/>
          <a:p>
            <a:pPr eaLnBrk="1">
              <a:defRPr/>
            </a:pPr>
            <a:r>
              <a:rPr lang="en-US" sz="3595" b="1" dirty="0" err="1">
                <a:solidFill>
                  <a:srgbClr val="00FFFF"/>
                </a:solidFill>
                <a:cs typeface="Times New Roman" charset="0"/>
                <a:sym typeface="Times New Roman" charset="0"/>
              </a:rPr>
              <a:t>Fostemsavir</a:t>
            </a:r>
            <a:r>
              <a:rPr lang="en-US" sz="3595" b="1" dirty="0">
                <a:solidFill>
                  <a:srgbClr val="00FFFF"/>
                </a:solidFill>
                <a:cs typeface="Times New Roman" charset="0"/>
                <a:sym typeface="Times New Roman" charset="0"/>
              </a:rPr>
              <a:t>: Oral HIV Attachment Inhibitor</a:t>
            </a:r>
            <a:endParaRPr lang="en-US" sz="3595" b="1" dirty="0"/>
          </a:p>
        </p:txBody>
      </p:sp>
      <p:sp>
        <p:nvSpPr>
          <p:cNvPr id="44034" name="Rectangle 2"/>
          <p:cNvSpPr>
            <a:spLocks noGrp="1"/>
          </p:cNvSpPr>
          <p:nvPr>
            <p:ph type="body" idx="1"/>
          </p:nvPr>
        </p:nvSpPr>
        <p:spPr>
          <a:xfrm>
            <a:off x="310356" y="679450"/>
            <a:ext cx="11430000" cy="4437097"/>
          </a:xfrm>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728" tIns="50728" rIns="50728" bIns="50728" numCol="1" anchor="t" anchorCtr="0" compatLnSpc="1">
            <a:prstTxWarp prst="textNoShape">
              <a:avLst/>
            </a:prstTxWarp>
          </a:bodyPr>
          <a:lstStyle/>
          <a:p>
            <a:pPr eaLnBrk="1">
              <a:spcBef>
                <a:spcPts val="599"/>
              </a:spcBef>
              <a:defRPr/>
            </a:pPr>
            <a:r>
              <a:rPr lang="en-US" sz="2696" dirty="0">
                <a:cs typeface="Times New Roman" charset="0"/>
                <a:sym typeface="Times New Roman" charset="0"/>
              </a:rPr>
              <a:t>Prodrug of </a:t>
            </a:r>
            <a:r>
              <a:rPr lang="en-US" sz="2696" b="1" dirty="0" err="1" smtClean="0">
                <a:solidFill>
                  <a:srgbClr val="1EFF04"/>
                </a:solidFill>
                <a:cs typeface="Times New Roman" charset="0"/>
                <a:sym typeface="Times New Roman" charset="0"/>
              </a:rPr>
              <a:t>temsavir</a:t>
            </a:r>
            <a:endParaRPr lang="en-US" sz="2696" b="1" dirty="0">
              <a:solidFill>
                <a:srgbClr val="1EFF04"/>
              </a:solidFill>
              <a:cs typeface="Times New Roman" charset="0"/>
              <a:sym typeface="Times New Roman" charset="0"/>
            </a:endParaRPr>
          </a:p>
          <a:p>
            <a:pPr eaLnBrk="1">
              <a:spcBef>
                <a:spcPts val="599"/>
              </a:spcBef>
              <a:defRPr/>
            </a:pPr>
            <a:r>
              <a:rPr lang="en-US" sz="2696" dirty="0">
                <a:cs typeface="Times New Roman" charset="0"/>
                <a:sym typeface="Times New Roman" charset="0"/>
              </a:rPr>
              <a:t>Inhibits CD4 binding by binding to gp120</a:t>
            </a:r>
          </a:p>
          <a:p>
            <a:pPr eaLnBrk="1">
              <a:spcBef>
                <a:spcPts val="599"/>
              </a:spcBef>
              <a:defRPr/>
            </a:pPr>
            <a:r>
              <a:rPr lang="en-US" sz="2696" dirty="0">
                <a:cs typeface="Times New Roman" charset="0"/>
                <a:sym typeface="Times New Roman" charset="0"/>
              </a:rPr>
              <a:t>PK suggest QD </a:t>
            </a:r>
            <a:r>
              <a:rPr lang="en-US" sz="2696" dirty="0" smtClean="0">
                <a:cs typeface="Times New Roman" charset="0"/>
                <a:sym typeface="Times New Roman" charset="0"/>
              </a:rPr>
              <a:t>(or BID) </a:t>
            </a:r>
            <a:r>
              <a:rPr lang="en-US" sz="2696" dirty="0">
                <a:cs typeface="Times New Roman" charset="0"/>
                <a:sym typeface="Times New Roman" charset="0"/>
              </a:rPr>
              <a:t>dosing without boosting</a:t>
            </a:r>
          </a:p>
          <a:p>
            <a:pPr eaLnBrk="1">
              <a:spcBef>
                <a:spcPts val="599"/>
              </a:spcBef>
              <a:defRPr/>
            </a:pPr>
            <a:r>
              <a:rPr lang="en-US" sz="2696" dirty="0" smtClean="0">
                <a:cs typeface="Times New Roman" charset="0"/>
                <a:sym typeface="Times New Roman" charset="0"/>
              </a:rPr>
              <a:t>Phase 1 dose-escalation  </a:t>
            </a:r>
            <a:r>
              <a:rPr lang="en-US" sz="2000" dirty="0">
                <a:solidFill>
                  <a:srgbClr val="FFFF00"/>
                </a:solidFill>
                <a:latin typeface="Arial" charset="0"/>
                <a:cs typeface="Arial" charset="0"/>
                <a:sym typeface="Arial" charset="0"/>
              </a:rPr>
              <a:t>Nettles JID 2012;206:1002</a:t>
            </a:r>
            <a:endParaRPr lang="en-US" sz="2000" dirty="0">
              <a:cs typeface="Helvetica" charset="0"/>
            </a:endParaRPr>
          </a:p>
          <a:p>
            <a:pPr lvl="1" eaLnBrk="1">
              <a:spcBef>
                <a:spcPts val="599"/>
              </a:spcBef>
              <a:defRPr/>
            </a:pPr>
            <a:r>
              <a:rPr lang="en-US" sz="2296" dirty="0" smtClean="0">
                <a:cs typeface="Times New Roman" charset="0"/>
                <a:sym typeface="Times New Roman" charset="0"/>
              </a:rPr>
              <a:t>Up to 1.5 log </a:t>
            </a:r>
            <a:r>
              <a:rPr lang="en-US" sz="2296" dirty="0">
                <a:cs typeface="Times New Roman" charset="0"/>
                <a:sym typeface="Times New Roman" charset="0"/>
              </a:rPr>
              <a:t>cps/ml </a:t>
            </a:r>
            <a:r>
              <a:rPr lang="en-US" sz="2296" dirty="0" smtClean="0">
                <a:cs typeface="Times New Roman" charset="0"/>
                <a:sym typeface="Times New Roman" charset="0"/>
              </a:rPr>
              <a:t>↓</a:t>
            </a:r>
          </a:p>
          <a:p>
            <a:pPr lvl="1" eaLnBrk="1">
              <a:spcBef>
                <a:spcPts val="599"/>
              </a:spcBef>
              <a:defRPr/>
            </a:pPr>
            <a:r>
              <a:rPr lang="en-US" sz="2296" dirty="0" smtClean="0">
                <a:cs typeface="Times New Roman" charset="0"/>
                <a:sym typeface="Times New Roman" charset="0"/>
              </a:rPr>
              <a:t>↓ </a:t>
            </a:r>
            <a:r>
              <a:rPr lang="en-US" sz="2296" dirty="0">
                <a:cs typeface="Times New Roman" charset="0"/>
                <a:sym typeface="Times New Roman" charset="0"/>
              </a:rPr>
              <a:t>baseline susceptibility in 12% </a:t>
            </a:r>
            <a:r>
              <a:rPr lang="en-US" sz="2296" dirty="0" smtClean="0">
                <a:cs typeface="Times New Roman" charset="0"/>
                <a:sym typeface="Times New Roman" charset="0"/>
              </a:rPr>
              <a:t>                                                                                                               of </a:t>
            </a:r>
            <a:r>
              <a:rPr lang="en-US" sz="2296" dirty="0">
                <a:cs typeface="Times New Roman" charset="0"/>
                <a:sym typeface="Times New Roman" charset="0"/>
              </a:rPr>
              <a:t>pts due to envelope </a:t>
            </a:r>
            <a:r>
              <a:rPr lang="en-US" sz="2296" dirty="0" smtClean="0">
                <a:cs typeface="Times New Roman" charset="0"/>
                <a:sym typeface="Times New Roman" charset="0"/>
              </a:rPr>
              <a:t>polymorphisms</a:t>
            </a:r>
          </a:p>
          <a:p>
            <a:pPr lvl="1" eaLnBrk="1">
              <a:spcBef>
                <a:spcPts val="599"/>
              </a:spcBef>
              <a:defRPr/>
            </a:pPr>
            <a:endParaRPr lang="en-US" sz="2296" dirty="0">
              <a:cs typeface="Times New Roman" charset="0"/>
              <a:sym typeface="Times New Roman" charset="0"/>
            </a:endParaRPr>
          </a:p>
          <a:p>
            <a:pPr lvl="1" eaLnBrk="1">
              <a:spcBef>
                <a:spcPts val="599"/>
              </a:spcBef>
              <a:defRPr/>
            </a:pPr>
            <a:endParaRPr lang="en-US" sz="2296" dirty="0" smtClean="0">
              <a:cs typeface="Times New Roman" charset="0"/>
              <a:sym typeface="Times New Roman" charset="0"/>
            </a:endParaRPr>
          </a:p>
          <a:p>
            <a:pPr lvl="1" eaLnBrk="1">
              <a:spcBef>
                <a:spcPts val="599"/>
              </a:spcBef>
              <a:defRPr/>
            </a:pPr>
            <a:endParaRPr lang="en-US" sz="2296" dirty="0">
              <a:cs typeface="Times New Roman" charset="0"/>
              <a:sym typeface="Times New Roman" charset="0"/>
            </a:endParaRPr>
          </a:p>
          <a:p>
            <a:pPr eaLnBrk="1">
              <a:spcBef>
                <a:spcPts val="599"/>
              </a:spcBef>
              <a:defRPr/>
            </a:pPr>
            <a:r>
              <a:rPr lang="en-US" sz="2696" dirty="0" smtClean="0">
                <a:cs typeface="Times New Roman" charset="0"/>
                <a:sym typeface="Times New Roman" charset="0"/>
              </a:rPr>
              <a:t>Drug interactions</a:t>
            </a:r>
          </a:p>
          <a:p>
            <a:pPr lvl="1" eaLnBrk="1">
              <a:spcBef>
                <a:spcPts val="599"/>
              </a:spcBef>
              <a:defRPr/>
            </a:pPr>
            <a:r>
              <a:rPr lang="en-US" sz="2296" dirty="0" smtClean="0">
                <a:cs typeface="Times New Roman" charset="0"/>
                <a:sym typeface="Times New Roman" charset="0"/>
              </a:rPr>
              <a:t>none with OCP   </a:t>
            </a:r>
            <a:r>
              <a:rPr lang="en-US" sz="1800" dirty="0" smtClean="0">
                <a:solidFill>
                  <a:srgbClr val="FFFF00"/>
                </a:solidFill>
                <a:cs typeface="Times New Roman" charset="0"/>
                <a:sym typeface="Times New Roman" charset="0"/>
              </a:rPr>
              <a:t>Magee IAS 2017 #</a:t>
            </a:r>
            <a:r>
              <a:rPr lang="en-US" sz="1800" dirty="0" smtClean="0">
                <a:solidFill>
                  <a:srgbClr val="FFFF00"/>
                </a:solidFill>
              </a:rPr>
              <a:t>MOPEB0339</a:t>
            </a:r>
          </a:p>
          <a:p>
            <a:pPr lvl="1" eaLnBrk="1">
              <a:spcBef>
                <a:spcPts val="599"/>
              </a:spcBef>
              <a:defRPr/>
            </a:pPr>
            <a:r>
              <a:rPr lang="en-US" sz="2400" dirty="0" smtClean="0"/>
              <a:t>no sign. drug interactions with methadone, buprenorphine </a:t>
            </a:r>
            <a:r>
              <a:rPr lang="en-US" sz="1800" dirty="0" err="1" smtClean="0">
                <a:solidFill>
                  <a:srgbClr val="FFFF00"/>
                </a:solidFill>
              </a:rPr>
              <a:t>Sevinsky</a:t>
            </a:r>
            <a:r>
              <a:rPr lang="en-US" sz="1800" dirty="0" smtClean="0">
                <a:solidFill>
                  <a:srgbClr val="FFFF00"/>
                </a:solidFill>
              </a:rPr>
              <a:t> IAS 2017 </a:t>
            </a:r>
            <a:r>
              <a:rPr lang="en-US" sz="1800" dirty="0" smtClean="0">
                <a:solidFill>
                  <a:schemeClr val="tx2"/>
                </a:solidFill>
              </a:rPr>
              <a:t>#</a:t>
            </a:r>
            <a:r>
              <a:rPr lang="en-US" sz="1800" dirty="0">
                <a:solidFill>
                  <a:schemeClr val="tx2"/>
                </a:solidFill>
              </a:rPr>
              <a:t>MOPEB0338</a:t>
            </a:r>
          </a:p>
        </p:txBody>
      </p:sp>
      <p:sp>
        <p:nvSpPr>
          <p:cNvPr id="44035" name="AutoShape 3"/>
          <p:cNvSpPr>
            <a:spLocks/>
          </p:cNvSpPr>
          <p:nvPr/>
        </p:nvSpPr>
        <p:spPr bwMode="auto">
          <a:xfrm>
            <a:off x="1383654" y="5307400"/>
            <a:ext cx="9403667" cy="523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28" tIns="50728" rIns="50728" bIns="50728" anchor="b"/>
          <a:lstStyle/>
          <a:p>
            <a:pPr algn="r">
              <a:spcBef>
                <a:spcPts val="1098"/>
              </a:spcBef>
              <a:defRPr/>
            </a:pPr>
            <a:endParaRPr lang="en-US" sz="1797" dirty="0">
              <a:cs typeface="Helvetica" charset="0"/>
            </a:endParaRPr>
          </a:p>
        </p:txBody>
      </p:sp>
      <p:pic>
        <p:nvPicPr>
          <p:cNvPr id="7" name="Picture 4" descr="image.png"/>
          <p:cNvPicPr>
            <a:picLocks noChangeAspect="1"/>
          </p:cNvPicPr>
          <p:nvPr/>
        </p:nvPicPr>
        <p:blipFill>
          <a:blip r:embed="rId2"/>
          <a:srcRect/>
          <a:stretch>
            <a:fillRect/>
          </a:stretch>
        </p:blipFill>
        <p:spPr bwMode="auto">
          <a:xfrm>
            <a:off x="6482556" y="2736850"/>
            <a:ext cx="4351997" cy="26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34491126"/>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970" y="-280843"/>
            <a:ext cx="8534953" cy="1116012"/>
          </a:xfrm>
        </p:spPr>
        <p:txBody>
          <a:bodyPr/>
          <a:lstStyle/>
          <a:p>
            <a:pPr>
              <a:defRPr/>
            </a:pPr>
            <a:r>
              <a:rPr lang="en-US" b="1" dirty="0" err="1" smtClean="0">
                <a:solidFill>
                  <a:srgbClr val="00FFFF"/>
                </a:solidFill>
                <a:cs typeface="Times New Roman" charset="0"/>
                <a:sym typeface="Times New Roman" charset="0"/>
              </a:rPr>
              <a:t>Fostemsavir</a:t>
            </a:r>
            <a:r>
              <a:rPr lang="en-US" b="1" dirty="0" smtClean="0">
                <a:solidFill>
                  <a:srgbClr val="00FFFF"/>
                </a:solidFill>
                <a:cs typeface="Times New Roman" charset="0"/>
                <a:sym typeface="Times New Roman" charset="0"/>
              </a:rPr>
              <a:t>:</a:t>
            </a:r>
            <a:r>
              <a:rPr lang="en-US" altLang="en-US" b="1" dirty="0" smtClean="0">
                <a:solidFill>
                  <a:schemeClr val="accent6"/>
                </a:solidFill>
              </a:rPr>
              <a:t> Phase 2b Efficacy</a:t>
            </a:r>
            <a:endParaRPr lang="en-US" dirty="0"/>
          </a:p>
        </p:txBody>
      </p:sp>
      <p:sp>
        <p:nvSpPr>
          <p:cNvPr id="166915" name="Content Placeholder 2"/>
          <p:cNvSpPr>
            <a:spLocks noGrp="1"/>
          </p:cNvSpPr>
          <p:nvPr>
            <p:ph idx="1"/>
          </p:nvPr>
        </p:nvSpPr>
        <p:spPr>
          <a:xfrm>
            <a:off x="462756" y="450850"/>
            <a:ext cx="11435557" cy="4451985"/>
          </a:xfrm>
        </p:spPr>
        <p:txBody>
          <a:bodyPr/>
          <a:lstStyle/>
          <a:p>
            <a:r>
              <a:rPr lang="en-US" dirty="0">
                <a:solidFill>
                  <a:srgbClr val="FFFFFF"/>
                </a:solidFill>
              </a:rPr>
              <a:t>Phase 2b, randomized, controlled, partially blinded (to </a:t>
            </a:r>
            <a:r>
              <a:rPr lang="en-US" dirty="0" smtClean="0">
                <a:solidFill>
                  <a:srgbClr val="FFFFFF"/>
                </a:solidFill>
              </a:rPr>
              <a:t>dose</a:t>
            </a:r>
            <a:r>
              <a:rPr lang="en-US" dirty="0">
                <a:solidFill>
                  <a:srgbClr val="FFFFFF"/>
                </a:solidFill>
              </a:rPr>
              <a:t>)</a:t>
            </a:r>
          </a:p>
          <a:p>
            <a:r>
              <a:rPr lang="en-US" dirty="0">
                <a:solidFill>
                  <a:srgbClr val="FFFFFF"/>
                </a:solidFill>
              </a:rPr>
              <a:t>Study pop:  Rx-experienced (</a:t>
            </a:r>
            <a:r>
              <a:rPr lang="en-US" u="sng" dirty="0">
                <a:solidFill>
                  <a:srgbClr val="FFFFFF"/>
                </a:solidFill>
              </a:rPr>
              <a:t>&gt;</a:t>
            </a:r>
            <a:r>
              <a:rPr lang="en-US" dirty="0">
                <a:solidFill>
                  <a:srgbClr val="FFFFFF"/>
                </a:solidFill>
              </a:rPr>
              <a:t>1 </a:t>
            </a:r>
            <a:r>
              <a:rPr lang="en-US" dirty="0" err="1">
                <a:solidFill>
                  <a:srgbClr val="FFFFFF"/>
                </a:solidFill>
              </a:rPr>
              <a:t>wk</a:t>
            </a:r>
            <a:r>
              <a:rPr lang="en-US" dirty="0">
                <a:solidFill>
                  <a:srgbClr val="FFFFFF"/>
                </a:solidFill>
              </a:rPr>
              <a:t> on </a:t>
            </a:r>
            <a:r>
              <a:rPr lang="en-US" u="sng" dirty="0">
                <a:solidFill>
                  <a:srgbClr val="FFFFFF"/>
                </a:solidFill>
              </a:rPr>
              <a:t>&gt;</a:t>
            </a:r>
            <a:r>
              <a:rPr lang="en-US" dirty="0">
                <a:solidFill>
                  <a:srgbClr val="FFFFFF"/>
                </a:solidFill>
              </a:rPr>
              <a:t>1 ART); IC</a:t>
            </a:r>
            <a:r>
              <a:rPr lang="en-US" baseline="-25000" dirty="0">
                <a:solidFill>
                  <a:srgbClr val="FFFFFF"/>
                </a:solidFill>
              </a:rPr>
              <a:t>50</a:t>
            </a:r>
            <a:r>
              <a:rPr lang="en-US" dirty="0">
                <a:solidFill>
                  <a:srgbClr val="FFFFFF"/>
                </a:solidFill>
              </a:rPr>
              <a:t> &lt;100 </a:t>
            </a:r>
            <a:r>
              <a:rPr lang="en-US" dirty="0" err="1">
                <a:solidFill>
                  <a:srgbClr val="FFFFFF"/>
                </a:solidFill>
              </a:rPr>
              <a:t>nM</a:t>
            </a:r>
            <a:r>
              <a:rPr lang="en-US" dirty="0">
                <a:solidFill>
                  <a:srgbClr val="FFFFFF"/>
                </a:solidFill>
              </a:rPr>
              <a:t> for </a:t>
            </a:r>
            <a:r>
              <a:rPr lang="en-US" dirty="0" err="1" smtClean="0">
                <a:solidFill>
                  <a:srgbClr val="FFFFFF"/>
                </a:solidFill>
              </a:rPr>
              <a:t>fostemsavir</a:t>
            </a:r>
            <a:r>
              <a:rPr lang="en-US" dirty="0" smtClean="0">
                <a:solidFill>
                  <a:srgbClr val="FFFFFF"/>
                </a:solidFill>
              </a:rPr>
              <a:t> (N=254)</a:t>
            </a:r>
          </a:p>
          <a:p>
            <a:r>
              <a:rPr lang="en-US" dirty="0" smtClean="0">
                <a:solidFill>
                  <a:srgbClr val="FFFFFF"/>
                </a:solidFill>
              </a:rPr>
              <a:t>Study </a:t>
            </a:r>
            <a:r>
              <a:rPr lang="en-US" dirty="0" err="1" smtClean="0">
                <a:solidFill>
                  <a:srgbClr val="FFFFFF"/>
                </a:solidFill>
              </a:rPr>
              <a:t>rx</a:t>
            </a:r>
            <a:r>
              <a:rPr lang="en-US" dirty="0" smtClean="0">
                <a:solidFill>
                  <a:srgbClr val="FFFFFF"/>
                </a:solidFill>
              </a:rPr>
              <a:t>:  RAL + TDF + [</a:t>
            </a:r>
            <a:r>
              <a:rPr lang="en-US" dirty="0" err="1" smtClean="0">
                <a:solidFill>
                  <a:srgbClr val="FFFFFF"/>
                </a:solidFill>
              </a:rPr>
              <a:t>fostemsavir</a:t>
            </a:r>
            <a:r>
              <a:rPr lang="en-US" dirty="0" smtClean="0">
                <a:solidFill>
                  <a:srgbClr val="FFFFFF"/>
                </a:solidFill>
              </a:rPr>
              <a:t> 4 doses or ATV/r]</a:t>
            </a:r>
            <a:endParaRPr lang="en-US" dirty="0">
              <a:solidFill>
                <a:srgbClr val="FFFFFF"/>
              </a:solidFill>
            </a:endParaRPr>
          </a:p>
          <a:p>
            <a:r>
              <a:rPr lang="en-US" altLang="en-US" dirty="0" smtClean="0"/>
              <a:t>Week 48 VL &lt;50:  MITT:  61-82% (</a:t>
            </a:r>
            <a:r>
              <a:rPr lang="en-US" altLang="en-US" dirty="0" err="1" smtClean="0"/>
              <a:t>fostemsavir</a:t>
            </a:r>
            <a:r>
              <a:rPr lang="en-US" altLang="en-US" dirty="0" smtClean="0"/>
              <a:t>) vs. 71% (ATV/r)</a:t>
            </a:r>
          </a:p>
          <a:p>
            <a:r>
              <a:rPr lang="en-US" altLang="en-US" dirty="0" smtClean="0"/>
              <a:t>Week 96:</a:t>
            </a:r>
          </a:p>
          <a:p>
            <a:endParaRPr lang="en-US" altLang="en-US" dirty="0"/>
          </a:p>
          <a:p>
            <a:endParaRPr lang="en-US" altLang="en-US" dirty="0" smtClean="0"/>
          </a:p>
          <a:p>
            <a:endParaRPr lang="en-US" altLang="en-US" dirty="0"/>
          </a:p>
          <a:p>
            <a:r>
              <a:rPr lang="en-US" dirty="0">
                <a:solidFill>
                  <a:srgbClr val="FFFFFF"/>
                </a:solidFill>
              </a:rPr>
              <a:t>FDA “Breakthrough Status” 7/15</a:t>
            </a:r>
          </a:p>
          <a:p>
            <a:r>
              <a:rPr lang="en-US" dirty="0">
                <a:solidFill>
                  <a:srgbClr val="FFFFFF"/>
                </a:solidFill>
              </a:rPr>
              <a:t>Phase 3 in </a:t>
            </a:r>
            <a:r>
              <a:rPr lang="en-US" dirty="0" err="1" smtClean="0">
                <a:solidFill>
                  <a:srgbClr val="FFFFFF"/>
                </a:solidFill>
              </a:rPr>
              <a:t>rx</a:t>
            </a:r>
            <a:r>
              <a:rPr lang="en-US" dirty="0" smtClean="0">
                <a:solidFill>
                  <a:srgbClr val="FFFFFF"/>
                </a:solidFill>
              </a:rPr>
              <a:t>-experienced </a:t>
            </a:r>
            <a:r>
              <a:rPr lang="en-US" dirty="0">
                <a:solidFill>
                  <a:srgbClr val="FFFFFF"/>
                </a:solidFill>
              </a:rPr>
              <a:t>enrolled</a:t>
            </a:r>
          </a:p>
          <a:p>
            <a:endParaRPr lang="en-US" altLang="en-US" dirty="0" smtClean="0"/>
          </a:p>
        </p:txBody>
      </p:sp>
      <p:pic>
        <p:nvPicPr>
          <p:cNvPr id="166916" name="Picture 2" descr="CROI5"/>
          <p:cNvPicPr>
            <a:picLocks noChangeAspect="1" noChangeArrowheads="1"/>
          </p:cNvPicPr>
          <p:nvPr/>
        </p:nvPicPr>
        <p:blipFill rotWithShape="1">
          <a:blip r:embed="rId2">
            <a:extLst>
              <a:ext uri="{28A0092B-C50C-407E-A947-70E740481C1C}">
                <a14:useLocalDpi xmlns:a14="http://schemas.microsoft.com/office/drawing/2010/main" val="0"/>
              </a:ext>
            </a:extLst>
          </a:blip>
          <a:srcRect l="2756" t="8768" r="5894" b="60996"/>
          <a:stretch/>
        </p:blipFill>
        <p:spPr bwMode="auto">
          <a:xfrm>
            <a:off x="2672556" y="3194050"/>
            <a:ext cx="7710573" cy="248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6527842" y="4227048"/>
            <a:ext cx="1093818" cy="25681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26">
              <a:ln>
                <a:solidFill>
                  <a:srgbClr val="FF0000"/>
                </a:solidFill>
              </a:ln>
              <a:noFill/>
            </a:endParaRPr>
          </a:p>
        </p:txBody>
      </p:sp>
      <p:sp>
        <p:nvSpPr>
          <p:cNvPr id="7" name="Oval 6"/>
          <p:cNvSpPr/>
          <p:nvPr/>
        </p:nvSpPr>
        <p:spPr>
          <a:xfrm>
            <a:off x="8737642" y="4220726"/>
            <a:ext cx="1093818" cy="258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26">
              <a:ln>
                <a:solidFill>
                  <a:srgbClr val="FF0000"/>
                </a:solidFill>
              </a:ln>
              <a:noFill/>
            </a:endParaRPr>
          </a:p>
        </p:txBody>
      </p:sp>
      <p:sp>
        <p:nvSpPr>
          <p:cNvPr id="8" name="TextBox 7"/>
          <p:cNvSpPr txBox="1"/>
          <p:nvPr/>
        </p:nvSpPr>
        <p:spPr>
          <a:xfrm>
            <a:off x="4044156" y="5982486"/>
            <a:ext cx="7724894" cy="707886"/>
          </a:xfrm>
          <a:prstGeom prst="rect">
            <a:avLst/>
          </a:prstGeom>
          <a:noFill/>
        </p:spPr>
        <p:txBody>
          <a:bodyPr>
            <a:spAutoFit/>
          </a:bodyPr>
          <a:lstStyle/>
          <a:p>
            <a:pPr algn="r">
              <a:defRPr/>
            </a:pPr>
            <a:r>
              <a:rPr lang="en-US" altLang="en-US" sz="2000" dirty="0" err="1">
                <a:solidFill>
                  <a:schemeClr val="tx2"/>
                </a:solidFill>
              </a:rPr>
              <a:t>DeJesus</a:t>
            </a:r>
            <a:r>
              <a:rPr lang="en-US" altLang="en-US" sz="2000" dirty="0">
                <a:solidFill>
                  <a:schemeClr val="tx2"/>
                </a:solidFill>
              </a:rPr>
              <a:t> CROI 2016 #472</a:t>
            </a:r>
          </a:p>
          <a:p>
            <a:pPr algn="r">
              <a:defRPr/>
            </a:pPr>
            <a:r>
              <a:rPr lang="en-US" sz="2000" dirty="0">
                <a:solidFill>
                  <a:srgbClr val="FFFF00"/>
                </a:solidFill>
              </a:rPr>
              <a:t>Thompson </a:t>
            </a:r>
            <a:r>
              <a:rPr lang="en-US" sz="2000" dirty="0" err="1">
                <a:solidFill>
                  <a:srgbClr val="FFFF00"/>
                </a:solidFill>
              </a:rPr>
              <a:t>Antivir</a:t>
            </a:r>
            <a:r>
              <a:rPr lang="en-US" sz="2000" dirty="0">
                <a:solidFill>
                  <a:srgbClr val="FFFF00"/>
                </a:solidFill>
              </a:rPr>
              <a:t> </a:t>
            </a:r>
            <a:r>
              <a:rPr lang="en-US" sz="2000" dirty="0" err="1">
                <a:solidFill>
                  <a:srgbClr val="FFFF00"/>
                </a:solidFill>
              </a:rPr>
              <a:t>Ther</a:t>
            </a:r>
            <a:r>
              <a:rPr lang="en-US" sz="2000" dirty="0">
                <a:solidFill>
                  <a:srgbClr val="FFFF00"/>
                </a:solidFill>
              </a:rPr>
              <a:t> </a:t>
            </a:r>
            <a:r>
              <a:rPr lang="en-US" sz="2000" dirty="0" smtClean="0">
                <a:solidFill>
                  <a:srgbClr val="FFFF00"/>
                </a:solidFill>
              </a:rPr>
              <a:t>2017;22:215-223</a:t>
            </a:r>
            <a:endParaRPr lang="en-US" sz="2000" dirty="0">
              <a:solidFill>
                <a:srgbClr val="FFFF00"/>
              </a:solidFill>
            </a:endParaRPr>
          </a:p>
        </p:txBody>
      </p:sp>
      <p:sp>
        <p:nvSpPr>
          <p:cNvPr id="9" name="Oval 8"/>
          <p:cNvSpPr/>
          <p:nvPr/>
        </p:nvSpPr>
        <p:spPr>
          <a:xfrm>
            <a:off x="6527842" y="5442495"/>
            <a:ext cx="1093818" cy="258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26">
              <a:ln>
                <a:solidFill>
                  <a:srgbClr val="FF0000"/>
                </a:solidFill>
              </a:ln>
              <a:noFill/>
            </a:endParaRPr>
          </a:p>
        </p:txBody>
      </p:sp>
      <p:sp>
        <p:nvSpPr>
          <p:cNvPr id="10" name="Oval 9"/>
          <p:cNvSpPr/>
          <p:nvPr/>
        </p:nvSpPr>
        <p:spPr>
          <a:xfrm>
            <a:off x="8844756" y="5467983"/>
            <a:ext cx="1093818" cy="258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26">
              <a:ln>
                <a:solidFill>
                  <a:srgbClr val="FF0000"/>
                </a:solidFill>
              </a:ln>
              <a:noFill/>
            </a:endParaRPr>
          </a:p>
        </p:txBody>
      </p:sp>
    </p:spTree>
    <p:extLst>
      <p:ext uri="{BB962C8B-B14F-4D97-AF65-F5344CB8AC3E}">
        <p14:creationId xmlns:p14="http://schemas.microsoft.com/office/powerpoint/2010/main" val="339417006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2756" y="-157452"/>
            <a:ext cx="10044106" cy="1116013"/>
          </a:xfrm>
        </p:spPr>
        <p:txBody>
          <a:bodyPr/>
          <a:lstStyle/>
          <a:p>
            <a:pPr algn="l"/>
            <a:r>
              <a:rPr lang="en-US" altLang="en-US" sz="3595" b="1" dirty="0">
                <a:solidFill>
                  <a:schemeClr val="accent2"/>
                </a:solidFill>
              </a:rPr>
              <a:t>     </a:t>
            </a:r>
            <a:r>
              <a:rPr lang="en-US" altLang="en-US" sz="3595" b="1" dirty="0" err="1" smtClean="0">
                <a:solidFill>
                  <a:schemeClr val="accent2"/>
                </a:solidFill>
              </a:rPr>
              <a:t>Ibalizumab</a:t>
            </a:r>
            <a:r>
              <a:rPr lang="en-US" altLang="en-US" sz="3595" b="1" dirty="0" smtClean="0">
                <a:solidFill>
                  <a:schemeClr val="accent2"/>
                </a:solidFill>
              </a:rPr>
              <a:t> (IBA): HIV </a:t>
            </a:r>
            <a:r>
              <a:rPr lang="en-US" altLang="en-US" sz="3595" b="1" dirty="0">
                <a:solidFill>
                  <a:schemeClr val="accent2"/>
                </a:solidFill>
              </a:rPr>
              <a:t>Entry Inhibitor</a:t>
            </a:r>
          </a:p>
        </p:txBody>
      </p:sp>
      <p:sp>
        <p:nvSpPr>
          <p:cNvPr id="46083" name="Content Placeholder 2"/>
          <p:cNvSpPr>
            <a:spLocks noGrp="1"/>
          </p:cNvSpPr>
          <p:nvPr>
            <p:ph idx="1"/>
          </p:nvPr>
        </p:nvSpPr>
        <p:spPr>
          <a:xfrm>
            <a:off x="1106021" y="638475"/>
            <a:ext cx="9670577" cy="5113997"/>
          </a:xfrm>
        </p:spPr>
        <p:txBody>
          <a:bodyPr/>
          <a:lstStyle/>
          <a:p>
            <a:r>
              <a:rPr lang="en-US" altLang="en-US" dirty="0" smtClean="0"/>
              <a:t>Monoclonal antibody; IV, SC</a:t>
            </a:r>
          </a:p>
          <a:p>
            <a:r>
              <a:rPr lang="en-US" altLang="en-US" dirty="0" smtClean="0"/>
              <a:t>Binds to CD4 receptor</a:t>
            </a:r>
          </a:p>
          <a:p>
            <a:r>
              <a:rPr lang="en-US" altLang="en-US" dirty="0" smtClean="0"/>
              <a:t>Dosing every 1-4 weeks</a:t>
            </a:r>
          </a:p>
          <a:p>
            <a:r>
              <a:rPr lang="en-US" altLang="en-US" dirty="0" smtClean="0"/>
              <a:t>Phase 1a </a:t>
            </a:r>
            <a:r>
              <a:rPr lang="en-US" altLang="en-US" dirty="0" err="1" smtClean="0">
                <a:solidFill>
                  <a:schemeClr val="tx2"/>
                </a:solidFill>
              </a:rPr>
              <a:t>Kuritzkes</a:t>
            </a:r>
            <a:r>
              <a:rPr lang="en-US" altLang="en-US" dirty="0" smtClean="0">
                <a:solidFill>
                  <a:schemeClr val="tx2"/>
                </a:solidFill>
              </a:rPr>
              <a:t> JID 2004;189:286</a:t>
            </a:r>
          </a:p>
          <a:p>
            <a:r>
              <a:rPr lang="en-US" altLang="en-US" dirty="0" smtClean="0"/>
              <a:t>Phase 1b </a:t>
            </a:r>
            <a:r>
              <a:rPr lang="en-US" altLang="en-US" dirty="0" smtClean="0">
                <a:solidFill>
                  <a:schemeClr val="tx2"/>
                </a:solidFill>
              </a:rPr>
              <a:t>Jacobson AAC 2009;53:450</a:t>
            </a:r>
          </a:p>
          <a:p>
            <a:r>
              <a:rPr lang="en-US" altLang="en-US" dirty="0" smtClean="0"/>
              <a:t>Phase 2a </a:t>
            </a:r>
            <a:r>
              <a:rPr lang="en-US" altLang="en-US" dirty="0" smtClean="0">
                <a:solidFill>
                  <a:schemeClr val="tx2"/>
                </a:solidFill>
              </a:rPr>
              <a:t>Norris IAS 2006 #TuPE0058</a:t>
            </a:r>
          </a:p>
          <a:p>
            <a:r>
              <a:rPr lang="en-US" altLang="en-US" dirty="0" smtClean="0"/>
              <a:t>Phase 2b </a:t>
            </a:r>
            <a:r>
              <a:rPr lang="en-US" altLang="en-US" dirty="0" err="1" smtClean="0">
                <a:solidFill>
                  <a:schemeClr val="tx2"/>
                </a:solidFill>
              </a:rPr>
              <a:t>Khanlou</a:t>
            </a:r>
            <a:r>
              <a:rPr lang="en-US" altLang="en-US" dirty="0" smtClean="0">
                <a:solidFill>
                  <a:schemeClr val="tx2"/>
                </a:solidFill>
              </a:rPr>
              <a:t> IDSA 2011 #LB9</a:t>
            </a:r>
          </a:p>
          <a:p>
            <a:endParaRPr lang="en-US" altLang="en-US" dirty="0">
              <a:solidFill>
                <a:schemeClr val="tx2"/>
              </a:solidFill>
            </a:endParaRPr>
          </a:p>
          <a:p>
            <a:pPr lvl="1"/>
            <a:r>
              <a:rPr lang="en-US" altLang="en-US" sz="2400" dirty="0"/>
              <a:t>b</a:t>
            </a:r>
            <a:r>
              <a:rPr lang="en-US" altLang="en-US" sz="2400" dirty="0" smtClean="0"/>
              <a:t>aseline susceptibility to IBA not different for those with drug resistance to NRTIs, NNRTIs, PIs, IIs, ENF or MVC</a:t>
            </a:r>
          </a:p>
          <a:p>
            <a:pPr marL="457211" lvl="1" indent="0">
              <a:buNone/>
            </a:pPr>
            <a:r>
              <a:rPr lang="en-US" altLang="en-US" sz="2400" dirty="0"/>
              <a:t>	</a:t>
            </a:r>
            <a:r>
              <a:rPr lang="en-US" altLang="en-US" sz="2400" dirty="0" err="1" smtClean="0">
                <a:solidFill>
                  <a:srgbClr val="FFFF00"/>
                </a:solidFill>
              </a:rPr>
              <a:t>Weinheimer</a:t>
            </a:r>
            <a:r>
              <a:rPr lang="en-US" altLang="en-US" sz="2400" dirty="0" smtClean="0">
                <a:solidFill>
                  <a:srgbClr val="FFFF00"/>
                </a:solidFill>
              </a:rPr>
              <a:t> IAS 2017 #MOPEB0352</a:t>
            </a:r>
          </a:p>
          <a:p>
            <a:endParaRPr lang="en-US" altLang="en-US" sz="2800" dirty="0" smtClean="0">
              <a:solidFill>
                <a:schemeClr val="tx2"/>
              </a:solidFill>
            </a:endParaRPr>
          </a:p>
          <a:p>
            <a:endParaRPr lang="en-US" altLang="en-US" dirty="0" smtClean="0"/>
          </a:p>
          <a:p>
            <a:endParaRPr lang="en-US" altLang="en-US" dirty="0" smtClean="0"/>
          </a:p>
        </p:txBody>
      </p:sp>
      <p:pic>
        <p:nvPicPr>
          <p:cNvPr id="46084" name="Picture 2" descr="ICAAC8.gif"/>
          <p:cNvPicPr>
            <a:picLocks noChangeAspect="1" noChangeArrowheads="1"/>
          </p:cNvPicPr>
          <p:nvPr/>
        </p:nvPicPr>
        <p:blipFill>
          <a:blip r:embed="rId2">
            <a:extLst>
              <a:ext uri="{28A0092B-C50C-407E-A947-70E740481C1C}">
                <a14:useLocalDpi xmlns:a14="http://schemas.microsoft.com/office/drawing/2010/main" val="0"/>
              </a:ext>
            </a:extLst>
          </a:blip>
          <a:srcRect l="12408" t="7126" r="12010" b="66747"/>
          <a:stretch>
            <a:fillRect/>
          </a:stretch>
        </p:blipFill>
        <p:spPr bwMode="auto">
          <a:xfrm>
            <a:off x="8311356" y="3404896"/>
            <a:ext cx="336522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4"/>
          <p:cNvSpPr txBox="1">
            <a:spLocks noChangeArrowheads="1"/>
          </p:cNvSpPr>
          <p:nvPr/>
        </p:nvSpPr>
        <p:spPr bwMode="auto">
          <a:xfrm>
            <a:off x="1535837" y="4914260"/>
            <a:ext cx="5782970" cy="83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397" dirty="0"/>
              <a:t>Rx-experienced; 3-class resistance; (N=113)</a:t>
            </a:r>
          </a:p>
          <a:p>
            <a:pPr>
              <a:spcBef>
                <a:spcPct val="0"/>
              </a:spcBef>
              <a:buFontTx/>
              <a:buNone/>
            </a:pPr>
            <a:endParaRPr lang="en-US" altLang="en-US" sz="2397" dirty="0"/>
          </a:p>
        </p:txBody>
      </p:sp>
      <p:pic>
        <p:nvPicPr>
          <p:cNvPr id="46086" name="Picture 2"/>
          <p:cNvPicPr>
            <a:picLocks noChangeAspect="1" noChangeArrowheads="1"/>
          </p:cNvPicPr>
          <p:nvPr/>
        </p:nvPicPr>
        <p:blipFill>
          <a:blip r:embed="rId3">
            <a:extLst>
              <a:ext uri="{28A0092B-C50C-407E-A947-70E740481C1C}">
                <a14:useLocalDpi xmlns:a14="http://schemas.microsoft.com/office/drawing/2010/main" val="0"/>
              </a:ext>
            </a:extLst>
          </a:blip>
          <a:srcRect l="21733" t="16554" b="15172"/>
          <a:stretch>
            <a:fillRect/>
          </a:stretch>
        </p:blipFill>
        <p:spPr bwMode="auto">
          <a:xfrm>
            <a:off x="8072417" y="835427"/>
            <a:ext cx="2973918" cy="159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6505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dissolve">
                                      <p:cBhvr>
                                        <p:cTn id="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2756" y="-157452"/>
            <a:ext cx="10044106" cy="1116013"/>
          </a:xfrm>
        </p:spPr>
        <p:txBody>
          <a:bodyPr/>
          <a:lstStyle/>
          <a:p>
            <a:pPr algn="l"/>
            <a:r>
              <a:rPr lang="en-US" altLang="en-US" sz="3595" b="1" dirty="0">
                <a:solidFill>
                  <a:schemeClr val="accent2"/>
                </a:solidFill>
              </a:rPr>
              <a:t>     </a:t>
            </a:r>
            <a:r>
              <a:rPr lang="en-US" altLang="en-US" sz="3595" b="1" dirty="0" err="1" smtClean="0">
                <a:solidFill>
                  <a:schemeClr val="accent2"/>
                </a:solidFill>
              </a:rPr>
              <a:t>Ibalizumab</a:t>
            </a:r>
            <a:r>
              <a:rPr lang="en-US" altLang="en-US" sz="3595" b="1" dirty="0" smtClean="0">
                <a:solidFill>
                  <a:schemeClr val="accent2"/>
                </a:solidFill>
              </a:rPr>
              <a:t> (IBA): HIV </a:t>
            </a:r>
            <a:r>
              <a:rPr lang="en-US" altLang="en-US" sz="3595" b="1" dirty="0">
                <a:solidFill>
                  <a:schemeClr val="accent2"/>
                </a:solidFill>
              </a:rPr>
              <a:t>Entry Inhibitor</a:t>
            </a:r>
          </a:p>
        </p:txBody>
      </p:sp>
      <p:sp>
        <p:nvSpPr>
          <p:cNvPr id="46083" name="Content Placeholder 2"/>
          <p:cNvSpPr>
            <a:spLocks noGrp="1"/>
          </p:cNvSpPr>
          <p:nvPr>
            <p:ph idx="1"/>
          </p:nvPr>
        </p:nvSpPr>
        <p:spPr>
          <a:xfrm>
            <a:off x="983458" y="766689"/>
            <a:ext cx="9613900" cy="5113997"/>
          </a:xfrm>
        </p:spPr>
        <p:txBody>
          <a:bodyPr/>
          <a:lstStyle/>
          <a:p>
            <a:r>
              <a:rPr lang="en-US" altLang="en-US" dirty="0" smtClean="0"/>
              <a:t>Phase 3</a:t>
            </a:r>
          </a:p>
          <a:p>
            <a:pPr lvl="1"/>
            <a:r>
              <a:rPr lang="en-US" altLang="en-US" dirty="0" smtClean="0"/>
              <a:t>Study population:  VL&gt;1000, on ART &gt;6 months, 3-class resistance, </a:t>
            </a:r>
            <a:r>
              <a:rPr lang="en-US" altLang="en-US" u="sng" dirty="0" smtClean="0"/>
              <a:t>&gt;</a:t>
            </a:r>
            <a:r>
              <a:rPr lang="en-US" altLang="en-US" dirty="0" smtClean="0"/>
              <a:t>1 sensitive drug (N=40)</a:t>
            </a:r>
          </a:p>
          <a:p>
            <a:pPr lvl="1"/>
            <a:r>
              <a:rPr lang="en-US" altLang="en-US" dirty="0" smtClean="0"/>
              <a:t>Study treatment:  continue ART, +IBA 800 mg day 7, +OBR day 14, +IBA day 21 and q 2 </a:t>
            </a:r>
            <a:r>
              <a:rPr lang="en-US" altLang="en-US" dirty="0" err="1" smtClean="0"/>
              <a:t>wks</a:t>
            </a:r>
            <a:r>
              <a:rPr lang="en-US" altLang="en-US" dirty="0" smtClean="0"/>
              <a:t> </a:t>
            </a:r>
            <a:r>
              <a:rPr lang="en-US" altLang="en-US" dirty="0" smtClean="0">
                <a:sym typeface="Wingdings" panose="05000000000000000000" pitchFamily="2" charset="2"/>
              </a:rPr>
              <a:t>24 </a:t>
            </a:r>
            <a:r>
              <a:rPr lang="en-US" altLang="en-US" dirty="0" err="1" smtClean="0">
                <a:sym typeface="Wingdings" panose="05000000000000000000" pitchFamily="2" charset="2"/>
              </a:rPr>
              <a:t>wks</a:t>
            </a:r>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r>
              <a:rPr lang="en-US" altLang="en-US" sz="2800" dirty="0" smtClean="0"/>
              <a:t>FDA:  orphan drug; breakthrough designation</a:t>
            </a:r>
          </a:p>
          <a:p>
            <a:endParaRPr lang="en-US" altLang="en-US" dirty="0" smtClean="0"/>
          </a:p>
          <a:p>
            <a:endParaRPr lang="en-US" altLang="en-US" dirty="0" smtClean="0"/>
          </a:p>
        </p:txBody>
      </p:sp>
      <p:sp>
        <p:nvSpPr>
          <p:cNvPr id="2" name="AutoShape 4" descr="HIV2"/>
          <p:cNvSpPr>
            <a:spLocks noChangeAspect="1" noChangeArrowheads="1"/>
          </p:cNvSpPr>
          <p:nvPr/>
        </p:nvSpPr>
        <p:spPr bwMode="auto">
          <a:xfrm>
            <a:off x="983458" y="-136524"/>
            <a:ext cx="5457825" cy="8029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948769" y="5701559"/>
            <a:ext cx="3360903" cy="400110"/>
          </a:xfrm>
          <a:prstGeom prst="rect">
            <a:avLst/>
          </a:prstGeom>
          <a:noFill/>
        </p:spPr>
        <p:txBody>
          <a:bodyPr wrap="square" rtlCol="0">
            <a:spAutoFit/>
          </a:bodyPr>
          <a:lstStyle/>
          <a:p>
            <a:r>
              <a:rPr lang="en-US" altLang="en-US" sz="2000" dirty="0" err="1">
                <a:solidFill>
                  <a:schemeClr val="tx2"/>
                </a:solidFill>
              </a:rPr>
              <a:t>Lalezari</a:t>
            </a:r>
            <a:r>
              <a:rPr lang="en-US" altLang="en-US" sz="2000" dirty="0">
                <a:solidFill>
                  <a:schemeClr val="tx2"/>
                </a:solidFill>
              </a:rPr>
              <a:t> </a:t>
            </a:r>
            <a:r>
              <a:rPr lang="en-US" altLang="en-US" sz="2000" dirty="0" err="1">
                <a:solidFill>
                  <a:schemeClr val="tx2"/>
                </a:solidFill>
              </a:rPr>
              <a:t>IDWeek</a:t>
            </a:r>
            <a:r>
              <a:rPr lang="en-US" altLang="en-US" sz="2000" dirty="0">
                <a:solidFill>
                  <a:schemeClr val="tx2"/>
                </a:solidFill>
              </a:rPr>
              <a:t> 2016 #</a:t>
            </a:r>
            <a:r>
              <a:rPr lang="en-US" altLang="en-US" sz="2000" dirty="0" smtClean="0">
                <a:solidFill>
                  <a:schemeClr val="tx2"/>
                </a:solidFill>
              </a:rPr>
              <a:t>LB6</a:t>
            </a:r>
            <a:endParaRPr lang="en-US" sz="2000" dirty="0"/>
          </a:p>
        </p:txBody>
      </p:sp>
      <p:pic>
        <p:nvPicPr>
          <p:cNvPr id="3080" name="Picture 8" descr="HIV5"/>
          <p:cNvPicPr>
            <a:picLocks noChangeAspect="1" noChangeArrowheads="1"/>
          </p:cNvPicPr>
          <p:nvPr/>
        </p:nvPicPr>
        <p:blipFill rotWithShape="1">
          <a:blip r:embed="rId2">
            <a:extLst>
              <a:ext uri="{28A0092B-C50C-407E-A947-70E740481C1C}">
                <a14:useLocalDpi xmlns:a14="http://schemas.microsoft.com/office/drawing/2010/main" val="0"/>
              </a:ext>
            </a:extLst>
          </a:blip>
          <a:srcRect l="5248" t="1582" r="4715" b="65608"/>
          <a:stretch/>
        </p:blipFill>
        <p:spPr bwMode="auto">
          <a:xfrm>
            <a:off x="1548621" y="3360036"/>
            <a:ext cx="3761051" cy="23415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34956" y="5680631"/>
            <a:ext cx="3360903" cy="400110"/>
          </a:xfrm>
          <a:prstGeom prst="rect">
            <a:avLst/>
          </a:prstGeom>
          <a:noFill/>
        </p:spPr>
        <p:txBody>
          <a:bodyPr wrap="square" rtlCol="0">
            <a:spAutoFit/>
          </a:bodyPr>
          <a:lstStyle/>
          <a:p>
            <a:r>
              <a:rPr lang="en-US" altLang="en-US" sz="2000" dirty="0" smtClean="0">
                <a:solidFill>
                  <a:schemeClr val="tx2"/>
                </a:solidFill>
              </a:rPr>
              <a:t>Lewis CROI 2017 #449LB</a:t>
            </a:r>
            <a:endParaRPr lang="en-US" sz="20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871" t="85389" r="24063"/>
          <a:stretch/>
        </p:blipFill>
        <p:spPr>
          <a:xfrm>
            <a:off x="5644356" y="3668266"/>
            <a:ext cx="5772952" cy="1706175"/>
          </a:xfrm>
          <a:prstGeom prst="rect">
            <a:avLst/>
          </a:prstGeom>
        </p:spPr>
      </p:pic>
    </p:spTree>
    <p:extLst>
      <p:ext uri="{BB962C8B-B14F-4D97-AF65-F5344CB8AC3E}">
        <p14:creationId xmlns:p14="http://schemas.microsoft.com/office/powerpoint/2010/main" val="17304722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dissolv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57" y="71438"/>
            <a:ext cx="8547100" cy="1116012"/>
          </a:xfrm>
        </p:spPr>
        <p:txBody>
          <a:bodyPr/>
          <a:lstStyle/>
          <a:p>
            <a:r>
              <a:rPr lang="en-US" b="1" dirty="0" smtClean="0">
                <a:solidFill>
                  <a:schemeClr val="accent2"/>
                </a:solidFill>
              </a:rPr>
              <a:t>HIV Maturation Inhibitors (MI)</a:t>
            </a:r>
            <a:endParaRPr lang="en-US" b="1" dirty="0">
              <a:solidFill>
                <a:schemeClr val="accent2"/>
              </a:solidFill>
            </a:endParaRPr>
          </a:p>
        </p:txBody>
      </p:sp>
      <p:pic>
        <p:nvPicPr>
          <p:cNvPr id="95234" name="Picture 2" descr="APASL2"/>
          <p:cNvPicPr>
            <a:picLocks noChangeAspect="1" noChangeArrowheads="1"/>
          </p:cNvPicPr>
          <p:nvPr/>
        </p:nvPicPr>
        <p:blipFill rotWithShape="1">
          <a:blip r:embed="rId2">
            <a:extLst>
              <a:ext uri="{28A0092B-C50C-407E-A947-70E740481C1C}">
                <a14:useLocalDpi xmlns:a14="http://schemas.microsoft.com/office/drawing/2010/main" val="0"/>
              </a:ext>
            </a:extLst>
          </a:blip>
          <a:srcRect l="7724" t="60024" r="8168" b="4284"/>
          <a:stretch/>
        </p:blipFill>
        <p:spPr bwMode="auto">
          <a:xfrm>
            <a:off x="1377156" y="1187450"/>
            <a:ext cx="9205344" cy="4978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568156" y="4260850"/>
            <a:ext cx="1143000"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01075" y="4489450"/>
            <a:ext cx="1143000" cy="2308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53907" y="5003336"/>
            <a:ext cx="857249" cy="276999"/>
          </a:xfrm>
          <a:prstGeom prst="rect">
            <a:avLst/>
          </a:prstGeom>
          <a:solidFill>
            <a:srgbClr val="F8C888"/>
          </a:solidFill>
        </p:spPr>
        <p:txBody>
          <a:bodyPr wrap="square" rtlCol="0">
            <a:spAutoFit/>
          </a:bodyPr>
          <a:lstStyle/>
          <a:p>
            <a:r>
              <a:rPr lang="en-US" dirty="0" smtClean="0"/>
              <a:t>Protease</a:t>
            </a:r>
            <a:endParaRPr lang="en-US" dirty="0"/>
          </a:p>
        </p:txBody>
      </p:sp>
      <p:sp>
        <p:nvSpPr>
          <p:cNvPr id="9" name="TextBox 8"/>
          <p:cNvSpPr txBox="1"/>
          <p:nvPr/>
        </p:nvSpPr>
        <p:spPr>
          <a:xfrm>
            <a:off x="7392758" y="5028968"/>
            <a:ext cx="1148406" cy="461665"/>
          </a:xfrm>
          <a:prstGeom prst="rect">
            <a:avLst/>
          </a:prstGeom>
          <a:solidFill>
            <a:srgbClr val="F8C888"/>
          </a:solidFill>
        </p:spPr>
        <p:txBody>
          <a:bodyPr wrap="square" rtlCol="0">
            <a:spAutoFit/>
          </a:bodyPr>
          <a:lstStyle/>
          <a:p>
            <a:r>
              <a:rPr lang="en-US" dirty="0" smtClean="0">
                <a:solidFill>
                  <a:srgbClr val="FF0000"/>
                </a:solidFill>
              </a:rPr>
              <a:t>Maturation</a:t>
            </a:r>
          </a:p>
          <a:p>
            <a:r>
              <a:rPr lang="en-US" dirty="0" smtClean="0">
                <a:solidFill>
                  <a:srgbClr val="FF0000"/>
                </a:solidFill>
              </a:rPr>
              <a:t>Inhibitor</a:t>
            </a:r>
            <a:endParaRPr lang="en-US" dirty="0">
              <a:solidFill>
                <a:srgbClr val="FF0000"/>
              </a:solidFill>
            </a:endParaRPr>
          </a:p>
        </p:txBody>
      </p:sp>
      <p:sp>
        <p:nvSpPr>
          <p:cNvPr id="10" name="TextBox 9"/>
          <p:cNvSpPr txBox="1"/>
          <p:nvPr/>
        </p:nvSpPr>
        <p:spPr>
          <a:xfrm>
            <a:off x="8692356" y="3803650"/>
            <a:ext cx="1739901" cy="276999"/>
          </a:xfrm>
          <a:prstGeom prst="rect">
            <a:avLst/>
          </a:prstGeom>
          <a:solidFill>
            <a:srgbClr val="F8D8B8"/>
          </a:solidFill>
        </p:spPr>
        <p:txBody>
          <a:bodyPr wrap="square" rtlCol="0">
            <a:spAutoFit/>
          </a:bodyPr>
          <a:lstStyle/>
          <a:p>
            <a:r>
              <a:rPr lang="en-US" dirty="0" smtClean="0"/>
              <a:t>Immature virus</a:t>
            </a:r>
            <a:endParaRPr lang="en-US" dirty="0"/>
          </a:p>
        </p:txBody>
      </p:sp>
      <p:sp>
        <p:nvSpPr>
          <p:cNvPr id="11" name="TextBox 10"/>
          <p:cNvSpPr txBox="1"/>
          <p:nvPr/>
        </p:nvSpPr>
        <p:spPr>
          <a:xfrm>
            <a:off x="4029305" y="4911002"/>
            <a:ext cx="1143000" cy="461665"/>
          </a:xfrm>
          <a:prstGeom prst="rect">
            <a:avLst/>
          </a:prstGeom>
          <a:solidFill>
            <a:srgbClr val="F8C888"/>
          </a:solidFill>
        </p:spPr>
        <p:txBody>
          <a:bodyPr wrap="square" rtlCol="0">
            <a:spAutoFit/>
          </a:bodyPr>
          <a:lstStyle/>
          <a:p>
            <a:pPr algn="ctr"/>
            <a:r>
              <a:rPr lang="en-US" dirty="0" smtClean="0"/>
              <a:t>Gag </a:t>
            </a:r>
          </a:p>
          <a:p>
            <a:pPr algn="ctr"/>
            <a:r>
              <a:rPr lang="en-US" dirty="0" smtClean="0"/>
              <a:t>polyprotein</a:t>
            </a:r>
            <a:endParaRPr lang="en-US" dirty="0"/>
          </a:p>
        </p:txBody>
      </p:sp>
      <p:sp>
        <p:nvSpPr>
          <p:cNvPr id="12" name="TextBox 11"/>
          <p:cNvSpPr txBox="1"/>
          <p:nvPr/>
        </p:nvSpPr>
        <p:spPr>
          <a:xfrm>
            <a:off x="7392759" y="1825135"/>
            <a:ext cx="1070998" cy="276999"/>
          </a:xfrm>
          <a:prstGeom prst="rect">
            <a:avLst/>
          </a:prstGeom>
          <a:solidFill>
            <a:srgbClr val="F8F8F8"/>
          </a:solidFill>
        </p:spPr>
        <p:txBody>
          <a:bodyPr wrap="square" rtlCol="0">
            <a:spAutoFit/>
          </a:bodyPr>
          <a:lstStyle/>
          <a:p>
            <a:r>
              <a:rPr lang="en-US" dirty="0" smtClean="0"/>
              <a:t>Maturation</a:t>
            </a:r>
            <a:endParaRPr lang="en-US" dirty="0"/>
          </a:p>
        </p:txBody>
      </p:sp>
      <p:sp>
        <p:nvSpPr>
          <p:cNvPr id="13" name="TextBox 12"/>
          <p:cNvSpPr txBox="1"/>
          <p:nvPr/>
        </p:nvSpPr>
        <p:spPr>
          <a:xfrm>
            <a:off x="8920956" y="1212850"/>
            <a:ext cx="1070998" cy="276999"/>
          </a:xfrm>
          <a:prstGeom prst="rect">
            <a:avLst/>
          </a:prstGeom>
          <a:solidFill>
            <a:srgbClr val="FFFFFF"/>
          </a:solidFill>
        </p:spPr>
        <p:txBody>
          <a:bodyPr wrap="square" rtlCol="0">
            <a:spAutoFit/>
          </a:bodyPr>
          <a:lstStyle/>
          <a:p>
            <a:r>
              <a:rPr lang="en-US" dirty="0" smtClean="0"/>
              <a:t>Mature virus</a:t>
            </a:r>
            <a:endParaRPr lang="en-US" dirty="0"/>
          </a:p>
        </p:txBody>
      </p:sp>
      <p:sp>
        <p:nvSpPr>
          <p:cNvPr id="14" name="TextBox 13"/>
          <p:cNvSpPr txBox="1"/>
          <p:nvPr/>
        </p:nvSpPr>
        <p:spPr>
          <a:xfrm>
            <a:off x="5645714" y="2910726"/>
            <a:ext cx="913042" cy="276999"/>
          </a:xfrm>
          <a:prstGeom prst="rect">
            <a:avLst/>
          </a:prstGeom>
          <a:solidFill>
            <a:srgbClr val="F8E8D9"/>
          </a:solidFill>
        </p:spPr>
        <p:txBody>
          <a:bodyPr wrap="square" rtlCol="0">
            <a:spAutoFit/>
          </a:bodyPr>
          <a:lstStyle/>
          <a:p>
            <a:r>
              <a:rPr lang="en-US" dirty="0" smtClean="0"/>
              <a:t>Untreated</a:t>
            </a:r>
            <a:endParaRPr lang="en-US" dirty="0"/>
          </a:p>
        </p:txBody>
      </p:sp>
      <p:sp>
        <p:nvSpPr>
          <p:cNvPr id="15" name="TextBox 14"/>
          <p:cNvSpPr txBox="1"/>
          <p:nvPr/>
        </p:nvSpPr>
        <p:spPr>
          <a:xfrm>
            <a:off x="5568156" y="3906163"/>
            <a:ext cx="1371600" cy="430887"/>
          </a:xfrm>
          <a:prstGeom prst="rect">
            <a:avLst/>
          </a:prstGeom>
          <a:solidFill>
            <a:srgbClr val="F8D8A8"/>
          </a:solidFill>
        </p:spPr>
        <p:txBody>
          <a:bodyPr wrap="square" rtlCol="0">
            <a:spAutoFit/>
          </a:bodyPr>
          <a:lstStyle/>
          <a:p>
            <a:r>
              <a:rPr lang="en-US" sz="1100" dirty="0" smtClean="0"/>
              <a:t>Treated with</a:t>
            </a:r>
          </a:p>
          <a:p>
            <a:r>
              <a:rPr lang="en-US" sz="1100" dirty="0" smtClean="0"/>
              <a:t>Maturation inhibitor</a:t>
            </a:r>
            <a:endParaRPr lang="en-US" sz="1100" dirty="0"/>
          </a:p>
        </p:txBody>
      </p:sp>
      <p:sp>
        <p:nvSpPr>
          <p:cNvPr id="16" name="TextBox 15"/>
          <p:cNvSpPr txBox="1"/>
          <p:nvPr/>
        </p:nvSpPr>
        <p:spPr>
          <a:xfrm>
            <a:off x="6102235" y="2322840"/>
            <a:ext cx="837521" cy="261610"/>
          </a:xfrm>
          <a:prstGeom prst="rect">
            <a:avLst/>
          </a:prstGeom>
          <a:solidFill>
            <a:srgbClr val="F8F8E8"/>
          </a:solidFill>
        </p:spPr>
        <p:txBody>
          <a:bodyPr wrap="square" rtlCol="0">
            <a:spAutoFit/>
          </a:bodyPr>
          <a:lstStyle/>
          <a:p>
            <a:r>
              <a:rPr lang="en-US" sz="1100" dirty="0" smtClean="0"/>
              <a:t>Protease</a:t>
            </a:r>
            <a:endParaRPr lang="en-US" sz="1100" dirty="0"/>
          </a:p>
        </p:txBody>
      </p:sp>
    </p:spTree>
    <p:extLst>
      <p:ext uri="{BB962C8B-B14F-4D97-AF65-F5344CB8AC3E}">
        <p14:creationId xmlns:p14="http://schemas.microsoft.com/office/powerpoint/2010/main" val="3939311261"/>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876" y="315653"/>
            <a:ext cx="10110561" cy="1116012"/>
          </a:xfrm>
        </p:spPr>
        <p:txBody>
          <a:bodyPr/>
          <a:lstStyle/>
          <a:p>
            <a:r>
              <a:rPr lang="en-US" dirty="0"/>
              <a:t>Capsid </a:t>
            </a:r>
            <a:r>
              <a:rPr lang="en-US" dirty="0" smtClean="0"/>
              <a:t>Inhibitor</a:t>
            </a:r>
            <a:r>
              <a:rPr lang="en-US" dirty="0"/>
              <a:t/>
            </a:r>
            <a:br>
              <a:rPr lang="en-US" dirty="0"/>
            </a:br>
            <a:r>
              <a:rPr lang="en-US" sz="1757" dirty="0" err="1"/>
              <a:t>Tse</a:t>
            </a:r>
            <a:r>
              <a:rPr lang="en-US" sz="1757" dirty="0"/>
              <a:t> et al CROI 2017 Abstract 38</a:t>
            </a:r>
            <a:endParaRPr lang="en-US" dirty="0"/>
          </a:p>
        </p:txBody>
      </p:sp>
      <p:sp>
        <p:nvSpPr>
          <p:cNvPr id="4" name="Content Placeholder 3"/>
          <p:cNvSpPr>
            <a:spLocks noGrp="1"/>
          </p:cNvSpPr>
          <p:nvPr>
            <p:ph idx="1"/>
          </p:nvPr>
        </p:nvSpPr>
        <p:spPr>
          <a:xfrm>
            <a:off x="594916" y="5475477"/>
            <a:ext cx="10708482" cy="733621"/>
          </a:xfrm>
        </p:spPr>
        <p:txBody>
          <a:bodyPr/>
          <a:lstStyle/>
          <a:p>
            <a:r>
              <a:rPr lang="en-US" dirty="0" smtClean="0"/>
              <a:t>EC</a:t>
            </a:r>
            <a:r>
              <a:rPr lang="en-US" baseline="-25000" dirty="0" smtClean="0"/>
              <a:t>50</a:t>
            </a:r>
            <a:r>
              <a:rPr lang="en-US" dirty="0" smtClean="0"/>
              <a:t> 140 </a:t>
            </a:r>
            <a:r>
              <a:rPr lang="en-US" dirty="0" err="1" smtClean="0"/>
              <a:t>picomolar</a:t>
            </a:r>
            <a:r>
              <a:rPr lang="en-US" dirty="0" smtClean="0"/>
              <a:t> in PBMC, Active across all tested subtypes, resistant variants, low fitness</a:t>
            </a:r>
          </a:p>
          <a:p>
            <a:r>
              <a:rPr lang="en-US" dirty="0" smtClean="0"/>
              <a:t>Very long ½ life in RAT model </a:t>
            </a:r>
            <a:r>
              <a:rPr lang="mr-IN" dirty="0" smtClean="0"/>
              <a:t>–</a:t>
            </a:r>
            <a:r>
              <a:rPr lang="en-US" dirty="0" smtClean="0"/>
              <a:t> 9x above paEC</a:t>
            </a:r>
            <a:r>
              <a:rPr lang="en-US" baseline="-25000" dirty="0" smtClean="0"/>
              <a:t>95</a:t>
            </a:r>
            <a:r>
              <a:rPr lang="en-US" dirty="0" smtClean="0"/>
              <a:t> 10 weeks after single injection</a:t>
            </a:r>
            <a:endParaRPr lang="en-US" dirty="0"/>
          </a:p>
        </p:txBody>
      </p:sp>
      <p:sp>
        <p:nvSpPr>
          <p:cNvPr id="5" name="Text Placeholder 4"/>
          <p:cNvSpPr>
            <a:spLocks noGrp="1"/>
          </p:cNvSpPr>
          <p:nvPr>
            <p:ph type="body" sz="quarter" idx="13"/>
          </p:nvPr>
        </p:nvSpPr>
        <p:spPr>
          <a:xfrm>
            <a:off x="563553" y="6025729"/>
            <a:ext cx="10708171" cy="520559"/>
          </a:xfrm>
        </p:spPr>
        <p:txBody>
          <a:bodyPr/>
          <a:lstStyle/>
          <a:p>
            <a:endParaRPr lang="en-US" dirty="0"/>
          </a:p>
        </p:txBody>
      </p:sp>
      <p:sp>
        <p:nvSpPr>
          <p:cNvPr id="2283" name="TextBox 2282"/>
          <p:cNvSpPr txBox="1"/>
          <p:nvPr/>
        </p:nvSpPr>
        <p:spPr>
          <a:xfrm>
            <a:off x="5499688" y="5598994"/>
            <a:ext cx="65" cy="243336"/>
          </a:xfrm>
          <a:prstGeom prst="rect">
            <a:avLst/>
          </a:prstGeom>
          <a:noFill/>
        </p:spPr>
        <p:txBody>
          <a:bodyPr wrap="none" lIns="0" tIns="0" rIns="0" bIns="0" rtlCol="0">
            <a:spAutoFit/>
          </a:bodyPr>
          <a:lstStyle/>
          <a:p>
            <a:pPr defTabSz="892363" fontAlgn="auto" hangingPunct="1">
              <a:lnSpc>
                <a:spcPct val="90000"/>
              </a:lnSpc>
              <a:spcBef>
                <a:spcPts val="0"/>
              </a:spcBef>
              <a:spcAft>
                <a:spcPts val="0"/>
              </a:spcAft>
            </a:pPr>
            <a:endParaRPr lang="en-US" sz="1757" dirty="0">
              <a:solidFill>
                <a:prstClr val="black"/>
              </a:solidFill>
              <a:latin typeface="Arial"/>
              <a:ea typeface="+mn-ea"/>
              <a:cs typeface="+mn-cs"/>
            </a:endParaRPr>
          </a:p>
        </p:txBody>
      </p:sp>
      <p:sp>
        <p:nvSpPr>
          <p:cNvPr id="864" name="Rectangle 863"/>
          <p:cNvSpPr/>
          <p:nvPr/>
        </p:nvSpPr>
        <p:spPr>
          <a:xfrm>
            <a:off x="601081" y="1626432"/>
            <a:ext cx="10762881" cy="3574997"/>
          </a:xfrm>
          <a:prstGeom prst="rect">
            <a:avLst/>
          </a:prstGeom>
          <a:solidFill>
            <a:srgbClr val="FDFFFF"/>
          </a:solidFill>
          <a:ln w="31750">
            <a:no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892363" hangingPunct="1">
              <a:defRPr/>
            </a:pPr>
            <a:endParaRPr lang="en-US" sz="1171" dirty="0">
              <a:solidFill>
                <a:srgbClr val="FFFFFF"/>
              </a:solidFill>
            </a:endParaRPr>
          </a:p>
        </p:txBody>
      </p:sp>
      <p:sp>
        <p:nvSpPr>
          <p:cNvPr id="865" name="Freeform 6"/>
          <p:cNvSpPr>
            <a:spLocks/>
          </p:cNvSpPr>
          <p:nvPr/>
        </p:nvSpPr>
        <p:spPr bwMode="auto">
          <a:xfrm>
            <a:off x="610984" y="1814086"/>
            <a:ext cx="2089957" cy="3261686"/>
          </a:xfrm>
          <a:custGeom>
            <a:avLst/>
            <a:gdLst>
              <a:gd name="T0" fmla="*/ 0 w 725"/>
              <a:gd name="T1" fmla="*/ 1135 h 1135"/>
              <a:gd name="T2" fmla="*/ 19 w 725"/>
              <a:gd name="T3" fmla="*/ 1135 h 1135"/>
              <a:gd name="T4" fmla="*/ 718 w 725"/>
              <a:gd name="T5" fmla="*/ 568 h 1135"/>
              <a:gd name="T6" fmla="*/ 677 w 725"/>
              <a:gd name="T7" fmla="*/ 375 h 1135"/>
              <a:gd name="T8" fmla="*/ 679 w 725"/>
              <a:gd name="T9" fmla="*/ 338 h 1135"/>
              <a:gd name="T10" fmla="*/ 657 w 725"/>
              <a:gd name="T11" fmla="*/ 99 h 1135"/>
              <a:gd name="T12" fmla="*/ 396 w 725"/>
              <a:gd name="T13" fmla="*/ 68 h 1135"/>
              <a:gd name="T14" fmla="*/ 358 w 725"/>
              <a:gd name="T15" fmla="*/ 71 h 1135"/>
              <a:gd name="T16" fmla="*/ 19 w 725"/>
              <a:gd name="T17" fmla="*/ 0 h 1135"/>
              <a:gd name="T18" fmla="*/ 0 w 725"/>
              <a:gd name="T19"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5" h="1135">
                <a:moveTo>
                  <a:pt x="0" y="1135"/>
                </a:moveTo>
                <a:cubicBezTo>
                  <a:pt x="6" y="1135"/>
                  <a:pt x="13" y="1135"/>
                  <a:pt x="19" y="1135"/>
                </a:cubicBezTo>
                <a:cubicBezTo>
                  <a:pt x="405" y="1135"/>
                  <a:pt x="718" y="881"/>
                  <a:pt x="718" y="568"/>
                </a:cubicBezTo>
                <a:cubicBezTo>
                  <a:pt x="718" y="500"/>
                  <a:pt x="704" y="435"/>
                  <a:pt x="677" y="375"/>
                </a:cubicBezTo>
                <a:cubicBezTo>
                  <a:pt x="672" y="363"/>
                  <a:pt x="673" y="349"/>
                  <a:pt x="679" y="338"/>
                </a:cubicBezTo>
                <a:cubicBezTo>
                  <a:pt x="725" y="264"/>
                  <a:pt x="718" y="167"/>
                  <a:pt x="657" y="99"/>
                </a:cubicBezTo>
                <a:cubicBezTo>
                  <a:pt x="589" y="25"/>
                  <a:pt x="478" y="13"/>
                  <a:pt x="396" y="68"/>
                </a:cubicBezTo>
                <a:cubicBezTo>
                  <a:pt x="385" y="75"/>
                  <a:pt x="370" y="76"/>
                  <a:pt x="358" y="71"/>
                </a:cubicBezTo>
                <a:cubicBezTo>
                  <a:pt x="257" y="26"/>
                  <a:pt x="142" y="0"/>
                  <a:pt x="19" y="0"/>
                </a:cubicBezTo>
                <a:cubicBezTo>
                  <a:pt x="13" y="0"/>
                  <a:pt x="6" y="0"/>
                  <a:pt x="0" y="0"/>
                </a:cubicBezTo>
              </a:path>
            </a:pathLst>
          </a:custGeom>
          <a:solidFill>
            <a:schemeClr val="bg1">
              <a:lumMod val="95000"/>
            </a:schemeClr>
          </a:solidFill>
          <a:ln w="44450" cap="flat">
            <a:noFill/>
            <a:prstDash val="solid"/>
            <a:miter lim="800000"/>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866" name="TextBox 865"/>
          <p:cNvSpPr txBox="1"/>
          <p:nvPr/>
        </p:nvSpPr>
        <p:spPr>
          <a:xfrm>
            <a:off x="3959254" y="4633704"/>
            <a:ext cx="1358891" cy="432374"/>
          </a:xfrm>
          <a:prstGeom prst="rect">
            <a:avLst/>
          </a:prstGeom>
          <a:solidFill>
            <a:schemeClr val="accent1">
              <a:lumMod val="20000"/>
              <a:lumOff val="80000"/>
              <a:alpha val="70000"/>
            </a:schemeClr>
          </a:solidFill>
        </p:spPr>
        <p:txBody>
          <a:bodyPr wrap="square" lIns="26771" tIns="26771" rIns="26771" bIns="26771" rtlCol="0" anchor="b">
            <a:spAutoFit/>
          </a:bodyPr>
          <a:lstStyle/>
          <a:p>
            <a:pPr algn="ctr" defTabSz="892363" fontAlgn="auto" hangingPunct="1">
              <a:lnSpc>
                <a:spcPct val="90000"/>
              </a:lnSpc>
              <a:spcBef>
                <a:spcPts val="0"/>
              </a:spcBef>
              <a:spcAft>
                <a:spcPts val="0"/>
              </a:spcAft>
            </a:pPr>
            <a:r>
              <a:rPr lang="en-US" sz="1366" b="1" dirty="0">
                <a:solidFill>
                  <a:srgbClr val="CC0000">
                    <a:lumMod val="75000"/>
                  </a:srgbClr>
                </a:solidFill>
                <a:latin typeface="Arial" charset="0"/>
                <a:ea typeface="+mn-ea"/>
                <a:cs typeface="+mn-cs"/>
              </a:rPr>
              <a:t>Capsid Core</a:t>
            </a:r>
          </a:p>
          <a:p>
            <a:pPr algn="ctr" defTabSz="892363" fontAlgn="auto" hangingPunct="1">
              <a:lnSpc>
                <a:spcPct val="90000"/>
              </a:lnSpc>
              <a:spcBef>
                <a:spcPts val="0"/>
              </a:spcBef>
              <a:spcAft>
                <a:spcPts val="0"/>
              </a:spcAft>
            </a:pPr>
            <a:r>
              <a:rPr lang="en-US" sz="1366" b="1" dirty="0">
                <a:solidFill>
                  <a:srgbClr val="CC0000">
                    <a:lumMod val="75000"/>
                  </a:srgbClr>
                </a:solidFill>
                <a:latin typeface="Arial" charset="0"/>
                <a:ea typeface="+mn-ea"/>
                <a:cs typeface="+mn-cs"/>
              </a:rPr>
              <a:t> Assembly</a:t>
            </a:r>
          </a:p>
        </p:txBody>
      </p:sp>
      <p:sp>
        <p:nvSpPr>
          <p:cNvPr id="867" name="Freeform 866"/>
          <p:cNvSpPr>
            <a:spLocks/>
          </p:cNvSpPr>
          <p:nvPr/>
        </p:nvSpPr>
        <p:spPr bwMode="auto">
          <a:xfrm>
            <a:off x="6073473" y="1626431"/>
            <a:ext cx="5290489" cy="3475391"/>
          </a:xfrm>
          <a:custGeom>
            <a:avLst/>
            <a:gdLst>
              <a:gd name="connsiteX0" fmla="*/ 788670 w 5419663"/>
              <a:gd name="connsiteY0" fmla="*/ 0 h 3561174"/>
              <a:gd name="connsiteX1" fmla="*/ 802821 w 5419663"/>
              <a:gd name="connsiteY1" fmla="*/ 9681 h 3561174"/>
              <a:gd name="connsiteX2" fmla="*/ 5419662 w 5419663"/>
              <a:gd name="connsiteY2" fmla="*/ 9681 h 3561174"/>
              <a:gd name="connsiteX3" fmla="*/ 5419662 w 5419663"/>
              <a:gd name="connsiteY3" fmla="*/ 3168135 h 3561174"/>
              <a:gd name="connsiteX4" fmla="*/ 5419663 w 5419663"/>
              <a:gd name="connsiteY4" fmla="*/ 3168135 h 3561174"/>
              <a:gd name="connsiteX5" fmla="*/ 5419662 w 5419663"/>
              <a:gd name="connsiteY5" fmla="*/ 3168136 h 3561174"/>
              <a:gd name="connsiteX6" fmla="*/ 5419662 w 5419663"/>
              <a:gd name="connsiteY6" fmla="*/ 3179445 h 3561174"/>
              <a:gd name="connsiteX7" fmla="*/ 5409741 w 5419663"/>
              <a:gd name="connsiteY7" fmla="*/ 3172681 h 3561174"/>
              <a:gd name="connsiteX8" fmla="*/ 5227930 w 5419663"/>
              <a:gd name="connsiteY8" fmla="*/ 3255979 h 3561174"/>
              <a:gd name="connsiteX9" fmla="*/ 3690481 w 5419663"/>
              <a:gd name="connsiteY9" fmla="*/ 3561174 h 3561174"/>
              <a:gd name="connsiteX10" fmla="*/ 544620 w 5419663"/>
              <a:gd name="connsiteY10" fmla="*/ 1545359 h 3561174"/>
              <a:gd name="connsiteX11" fmla="*/ 458310 w 5419663"/>
              <a:gd name="connsiteY11" fmla="*/ 1459010 h 3561174"/>
              <a:gd name="connsiteX12" fmla="*/ 166641 w 5419663"/>
              <a:gd name="connsiteY12" fmla="*/ 1295243 h 3561174"/>
              <a:gd name="connsiteX13" fmla="*/ 139855 w 5419663"/>
              <a:gd name="connsiteY13" fmla="*/ 494277 h 3561174"/>
              <a:gd name="connsiteX14" fmla="*/ 571406 w 5419663"/>
              <a:gd name="connsiteY14" fmla="*/ 282869 h 3561174"/>
              <a:gd name="connsiteX15" fmla="*/ 675574 w 5419663"/>
              <a:gd name="connsiteY15" fmla="*/ 214385 h 3561174"/>
              <a:gd name="connsiteX16" fmla="*/ 780061 w 5419663"/>
              <a:gd name="connsiteY16" fmla="*/ 16320 h 3561174"/>
              <a:gd name="connsiteX17" fmla="*/ 770323 w 5419663"/>
              <a:gd name="connsiteY17" fmla="*/ 9681 h 3561174"/>
              <a:gd name="connsiteX18" fmla="*/ 783563 w 5419663"/>
              <a:gd name="connsiteY18" fmla="*/ 9681 h 356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9663" h="3561174">
                <a:moveTo>
                  <a:pt x="788670" y="0"/>
                </a:moveTo>
                <a:lnTo>
                  <a:pt x="802821" y="9681"/>
                </a:lnTo>
                <a:lnTo>
                  <a:pt x="5419662" y="9681"/>
                </a:lnTo>
                <a:lnTo>
                  <a:pt x="5419662" y="3168135"/>
                </a:lnTo>
                <a:lnTo>
                  <a:pt x="5419663" y="3168135"/>
                </a:lnTo>
                <a:lnTo>
                  <a:pt x="5419662" y="3168136"/>
                </a:lnTo>
                <a:lnTo>
                  <a:pt x="5419662" y="3179445"/>
                </a:lnTo>
                <a:lnTo>
                  <a:pt x="5409741" y="3172681"/>
                </a:lnTo>
                <a:lnTo>
                  <a:pt x="5227930" y="3255979"/>
                </a:lnTo>
                <a:cubicBezTo>
                  <a:pt x="4770894" y="3449469"/>
                  <a:pt x="4247777" y="3561174"/>
                  <a:pt x="3690481" y="3561174"/>
                </a:cubicBezTo>
                <a:cubicBezTo>
                  <a:pt x="2133920" y="3561174"/>
                  <a:pt x="833313" y="2694701"/>
                  <a:pt x="544620" y="1545359"/>
                </a:cubicBezTo>
                <a:cubicBezTo>
                  <a:pt x="535691" y="1503673"/>
                  <a:pt x="499977" y="1470920"/>
                  <a:pt x="458310" y="1459010"/>
                </a:cubicBezTo>
                <a:cubicBezTo>
                  <a:pt x="351166" y="1435189"/>
                  <a:pt x="249975" y="1378615"/>
                  <a:pt x="166641" y="1295243"/>
                </a:cubicBezTo>
                <a:cubicBezTo>
                  <a:pt x="-44671" y="1077881"/>
                  <a:pt x="-56576" y="726527"/>
                  <a:pt x="139855" y="494277"/>
                </a:cubicBezTo>
                <a:cubicBezTo>
                  <a:pt x="252951" y="360286"/>
                  <a:pt x="410690" y="288824"/>
                  <a:pt x="571406" y="282869"/>
                </a:cubicBezTo>
                <a:cubicBezTo>
                  <a:pt x="616049" y="279892"/>
                  <a:pt x="654740" y="253094"/>
                  <a:pt x="675574" y="214385"/>
                </a:cubicBezTo>
                <a:lnTo>
                  <a:pt x="780061" y="16320"/>
                </a:lnTo>
                <a:lnTo>
                  <a:pt x="770323" y="9681"/>
                </a:lnTo>
                <a:lnTo>
                  <a:pt x="783563" y="9681"/>
                </a:lnTo>
                <a:close/>
              </a:path>
            </a:pathLst>
          </a:custGeom>
          <a:solidFill>
            <a:schemeClr val="bg1">
              <a:lumMod val="95000"/>
            </a:schemeClr>
          </a:solidFill>
          <a:ln w="44450" cap="flat">
            <a:noFill/>
            <a:prstDash val="solid"/>
            <a:miter lim="800000"/>
            <a:headEnd/>
            <a:tailEnd/>
          </a:ln>
          <a:extLst/>
        </p:spPr>
        <p:txBody>
          <a:bodyPr vert="horz" wrap="square" lIns="89237" tIns="44619" rIns="89237" bIns="44619" numCol="1" anchor="t" anchorCtr="0" compatLnSpc="1">
            <a:prstTxWarp prst="textNoShape">
              <a:avLst/>
            </a:prstTxWarp>
            <a:noAutofit/>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868" name="Freeform 867"/>
          <p:cNvSpPr/>
          <p:nvPr/>
        </p:nvSpPr>
        <p:spPr>
          <a:xfrm>
            <a:off x="9249351" y="2612737"/>
            <a:ext cx="2114609" cy="2137527"/>
          </a:xfrm>
          <a:custGeom>
            <a:avLst/>
            <a:gdLst>
              <a:gd name="connsiteX0" fmla="*/ 1649092 w 2534537"/>
              <a:gd name="connsiteY0" fmla="*/ 0 h 2944770"/>
              <a:gd name="connsiteX1" fmla="*/ 2435147 w 2534537"/>
              <a:gd name="connsiteY1" fmla="*/ 177709 h 2944770"/>
              <a:gd name="connsiteX2" fmla="*/ 2534537 w 2534537"/>
              <a:gd name="connsiteY2" fmla="*/ 231620 h 2944770"/>
              <a:gd name="connsiteX3" fmla="*/ 2534537 w 2534537"/>
              <a:gd name="connsiteY3" fmla="*/ 2713151 h 2944770"/>
              <a:gd name="connsiteX4" fmla="*/ 2435147 w 2534537"/>
              <a:gd name="connsiteY4" fmla="*/ 2767061 h 2944770"/>
              <a:gd name="connsiteX5" fmla="*/ 1649092 w 2534537"/>
              <a:gd name="connsiteY5" fmla="*/ 2944770 h 2944770"/>
              <a:gd name="connsiteX6" fmla="*/ 0 w 2534537"/>
              <a:gd name="connsiteY6" fmla="*/ 1472385 h 2944770"/>
              <a:gd name="connsiteX7" fmla="*/ 1649092 w 2534537"/>
              <a:gd name="connsiteY7" fmla="*/ 0 h 294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4537" h="2944770">
                <a:moveTo>
                  <a:pt x="1649092" y="0"/>
                </a:moveTo>
                <a:cubicBezTo>
                  <a:pt x="1933707" y="0"/>
                  <a:pt x="2201482" y="64376"/>
                  <a:pt x="2435147" y="177709"/>
                </a:cubicBezTo>
                <a:lnTo>
                  <a:pt x="2534537" y="231620"/>
                </a:lnTo>
                <a:lnTo>
                  <a:pt x="2534537" y="2713151"/>
                </a:lnTo>
                <a:lnTo>
                  <a:pt x="2435147" y="2767061"/>
                </a:lnTo>
                <a:cubicBezTo>
                  <a:pt x="2201482" y="2880394"/>
                  <a:pt x="1933707" y="2944770"/>
                  <a:pt x="1649092" y="2944770"/>
                </a:cubicBezTo>
                <a:cubicBezTo>
                  <a:pt x="738324" y="2944770"/>
                  <a:pt x="0" y="2285561"/>
                  <a:pt x="0" y="1472385"/>
                </a:cubicBezTo>
                <a:cubicBezTo>
                  <a:pt x="0" y="659209"/>
                  <a:pt x="738324" y="0"/>
                  <a:pt x="1649092" y="0"/>
                </a:cubicBezTo>
                <a:close/>
              </a:path>
            </a:pathLst>
          </a:custGeom>
          <a:solidFill>
            <a:schemeClr val="bg1">
              <a:lumMod val="95000"/>
            </a:schemeClr>
          </a:solidFill>
          <a:ln w="19050" cmpd="sng">
            <a:solidFill>
              <a:schemeClr val="bg1">
                <a:lumMod val="65000"/>
              </a:schemeClr>
            </a:solidFill>
            <a:miter lim="800000"/>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defTabSz="892363" hangingPunct="1">
              <a:defRPr/>
            </a:pPr>
            <a:endParaRPr lang="en-US" sz="1171" dirty="0">
              <a:solidFill>
                <a:srgbClr val="FFFFFF"/>
              </a:solidFill>
            </a:endParaRPr>
          </a:p>
        </p:txBody>
      </p:sp>
      <p:sp>
        <p:nvSpPr>
          <p:cNvPr id="869" name="Freeform 868"/>
          <p:cNvSpPr>
            <a:spLocks noChangeAspect="1"/>
          </p:cNvSpPr>
          <p:nvPr/>
        </p:nvSpPr>
        <p:spPr>
          <a:xfrm>
            <a:off x="9308182" y="2660610"/>
            <a:ext cx="2055779" cy="2030823"/>
          </a:xfrm>
          <a:custGeom>
            <a:avLst/>
            <a:gdLst>
              <a:gd name="connsiteX0" fmla="*/ 1649092 w 2534537"/>
              <a:gd name="connsiteY0" fmla="*/ 0 h 2944770"/>
              <a:gd name="connsiteX1" fmla="*/ 2435147 w 2534537"/>
              <a:gd name="connsiteY1" fmla="*/ 177709 h 2944770"/>
              <a:gd name="connsiteX2" fmla="*/ 2534537 w 2534537"/>
              <a:gd name="connsiteY2" fmla="*/ 231620 h 2944770"/>
              <a:gd name="connsiteX3" fmla="*/ 2534537 w 2534537"/>
              <a:gd name="connsiteY3" fmla="*/ 2713151 h 2944770"/>
              <a:gd name="connsiteX4" fmla="*/ 2435147 w 2534537"/>
              <a:gd name="connsiteY4" fmla="*/ 2767061 h 2944770"/>
              <a:gd name="connsiteX5" fmla="*/ 1649092 w 2534537"/>
              <a:gd name="connsiteY5" fmla="*/ 2944770 h 2944770"/>
              <a:gd name="connsiteX6" fmla="*/ 0 w 2534537"/>
              <a:gd name="connsiteY6" fmla="*/ 1472385 h 2944770"/>
              <a:gd name="connsiteX7" fmla="*/ 1649092 w 2534537"/>
              <a:gd name="connsiteY7" fmla="*/ 0 h 294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4537" h="2944770">
                <a:moveTo>
                  <a:pt x="1649092" y="0"/>
                </a:moveTo>
                <a:cubicBezTo>
                  <a:pt x="1933707" y="0"/>
                  <a:pt x="2201482" y="64376"/>
                  <a:pt x="2435147" y="177709"/>
                </a:cubicBezTo>
                <a:lnTo>
                  <a:pt x="2534537" y="231620"/>
                </a:lnTo>
                <a:lnTo>
                  <a:pt x="2534537" y="2713151"/>
                </a:lnTo>
                <a:lnTo>
                  <a:pt x="2435147" y="2767061"/>
                </a:lnTo>
                <a:cubicBezTo>
                  <a:pt x="2201482" y="2880394"/>
                  <a:pt x="1933707" y="2944770"/>
                  <a:pt x="1649092" y="2944770"/>
                </a:cubicBezTo>
                <a:cubicBezTo>
                  <a:pt x="738324" y="2944770"/>
                  <a:pt x="0" y="2285561"/>
                  <a:pt x="0" y="1472385"/>
                </a:cubicBezTo>
                <a:cubicBezTo>
                  <a:pt x="0" y="659209"/>
                  <a:pt x="738324" y="0"/>
                  <a:pt x="1649092" y="0"/>
                </a:cubicBezTo>
                <a:close/>
              </a:path>
            </a:pathLst>
          </a:custGeom>
          <a:solidFill>
            <a:schemeClr val="bg1">
              <a:lumMod val="85000"/>
            </a:schemeClr>
          </a:solidFill>
          <a:ln w="19050" cmpd="sng">
            <a:solidFill>
              <a:schemeClr val="bg1">
                <a:lumMod val="65000"/>
              </a:schemeClr>
            </a:solidFill>
            <a:miter lim="800000"/>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defTabSz="892363" hangingPunct="1">
              <a:defRPr/>
            </a:pPr>
            <a:endParaRPr lang="en-US" sz="1171" dirty="0">
              <a:solidFill>
                <a:srgbClr val="FFFFFF"/>
              </a:solidFill>
            </a:endParaRPr>
          </a:p>
        </p:txBody>
      </p:sp>
      <p:sp>
        <p:nvSpPr>
          <p:cNvPr id="870" name="Oval 869"/>
          <p:cNvSpPr/>
          <p:nvPr/>
        </p:nvSpPr>
        <p:spPr>
          <a:xfrm rot="2871308">
            <a:off x="6089082" y="1906842"/>
            <a:ext cx="1155466" cy="1155766"/>
          </a:xfrm>
          <a:prstGeom prst="ellipse">
            <a:avLst/>
          </a:prstGeom>
          <a:gradFill flip="none" rotWithShape="1">
            <a:gsLst>
              <a:gs pos="60000">
                <a:schemeClr val="bg1">
                  <a:lumMod val="95000"/>
                </a:schemeClr>
              </a:gs>
              <a:gs pos="85000">
                <a:srgbClr val="1C254C"/>
              </a:gs>
            </a:gsLst>
            <a:path path="circle">
              <a:fillToRect l="100000" b="100000"/>
            </a:path>
            <a:tileRect t="-100000" r="-100000"/>
          </a:gra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871" name="TextBox 870"/>
          <p:cNvSpPr txBox="1"/>
          <p:nvPr/>
        </p:nvSpPr>
        <p:spPr>
          <a:xfrm flipH="1">
            <a:off x="10311293" y="2735123"/>
            <a:ext cx="694101" cy="189154"/>
          </a:xfrm>
          <a:prstGeom prst="rect">
            <a:avLst/>
          </a:prstGeom>
          <a:noFill/>
        </p:spPr>
        <p:txBody>
          <a:bodyPr wrap="none" lIns="0" tIns="0" rIns="0" bIns="0" rtlCol="0">
            <a:spAutoFit/>
          </a:bodyPr>
          <a:lstStyle/>
          <a:p>
            <a:pPr defTabSz="892363" fontAlgn="auto" hangingPunct="1">
              <a:lnSpc>
                <a:spcPct val="90000"/>
              </a:lnSpc>
              <a:spcBef>
                <a:spcPts val="0"/>
              </a:spcBef>
              <a:spcAft>
                <a:spcPts val="0"/>
              </a:spcAft>
            </a:pPr>
            <a:r>
              <a:rPr lang="en-US" sz="1366" cap="small" dirty="0">
                <a:solidFill>
                  <a:prstClr val="black">
                    <a:lumMod val="65000"/>
                    <a:lumOff val="35000"/>
                  </a:prstClr>
                </a:solidFill>
                <a:latin typeface="Arial" charset="0"/>
                <a:ea typeface="+mn-ea"/>
                <a:cs typeface="+mn-cs"/>
              </a:rPr>
              <a:t>Nucleus</a:t>
            </a:r>
          </a:p>
        </p:txBody>
      </p:sp>
      <p:cxnSp>
        <p:nvCxnSpPr>
          <p:cNvPr id="872" name="Straight Connector 871"/>
          <p:cNvCxnSpPr/>
          <p:nvPr/>
        </p:nvCxnSpPr>
        <p:spPr>
          <a:xfrm>
            <a:off x="2808104" y="2899644"/>
            <a:ext cx="335384" cy="435876"/>
          </a:xfrm>
          <a:prstGeom prst="line">
            <a:avLst/>
          </a:prstGeom>
          <a:ln w="25400">
            <a:solidFill>
              <a:schemeClr val="tx1">
                <a:lumMod val="65000"/>
                <a:lumOff val="35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3" name="TextBox 872"/>
          <p:cNvSpPr txBox="1"/>
          <p:nvPr/>
        </p:nvSpPr>
        <p:spPr>
          <a:xfrm>
            <a:off x="8746727" y="1903309"/>
            <a:ext cx="1684929" cy="432522"/>
          </a:xfrm>
          <a:prstGeom prst="rect">
            <a:avLst/>
          </a:prstGeom>
          <a:noFill/>
          <a:ln>
            <a:noFill/>
          </a:ln>
        </p:spPr>
        <p:txBody>
          <a:bodyPr wrap="square" lIns="26771" tIns="26771" rIns="26771" bIns="26771" rtlCol="0" anchor="ctr">
            <a:spAutoFit/>
          </a:bodyPr>
          <a:lstStyle/>
          <a:p>
            <a:pPr algn="ctr" defTabSz="892363" fontAlgn="auto" hangingPunct="1">
              <a:lnSpc>
                <a:spcPct val="90000"/>
              </a:lnSpc>
              <a:spcBef>
                <a:spcPts val="0"/>
              </a:spcBef>
              <a:spcAft>
                <a:spcPts val="0"/>
              </a:spcAft>
            </a:pPr>
            <a:r>
              <a:rPr lang="en-US" sz="1366" b="1" dirty="0">
                <a:solidFill>
                  <a:prstClr val="black">
                    <a:lumMod val="75000"/>
                    <a:lumOff val="25000"/>
                  </a:prstClr>
                </a:solidFill>
                <a:latin typeface="Arial" charset="0"/>
                <a:ea typeface="+mn-ea"/>
                <a:cs typeface="+mn-cs"/>
              </a:rPr>
              <a:t>Reverse </a:t>
            </a:r>
            <a:br>
              <a:rPr lang="en-US" sz="1366" b="1" dirty="0">
                <a:solidFill>
                  <a:prstClr val="black">
                    <a:lumMod val="75000"/>
                    <a:lumOff val="25000"/>
                  </a:prstClr>
                </a:solidFill>
                <a:latin typeface="Arial" charset="0"/>
                <a:ea typeface="+mn-ea"/>
                <a:cs typeface="+mn-cs"/>
              </a:rPr>
            </a:br>
            <a:r>
              <a:rPr lang="en-US" sz="1366" b="1" dirty="0">
                <a:solidFill>
                  <a:prstClr val="black">
                    <a:lumMod val="75000"/>
                    <a:lumOff val="25000"/>
                  </a:prstClr>
                </a:solidFill>
                <a:latin typeface="Arial" charset="0"/>
                <a:ea typeface="+mn-ea"/>
                <a:cs typeface="+mn-cs"/>
              </a:rPr>
              <a:t>Transcription</a:t>
            </a:r>
          </a:p>
        </p:txBody>
      </p:sp>
      <p:sp>
        <p:nvSpPr>
          <p:cNvPr id="1742" name="TextBox 1741"/>
          <p:cNvSpPr txBox="1"/>
          <p:nvPr/>
        </p:nvSpPr>
        <p:spPr>
          <a:xfrm flipH="1">
            <a:off x="8573358" y="4009590"/>
            <a:ext cx="1320987" cy="468565"/>
          </a:xfrm>
          <a:prstGeom prst="rect">
            <a:avLst/>
          </a:prstGeom>
          <a:solidFill>
            <a:schemeClr val="accent1">
              <a:lumMod val="20000"/>
              <a:lumOff val="80000"/>
              <a:alpha val="70000"/>
            </a:schemeClr>
          </a:solidFill>
        </p:spPr>
        <p:txBody>
          <a:bodyPr wrap="square" lIns="44619" tIns="44619" rIns="44619" bIns="44619" rtlCol="0" anchor="b">
            <a:spAutoFit/>
          </a:bodyPr>
          <a:lstStyle/>
          <a:p>
            <a:pPr algn="ctr" defTabSz="892363" fontAlgn="auto" hangingPunct="1">
              <a:lnSpc>
                <a:spcPct val="90000"/>
              </a:lnSpc>
              <a:spcBef>
                <a:spcPts val="0"/>
              </a:spcBef>
              <a:spcAft>
                <a:spcPts val="0"/>
              </a:spcAft>
            </a:pPr>
            <a:r>
              <a:rPr lang="en-US" sz="1366" b="1" dirty="0">
                <a:solidFill>
                  <a:srgbClr val="CC0000">
                    <a:lumMod val="75000"/>
                  </a:srgbClr>
                </a:solidFill>
                <a:latin typeface="Arial" charset="0"/>
                <a:ea typeface="+mn-ea"/>
                <a:cs typeface="+mn-cs"/>
              </a:rPr>
              <a:t>Nuclear </a:t>
            </a:r>
            <a:br>
              <a:rPr lang="en-US" sz="1366" b="1" dirty="0">
                <a:solidFill>
                  <a:srgbClr val="CC0000">
                    <a:lumMod val="75000"/>
                  </a:srgbClr>
                </a:solidFill>
                <a:latin typeface="Arial" charset="0"/>
                <a:ea typeface="+mn-ea"/>
                <a:cs typeface="+mn-cs"/>
              </a:rPr>
            </a:br>
            <a:r>
              <a:rPr lang="en-US" sz="1366" b="1" dirty="0">
                <a:solidFill>
                  <a:srgbClr val="CC0000">
                    <a:lumMod val="75000"/>
                  </a:srgbClr>
                </a:solidFill>
                <a:latin typeface="Arial" charset="0"/>
                <a:ea typeface="+mn-ea"/>
                <a:cs typeface="+mn-cs"/>
              </a:rPr>
              <a:t>Translocation</a:t>
            </a:r>
          </a:p>
        </p:txBody>
      </p:sp>
      <p:sp>
        <p:nvSpPr>
          <p:cNvPr id="1743" name="TextBox 1742"/>
          <p:cNvSpPr txBox="1"/>
          <p:nvPr/>
        </p:nvSpPr>
        <p:spPr>
          <a:xfrm>
            <a:off x="7617105" y="2652106"/>
            <a:ext cx="1239574" cy="468565"/>
          </a:xfrm>
          <a:prstGeom prst="rect">
            <a:avLst/>
          </a:prstGeom>
          <a:solidFill>
            <a:schemeClr val="accent1">
              <a:lumMod val="20000"/>
              <a:lumOff val="80000"/>
            </a:schemeClr>
          </a:solidFill>
          <a:ln>
            <a:noFill/>
          </a:ln>
        </p:spPr>
        <p:txBody>
          <a:bodyPr wrap="square" lIns="44619" tIns="44619" rIns="44619" bIns="44619" rtlCol="0" anchor="b">
            <a:spAutoFit/>
          </a:bodyPr>
          <a:lstStyle/>
          <a:p>
            <a:pPr algn="ctr" defTabSz="892363" fontAlgn="auto" hangingPunct="1">
              <a:lnSpc>
                <a:spcPct val="90000"/>
              </a:lnSpc>
              <a:spcBef>
                <a:spcPts val="0"/>
              </a:spcBef>
              <a:spcAft>
                <a:spcPts val="0"/>
              </a:spcAft>
            </a:pPr>
            <a:r>
              <a:rPr lang="en-US" sz="1366" b="1" dirty="0">
                <a:solidFill>
                  <a:srgbClr val="CC0000">
                    <a:lumMod val="75000"/>
                  </a:srgbClr>
                </a:solidFill>
                <a:latin typeface="Arial" charset="0"/>
                <a:ea typeface="+mn-ea"/>
                <a:cs typeface="+mn-cs"/>
              </a:rPr>
              <a:t>Capsid Core  </a:t>
            </a:r>
            <a:br>
              <a:rPr lang="en-US" sz="1366" b="1" dirty="0">
                <a:solidFill>
                  <a:srgbClr val="CC0000">
                    <a:lumMod val="75000"/>
                  </a:srgbClr>
                </a:solidFill>
                <a:latin typeface="Arial" charset="0"/>
                <a:ea typeface="+mn-ea"/>
                <a:cs typeface="+mn-cs"/>
              </a:rPr>
            </a:br>
            <a:r>
              <a:rPr lang="en-US" sz="1366" b="1" dirty="0">
                <a:solidFill>
                  <a:srgbClr val="CC0000">
                    <a:lumMod val="75000"/>
                  </a:srgbClr>
                </a:solidFill>
                <a:latin typeface="Arial" charset="0"/>
                <a:ea typeface="+mn-ea"/>
                <a:cs typeface="+mn-cs"/>
              </a:rPr>
              <a:t>Disassembly</a:t>
            </a:r>
          </a:p>
        </p:txBody>
      </p:sp>
      <p:sp>
        <p:nvSpPr>
          <p:cNvPr id="876" name="TextBox 875"/>
          <p:cNvSpPr txBox="1"/>
          <p:nvPr/>
        </p:nvSpPr>
        <p:spPr>
          <a:xfrm>
            <a:off x="654222" y="1974739"/>
            <a:ext cx="929290" cy="378457"/>
          </a:xfrm>
          <a:prstGeom prst="rect">
            <a:avLst/>
          </a:prstGeom>
          <a:noFill/>
        </p:spPr>
        <p:txBody>
          <a:bodyPr wrap="square" lIns="0" tIns="0" rIns="0" bIns="0" rtlCol="0">
            <a:spAutoFit/>
          </a:bodyPr>
          <a:lstStyle/>
          <a:p>
            <a:pPr defTabSz="892363" fontAlgn="auto" hangingPunct="1">
              <a:lnSpc>
                <a:spcPct val="90000"/>
              </a:lnSpc>
              <a:spcBef>
                <a:spcPts val="0"/>
              </a:spcBef>
              <a:spcAft>
                <a:spcPts val="0"/>
              </a:spcAft>
            </a:pPr>
            <a:r>
              <a:rPr lang="en-US" sz="1366" cap="small" dirty="0">
                <a:solidFill>
                  <a:prstClr val="black">
                    <a:lumMod val="65000"/>
                    <a:lumOff val="35000"/>
                  </a:prstClr>
                </a:solidFill>
                <a:latin typeface="Arial" charset="0"/>
                <a:ea typeface="+mn-ea"/>
                <a:cs typeface="+mn-cs"/>
              </a:rPr>
              <a:t>Producer </a:t>
            </a:r>
            <a:br>
              <a:rPr lang="en-US" sz="1366" cap="small" dirty="0">
                <a:solidFill>
                  <a:prstClr val="black">
                    <a:lumMod val="65000"/>
                    <a:lumOff val="35000"/>
                  </a:prstClr>
                </a:solidFill>
                <a:latin typeface="Arial" charset="0"/>
                <a:ea typeface="+mn-ea"/>
                <a:cs typeface="+mn-cs"/>
              </a:rPr>
            </a:br>
            <a:r>
              <a:rPr lang="en-US" sz="1366" cap="small" dirty="0">
                <a:solidFill>
                  <a:prstClr val="black">
                    <a:lumMod val="65000"/>
                    <a:lumOff val="35000"/>
                  </a:prstClr>
                </a:solidFill>
                <a:latin typeface="Arial" charset="0"/>
                <a:ea typeface="+mn-ea"/>
                <a:cs typeface="+mn-cs"/>
              </a:rPr>
              <a:t>Cell</a:t>
            </a:r>
          </a:p>
        </p:txBody>
      </p:sp>
      <p:sp>
        <p:nvSpPr>
          <p:cNvPr id="877" name="TextBox 876"/>
          <p:cNvSpPr txBox="1"/>
          <p:nvPr/>
        </p:nvSpPr>
        <p:spPr>
          <a:xfrm>
            <a:off x="1897619" y="3383148"/>
            <a:ext cx="549831" cy="162160"/>
          </a:xfrm>
          <a:prstGeom prst="rect">
            <a:avLst/>
          </a:prstGeom>
          <a:noFill/>
        </p:spPr>
        <p:txBody>
          <a:bodyPr wrap="none" lIns="0" tIns="0" rIns="0" bIns="0" rtlCol="0">
            <a:spAutoFit/>
          </a:bodyPr>
          <a:lstStyle/>
          <a:p>
            <a:pPr defTabSz="892363" fontAlgn="auto" hangingPunct="1">
              <a:lnSpc>
                <a:spcPct val="90000"/>
              </a:lnSpc>
              <a:spcBef>
                <a:spcPts val="0"/>
              </a:spcBef>
              <a:spcAft>
                <a:spcPts val="0"/>
              </a:spcAft>
            </a:pPr>
            <a:r>
              <a:rPr lang="en-US" sz="1171" i="1" dirty="0">
                <a:solidFill>
                  <a:prstClr val="black"/>
                </a:solidFill>
                <a:latin typeface="Arial" charset="0"/>
                <a:ea typeface="+mn-ea"/>
                <a:cs typeface="+mn-cs"/>
              </a:rPr>
              <a:t>Gag-Pol</a:t>
            </a:r>
          </a:p>
        </p:txBody>
      </p:sp>
      <p:cxnSp>
        <p:nvCxnSpPr>
          <p:cNvPr id="878" name="Straight Connector 877"/>
          <p:cNvCxnSpPr>
            <a:stCxn id="1743" idx="2"/>
          </p:cNvCxnSpPr>
          <p:nvPr/>
        </p:nvCxnSpPr>
        <p:spPr>
          <a:xfrm flipH="1">
            <a:off x="8235611" y="3120672"/>
            <a:ext cx="1280" cy="378459"/>
          </a:xfrm>
          <a:prstGeom prst="line">
            <a:avLst/>
          </a:prstGeom>
          <a:ln w="25400">
            <a:solidFill>
              <a:schemeClr val="tx1">
                <a:lumMod val="65000"/>
                <a:lumOff val="35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9" name="Freeform 878"/>
          <p:cNvSpPr/>
          <p:nvPr/>
        </p:nvSpPr>
        <p:spPr>
          <a:xfrm>
            <a:off x="601080" y="3704085"/>
            <a:ext cx="1253952" cy="1209343"/>
          </a:xfrm>
          <a:custGeom>
            <a:avLst/>
            <a:gdLst>
              <a:gd name="connsiteX0" fmla="*/ 315076 w 1284568"/>
              <a:gd name="connsiteY0" fmla="*/ 0 h 1239193"/>
              <a:gd name="connsiteX1" fmla="*/ 1284568 w 1284568"/>
              <a:gd name="connsiteY1" fmla="*/ 619597 h 1239193"/>
              <a:gd name="connsiteX2" fmla="*/ 315076 w 1284568"/>
              <a:gd name="connsiteY2" fmla="*/ 1239193 h 1239193"/>
              <a:gd name="connsiteX3" fmla="*/ 72785 w 1284568"/>
              <a:gd name="connsiteY3" fmla="*/ 1219687 h 1239193"/>
              <a:gd name="connsiteX4" fmla="*/ 0 w 1284568"/>
              <a:gd name="connsiteY4" fmla="*/ 1204595 h 1239193"/>
              <a:gd name="connsiteX5" fmla="*/ 0 w 1284568"/>
              <a:gd name="connsiteY5" fmla="*/ 34598 h 1239193"/>
              <a:gd name="connsiteX6" fmla="*/ 72785 w 1284568"/>
              <a:gd name="connsiteY6" fmla="*/ 19507 h 1239193"/>
              <a:gd name="connsiteX7" fmla="*/ 315076 w 1284568"/>
              <a:gd name="connsiteY7" fmla="*/ 0 h 123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568" h="1239193">
                <a:moveTo>
                  <a:pt x="315076" y="0"/>
                </a:moveTo>
                <a:cubicBezTo>
                  <a:pt x="850512" y="0"/>
                  <a:pt x="1284568" y="277403"/>
                  <a:pt x="1284568" y="619597"/>
                </a:cubicBezTo>
                <a:cubicBezTo>
                  <a:pt x="1284568" y="961791"/>
                  <a:pt x="850512" y="1239193"/>
                  <a:pt x="315076" y="1239193"/>
                </a:cubicBezTo>
                <a:cubicBezTo>
                  <a:pt x="231415" y="1239193"/>
                  <a:pt x="150228" y="1232421"/>
                  <a:pt x="72785" y="1219687"/>
                </a:cubicBezTo>
                <a:lnTo>
                  <a:pt x="0" y="1204595"/>
                </a:lnTo>
                <a:lnTo>
                  <a:pt x="0" y="34598"/>
                </a:lnTo>
                <a:lnTo>
                  <a:pt x="72785" y="19507"/>
                </a:lnTo>
                <a:cubicBezTo>
                  <a:pt x="150228" y="6773"/>
                  <a:pt x="231415" y="0"/>
                  <a:pt x="315076" y="0"/>
                </a:cubicBezTo>
                <a:close/>
              </a:path>
            </a:pathLst>
          </a:custGeom>
          <a:solidFill>
            <a:schemeClr val="bg1">
              <a:lumMod val="85000"/>
            </a:schemeClr>
          </a:solidFill>
          <a:ln w="19050">
            <a:solidFill>
              <a:schemeClr val="bg1">
                <a:lumMod val="65000"/>
              </a:schemeClr>
            </a:solidFill>
            <a:miter lim="800000"/>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defTabSz="892363" hangingPunct="1">
              <a:defRPr/>
            </a:pPr>
            <a:endParaRPr lang="en-US" sz="1171" dirty="0">
              <a:solidFill>
                <a:srgbClr val="FFFFFF"/>
              </a:solidFill>
            </a:endParaRPr>
          </a:p>
        </p:txBody>
      </p:sp>
      <p:sp>
        <p:nvSpPr>
          <p:cNvPr id="880" name="TextBox 879"/>
          <p:cNvSpPr txBox="1"/>
          <p:nvPr/>
        </p:nvSpPr>
        <p:spPr>
          <a:xfrm>
            <a:off x="9937363" y="1689375"/>
            <a:ext cx="1337135" cy="189154"/>
          </a:xfrm>
          <a:prstGeom prst="rect">
            <a:avLst/>
          </a:prstGeom>
          <a:noFill/>
        </p:spPr>
        <p:txBody>
          <a:bodyPr wrap="square" lIns="0" tIns="0" rIns="0" bIns="0" rtlCol="0">
            <a:spAutoFit/>
          </a:bodyPr>
          <a:lstStyle/>
          <a:p>
            <a:pPr algn="r" defTabSz="892363" fontAlgn="auto" hangingPunct="1">
              <a:lnSpc>
                <a:spcPct val="90000"/>
              </a:lnSpc>
              <a:spcBef>
                <a:spcPts val="0"/>
              </a:spcBef>
              <a:spcAft>
                <a:spcPts val="0"/>
              </a:spcAft>
            </a:pPr>
            <a:r>
              <a:rPr lang="en-US" sz="1366" cap="small">
                <a:solidFill>
                  <a:prstClr val="black">
                    <a:lumMod val="65000"/>
                    <a:lumOff val="35000"/>
                  </a:prstClr>
                </a:solidFill>
                <a:latin typeface="Arial" charset="0"/>
                <a:ea typeface="+mn-ea"/>
                <a:cs typeface="+mn-cs"/>
              </a:rPr>
              <a:t>Target Cell</a:t>
            </a:r>
            <a:endParaRPr lang="en-US" sz="1366" cap="small" dirty="0">
              <a:solidFill>
                <a:prstClr val="black">
                  <a:lumMod val="65000"/>
                  <a:lumOff val="35000"/>
                </a:prstClr>
              </a:solidFill>
              <a:latin typeface="Arial" charset="0"/>
              <a:ea typeface="+mn-ea"/>
              <a:cs typeface="+mn-cs"/>
            </a:endParaRPr>
          </a:p>
        </p:txBody>
      </p:sp>
      <p:sp>
        <p:nvSpPr>
          <p:cNvPr id="881" name="TextBox 880"/>
          <p:cNvSpPr txBox="1"/>
          <p:nvPr/>
        </p:nvSpPr>
        <p:spPr>
          <a:xfrm flipH="1">
            <a:off x="6781151" y="3581085"/>
            <a:ext cx="1435223" cy="486297"/>
          </a:xfrm>
          <a:prstGeom prst="rect">
            <a:avLst/>
          </a:prstGeom>
          <a:noFill/>
        </p:spPr>
        <p:txBody>
          <a:bodyPr wrap="square" lIns="89237" tIns="44619" rIns="89237" bIns="44619" rtlCol="0">
            <a:noAutofit/>
          </a:bodyPr>
          <a:lstStyle/>
          <a:p>
            <a:pPr algn="ctr" defTabSz="892363" fontAlgn="auto" hangingPunct="1">
              <a:lnSpc>
                <a:spcPct val="90000"/>
              </a:lnSpc>
              <a:spcBef>
                <a:spcPts val="0"/>
              </a:spcBef>
              <a:spcAft>
                <a:spcPts val="0"/>
              </a:spcAft>
            </a:pPr>
            <a:r>
              <a:rPr lang="en-US" sz="1171" i="1" dirty="0">
                <a:solidFill>
                  <a:prstClr val="black"/>
                </a:solidFill>
                <a:latin typeface="Arial" charset="0"/>
                <a:ea typeface="+mn-ea"/>
                <a:cs typeface="+mn-cs"/>
              </a:rPr>
              <a:t>Pre-integration </a:t>
            </a:r>
            <a:br>
              <a:rPr lang="en-US" sz="1171" i="1" dirty="0">
                <a:solidFill>
                  <a:prstClr val="black"/>
                </a:solidFill>
                <a:latin typeface="Arial" charset="0"/>
                <a:ea typeface="+mn-ea"/>
                <a:cs typeface="+mn-cs"/>
              </a:rPr>
            </a:br>
            <a:r>
              <a:rPr lang="en-US" sz="1171" i="1" dirty="0">
                <a:solidFill>
                  <a:prstClr val="black"/>
                </a:solidFill>
                <a:latin typeface="Arial" charset="0"/>
                <a:ea typeface="+mn-ea"/>
                <a:cs typeface="+mn-cs"/>
              </a:rPr>
              <a:t>complex</a:t>
            </a:r>
          </a:p>
        </p:txBody>
      </p:sp>
      <p:cxnSp>
        <p:nvCxnSpPr>
          <p:cNvPr id="882" name="Straight Connector 881"/>
          <p:cNvCxnSpPr/>
          <p:nvPr/>
        </p:nvCxnSpPr>
        <p:spPr>
          <a:xfrm>
            <a:off x="7361667" y="2280861"/>
            <a:ext cx="456510" cy="0"/>
          </a:xfrm>
          <a:prstGeom prst="line">
            <a:avLst/>
          </a:prstGeom>
          <a:ln w="25400">
            <a:solidFill>
              <a:schemeClr val="tx1">
                <a:lumMod val="65000"/>
                <a:lumOff val="35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3" name="Freeform 882"/>
          <p:cNvSpPr/>
          <p:nvPr/>
        </p:nvSpPr>
        <p:spPr>
          <a:xfrm rot="1074199">
            <a:off x="1034723" y="3268137"/>
            <a:ext cx="468054" cy="89237"/>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80" h="117016">
                <a:moveTo>
                  <a:pt x="0" y="63676"/>
                </a:moveTo>
                <a:cubicBezTo>
                  <a:pt x="24130" y="28751"/>
                  <a:pt x="48260" y="-6174"/>
                  <a:pt x="83820" y="2716"/>
                </a:cubicBezTo>
                <a:cubicBezTo>
                  <a:pt x="119380" y="11606"/>
                  <a:pt x="175260" y="117016"/>
                  <a:pt x="213360" y="117016"/>
                </a:cubicBezTo>
                <a:cubicBezTo>
                  <a:pt x="251460" y="117016"/>
                  <a:pt x="285750" y="16686"/>
                  <a:pt x="312420" y="2716"/>
                </a:cubicBezTo>
                <a:cubicBezTo>
                  <a:pt x="339090" y="-11254"/>
                  <a:pt x="373380" y="33196"/>
                  <a:pt x="373380" y="33196"/>
                </a:cubicBezTo>
                <a:lnTo>
                  <a:pt x="373380" y="33196"/>
                </a:lnTo>
                <a:lnTo>
                  <a:pt x="373380" y="48436"/>
                </a:ln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sp>
        <p:nvSpPr>
          <p:cNvPr id="884" name="Freeform 883"/>
          <p:cNvSpPr/>
          <p:nvPr/>
        </p:nvSpPr>
        <p:spPr>
          <a:xfrm rot="1021354">
            <a:off x="800931" y="3033923"/>
            <a:ext cx="468054" cy="89237"/>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80" h="117016">
                <a:moveTo>
                  <a:pt x="0" y="63676"/>
                </a:moveTo>
                <a:cubicBezTo>
                  <a:pt x="24130" y="28751"/>
                  <a:pt x="48260" y="-6174"/>
                  <a:pt x="83820" y="2716"/>
                </a:cubicBezTo>
                <a:cubicBezTo>
                  <a:pt x="119380" y="11606"/>
                  <a:pt x="175260" y="117016"/>
                  <a:pt x="213360" y="117016"/>
                </a:cubicBezTo>
                <a:cubicBezTo>
                  <a:pt x="251460" y="117016"/>
                  <a:pt x="285750" y="16686"/>
                  <a:pt x="312420" y="2716"/>
                </a:cubicBezTo>
                <a:cubicBezTo>
                  <a:pt x="339090" y="-11254"/>
                  <a:pt x="373380" y="33196"/>
                  <a:pt x="373380" y="33196"/>
                </a:cubicBezTo>
                <a:lnTo>
                  <a:pt x="373380" y="33196"/>
                </a:lnTo>
                <a:lnTo>
                  <a:pt x="373380" y="48436"/>
                </a:ln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cxnSp>
        <p:nvCxnSpPr>
          <p:cNvPr id="885" name="Straight Connector 884"/>
          <p:cNvCxnSpPr/>
          <p:nvPr/>
        </p:nvCxnSpPr>
        <p:spPr>
          <a:xfrm>
            <a:off x="10108520" y="4005357"/>
            <a:ext cx="1160604" cy="0"/>
          </a:xfrm>
          <a:prstGeom prst="line">
            <a:avLst/>
          </a:prstGeom>
          <a:ln w="76200" cmpd="dbl">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10424343" y="4005357"/>
            <a:ext cx="528957" cy="0"/>
          </a:xfrm>
          <a:prstGeom prst="line">
            <a:avLst/>
          </a:prstGeom>
          <a:ln w="76200" cmpd="dbl">
            <a:solidFill>
              <a:srgbClr val="7030A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8495690" y="3748124"/>
            <a:ext cx="394256" cy="0"/>
          </a:xfrm>
          <a:prstGeom prst="line">
            <a:avLst/>
          </a:prstGeom>
          <a:ln w="25400">
            <a:solidFill>
              <a:schemeClr val="tx1">
                <a:lumMod val="65000"/>
                <a:lumOff val="35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89" name="Group 888"/>
          <p:cNvGrpSpPr/>
          <p:nvPr/>
        </p:nvGrpSpPr>
        <p:grpSpPr>
          <a:xfrm>
            <a:off x="6106341" y="1734252"/>
            <a:ext cx="768041" cy="1584445"/>
            <a:chOff x="4477315" y="1347242"/>
            <a:chExt cx="786794" cy="1623554"/>
          </a:xfrm>
        </p:grpSpPr>
        <p:sp>
          <p:nvSpPr>
            <p:cNvPr id="1705" name="Oval 1704"/>
            <p:cNvSpPr/>
            <p:nvPr/>
          </p:nvSpPr>
          <p:spPr>
            <a:xfrm>
              <a:off x="4999761" y="1546607"/>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06" name="Oval 1705"/>
            <p:cNvSpPr/>
            <p:nvPr/>
          </p:nvSpPr>
          <p:spPr>
            <a:xfrm rot="10800000">
              <a:off x="4992887" y="2608133"/>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07" name="Oval 1706"/>
            <p:cNvSpPr/>
            <p:nvPr/>
          </p:nvSpPr>
          <p:spPr>
            <a:xfrm rot="720000">
              <a:off x="5104516" y="1529779"/>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09" name="Oval 1708"/>
            <p:cNvSpPr/>
            <p:nvPr/>
          </p:nvSpPr>
          <p:spPr>
            <a:xfrm rot="11520000">
              <a:off x="4890541" y="2585777"/>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18" name="Oval 1717"/>
            <p:cNvSpPr/>
            <p:nvPr/>
          </p:nvSpPr>
          <p:spPr>
            <a:xfrm rot="1440000">
              <a:off x="5138034" y="1441215"/>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20" name="Oval 1719"/>
            <p:cNvSpPr/>
            <p:nvPr/>
          </p:nvSpPr>
          <p:spPr>
            <a:xfrm rot="12240000">
              <a:off x="4786093" y="2551840"/>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22" name="Oval 1721"/>
            <p:cNvSpPr/>
            <p:nvPr/>
          </p:nvSpPr>
          <p:spPr>
            <a:xfrm rot="2160000">
              <a:off x="5186375" y="1347242"/>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23" name="Oval 1722"/>
            <p:cNvSpPr/>
            <p:nvPr/>
          </p:nvSpPr>
          <p:spPr>
            <a:xfrm rot="12960000">
              <a:off x="4690984" y="2496929"/>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25" name="Oval 1724"/>
            <p:cNvSpPr/>
            <p:nvPr/>
          </p:nvSpPr>
          <p:spPr>
            <a:xfrm rot="13680000">
              <a:off x="4609370" y="2423443"/>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26" name="Oval 1725"/>
            <p:cNvSpPr/>
            <p:nvPr/>
          </p:nvSpPr>
          <p:spPr>
            <a:xfrm rot="14400000">
              <a:off x="4544817" y="2334594"/>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27" name="Oval 1726"/>
            <p:cNvSpPr/>
            <p:nvPr/>
          </p:nvSpPr>
          <p:spPr>
            <a:xfrm rot="15120000">
              <a:off x="4500148" y="2234266"/>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28" name="Oval 1727"/>
            <p:cNvSpPr/>
            <p:nvPr/>
          </p:nvSpPr>
          <p:spPr>
            <a:xfrm rot="15840000">
              <a:off x="4477315" y="2126844"/>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29" name="Oval 1728"/>
            <p:cNvSpPr/>
            <p:nvPr/>
          </p:nvSpPr>
          <p:spPr>
            <a:xfrm rot="16560000">
              <a:off x="4477315" y="2017021"/>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33" name="Oval 1732"/>
            <p:cNvSpPr/>
            <p:nvPr/>
          </p:nvSpPr>
          <p:spPr>
            <a:xfrm rot="17280000">
              <a:off x="4500148" y="1909599"/>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34" name="Oval 1733"/>
            <p:cNvSpPr/>
            <p:nvPr/>
          </p:nvSpPr>
          <p:spPr>
            <a:xfrm rot="18000000">
              <a:off x="4544816" y="1809269"/>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35" name="Oval 1734"/>
            <p:cNvSpPr/>
            <p:nvPr/>
          </p:nvSpPr>
          <p:spPr>
            <a:xfrm rot="18720000">
              <a:off x="4609369" y="1720421"/>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36" name="Oval 1735"/>
            <p:cNvSpPr/>
            <p:nvPr/>
          </p:nvSpPr>
          <p:spPr>
            <a:xfrm rot="8640000">
              <a:off x="5075444" y="2893062"/>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37" name="Oval 1736"/>
            <p:cNvSpPr/>
            <p:nvPr/>
          </p:nvSpPr>
          <p:spPr>
            <a:xfrm rot="19440000">
              <a:off x="4690983" y="1646935"/>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38" name="Oval 1737"/>
            <p:cNvSpPr/>
            <p:nvPr/>
          </p:nvSpPr>
          <p:spPr>
            <a:xfrm rot="9360000">
              <a:off x="5043508" y="2802371"/>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39" name="Oval 1738"/>
            <p:cNvSpPr/>
            <p:nvPr/>
          </p:nvSpPr>
          <p:spPr>
            <a:xfrm rot="20160000">
              <a:off x="4786092" y="1592024"/>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40" name="Oval 1739"/>
            <p:cNvSpPr/>
            <p:nvPr/>
          </p:nvSpPr>
          <p:spPr>
            <a:xfrm rot="10080000">
              <a:off x="5013804" y="2707541"/>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41" name="Oval 1740"/>
            <p:cNvSpPr/>
            <p:nvPr/>
          </p:nvSpPr>
          <p:spPr>
            <a:xfrm rot="20880000">
              <a:off x="4890540" y="1558087"/>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891" name="Group 890"/>
          <p:cNvGrpSpPr/>
          <p:nvPr/>
        </p:nvGrpSpPr>
        <p:grpSpPr>
          <a:xfrm rot="1481279">
            <a:off x="1787484" y="3161836"/>
            <a:ext cx="85690" cy="492295"/>
            <a:chOff x="-264164" y="4419103"/>
            <a:chExt cx="87782" cy="504446"/>
          </a:xfrm>
        </p:grpSpPr>
        <p:sp>
          <p:nvSpPr>
            <p:cNvPr id="1698" name="Oval 1697"/>
            <p:cNvSpPr>
              <a:spLocks noChangeAspect="1"/>
            </p:cNvSpPr>
            <p:nvPr/>
          </p:nvSpPr>
          <p:spPr>
            <a:xfrm>
              <a:off x="-264164" y="483576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699" name="Oval 1698"/>
            <p:cNvSpPr>
              <a:spLocks noChangeAspect="1"/>
            </p:cNvSpPr>
            <p:nvPr/>
          </p:nvSpPr>
          <p:spPr>
            <a:xfrm>
              <a:off x="-253191" y="477745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700" name="Oval 1699"/>
            <p:cNvSpPr/>
            <p:nvPr/>
          </p:nvSpPr>
          <p:spPr>
            <a:xfrm>
              <a:off x="-252374" y="4467987"/>
              <a:ext cx="64202" cy="20226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01" name="Oval 1700"/>
            <p:cNvSpPr/>
            <p:nvPr/>
          </p:nvSpPr>
          <p:spPr>
            <a:xfrm>
              <a:off x="-259140" y="4419103"/>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02" name="Oval 1701"/>
            <p:cNvSpPr/>
            <p:nvPr/>
          </p:nvSpPr>
          <p:spPr>
            <a:xfrm>
              <a:off x="-251366" y="4641062"/>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03" name="Oval 1702"/>
            <p:cNvSpPr/>
            <p:nvPr/>
          </p:nvSpPr>
          <p:spPr>
            <a:xfrm>
              <a:off x="-243593" y="4701215"/>
              <a:ext cx="46640" cy="4664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704" name="Oval 1703"/>
            <p:cNvSpPr/>
            <p:nvPr/>
          </p:nvSpPr>
          <p:spPr>
            <a:xfrm>
              <a:off x="-243593" y="4742679"/>
              <a:ext cx="46640" cy="46640"/>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892" name="Group 891"/>
          <p:cNvGrpSpPr/>
          <p:nvPr/>
        </p:nvGrpSpPr>
        <p:grpSpPr>
          <a:xfrm>
            <a:off x="7146059" y="2200791"/>
            <a:ext cx="147609" cy="210662"/>
            <a:chOff x="-661959" y="279650"/>
            <a:chExt cx="151213" cy="215862"/>
          </a:xfrm>
          <a:solidFill>
            <a:srgbClr val="00B050"/>
          </a:solidFill>
        </p:grpSpPr>
        <p:sp>
          <p:nvSpPr>
            <p:cNvPr id="1691" name="Oval 1690"/>
            <p:cNvSpPr>
              <a:spLocks noChangeAspect="1"/>
            </p:cNvSpPr>
            <p:nvPr/>
          </p:nvSpPr>
          <p:spPr>
            <a:xfrm>
              <a:off x="-661959" y="449793"/>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692" name="Oval 1691"/>
            <p:cNvSpPr>
              <a:spLocks noChangeAspect="1"/>
            </p:cNvSpPr>
            <p:nvPr/>
          </p:nvSpPr>
          <p:spPr>
            <a:xfrm>
              <a:off x="-610052"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693" name="Oval 1692"/>
            <p:cNvSpPr>
              <a:spLocks noChangeAspect="1"/>
            </p:cNvSpPr>
            <p:nvPr/>
          </p:nvSpPr>
          <p:spPr>
            <a:xfrm>
              <a:off x="-556465" y="279650"/>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893" name="Group 892"/>
          <p:cNvGrpSpPr/>
          <p:nvPr/>
        </p:nvGrpSpPr>
        <p:grpSpPr>
          <a:xfrm>
            <a:off x="7062225" y="1952289"/>
            <a:ext cx="125704" cy="161459"/>
            <a:chOff x="-639519" y="279650"/>
            <a:chExt cx="128773" cy="165444"/>
          </a:xfrm>
          <a:solidFill>
            <a:srgbClr val="00B050"/>
          </a:solidFill>
        </p:grpSpPr>
        <p:sp>
          <p:nvSpPr>
            <p:cNvPr id="1688" name="Oval 1687"/>
            <p:cNvSpPr>
              <a:spLocks noChangeAspect="1"/>
            </p:cNvSpPr>
            <p:nvPr/>
          </p:nvSpPr>
          <p:spPr>
            <a:xfrm>
              <a:off x="-639519" y="325369"/>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689" name="Oval 1688"/>
            <p:cNvSpPr>
              <a:spLocks noChangeAspect="1"/>
            </p:cNvSpPr>
            <p:nvPr/>
          </p:nvSpPr>
          <p:spPr>
            <a:xfrm>
              <a:off x="-610052"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690" name="Oval 1689"/>
            <p:cNvSpPr>
              <a:spLocks noChangeAspect="1"/>
            </p:cNvSpPr>
            <p:nvPr/>
          </p:nvSpPr>
          <p:spPr>
            <a:xfrm>
              <a:off x="-556465" y="279650"/>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894" name="Group 893"/>
          <p:cNvGrpSpPr/>
          <p:nvPr/>
        </p:nvGrpSpPr>
        <p:grpSpPr>
          <a:xfrm rot="5514028">
            <a:off x="8354013" y="1987116"/>
            <a:ext cx="274264" cy="365262"/>
            <a:chOff x="-915524" y="-503767"/>
            <a:chExt cx="281034" cy="374181"/>
          </a:xfrm>
        </p:grpSpPr>
        <p:grpSp>
          <p:nvGrpSpPr>
            <p:cNvPr id="1683" name="Group 1682"/>
            <p:cNvGrpSpPr>
              <a:grpSpLocks noChangeAspect="1"/>
            </p:cNvGrpSpPr>
            <p:nvPr/>
          </p:nvGrpSpPr>
          <p:grpSpPr>
            <a:xfrm>
              <a:off x="-888847" y="-488935"/>
              <a:ext cx="254357" cy="359349"/>
              <a:chOff x="-586349" y="-38559"/>
              <a:chExt cx="363367" cy="513355"/>
            </a:xfrm>
          </p:grpSpPr>
          <p:sp>
            <p:nvSpPr>
              <p:cNvPr id="1686" name="Oval 1876"/>
              <p:cNvSpPr/>
              <p:nvPr/>
            </p:nvSpPr>
            <p:spPr>
              <a:xfrm rot="20868304">
                <a:off x="-566990" y="-3150"/>
                <a:ext cx="344008" cy="477946"/>
              </a:xfrm>
              <a:custGeom>
                <a:avLst/>
                <a:gdLst>
                  <a:gd name="connsiteX0" fmla="*/ 0 w 434252"/>
                  <a:gd name="connsiteY0" fmla="*/ 217126 h 434252"/>
                  <a:gd name="connsiteX1" fmla="*/ 217126 w 434252"/>
                  <a:gd name="connsiteY1" fmla="*/ 0 h 434252"/>
                  <a:gd name="connsiteX2" fmla="*/ 434252 w 434252"/>
                  <a:gd name="connsiteY2" fmla="*/ 217126 h 434252"/>
                  <a:gd name="connsiteX3" fmla="*/ 217126 w 434252"/>
                  <a:gd name="connsiteY3" fmla="*/ 434252 h 434252"/>
                  <a:gd name="connsiteX4" fmla="*/ 0 w 434252"/>
                  <a:gd name="connsiteY4" fmla="*/ 217126 h 434252"/>
                  <a:gd name="connsiteX0" fmla="*/ 0 w 440073"/>
                  <a:gd name="connsiteY0" fmla="*/ 223705 h 440831"/>
                  <a:gd name="connsiteX1" fmla="*/ 217126 w 440073"/>
                  <a:gd name="connsiteY1" fmla="*/ 6579 h 440831"/>
                  <a:gd name="connsiteX2" fmla="*/ 364091 w 440073"/>
                  <a:gd name="connsiteY2" fmla="*/ 71244 h 440831"/>
                  <a:gd name="connsiteX3" fmla="*/ 434252 w 440073"/>
                  <a:gd name="connsiteY3" fmla="*/ 223705 h 440831"/>
                  <a:gd name="connsiteX4" fmla="*/ 217126 w 440073"/>
                  <a:gd name="connsiteY4" fmla="*/ 440831 h 440831"/>
                  <a:gd name="connsiteX5" fmla="*/ 0 w 440073"/>
                  <a:gd name="connsiteY5" fmla="*/ 223705 h 440831"/>
                  <a:gd name="connsiteX0" fmla="*/ 0 w 437316"/>
                  <a:gd name="connsiteY0" fmla="*/ 218913 h 436039"/>
                  <a:gd name="connsiteX1" fmla="*/ 217126 w 437316"/>
                  <a:gd name="connsiteY1" fmla="*/ 1787 h 436039"/>
                  <a:gd name="connsiteX2" fmla="*/ 293257 w 437316"/>
                  <a:gd name="connsiteY2" fmla="*/ 121187 h 436039"/>
                  <a:gd name="connsiteX3" fmla="*/ 434252 w 437316"/>
                  <a:gd name="connsiteY3" fmla="*/ 218913 h 436039"/>
                  <a:gd name="connsiteX4" fmla="*/ 217126 w 437316"/>
                  <a:gd name="connsiteY4" fmla="*/ 436039 h 436039"/>
                  <a:gd name="connsiteX5" fmla="*/ 0 w 437316"/>
                  <a:gd name="connsiteY5" fmla="*/ 218913 h 436039"/>
                  <a:gd name="connsiteX0" fmla="*/ 0 w 437316"/>
                  <a:gd name="connsiteY0" fmla="*/ 218913 h 436039"/>
                  <a:gd name="connsiteX1" fmla="*/ 217126 w 437316"/>
                  <a:gd name="connsiteY1" fmla="*/ 1787 h 436039"/>
                  <a:gd name="connsiteX2" fmla="*/ 293257 w 437316"/>
                  <a:gd name="connsiteY2" fmla="*/ 121187 h 436039"/>
                  <a:gd name="connsiteX3" fmla="*/ 434252 w 437316"/>
                  <a:gd name="connsiteY3" fmla="*/ 218913 h 436039"/>
                  <a:gd name="connsiteX4" fmla="*/ 217126 w 437316"/>
                  <a:gd name="connsiteY4" fmla="*/ 436039 h 436039"/>
                  <a:gd name="connsiteX5" fmla="*/ 0 w 437316"/>
                  <a:gd name="connsiteY5" fmla="*/ 218913 h 436039"/>
                  <a:gd name="connsiteX0" fmla="*/ 0 w 437316"/>
                  <a:gd name="connsiteY0" fmla="*/ 217224 h 434350"/>
                  <a:gd name="connsiteX1" fmla="*/ 217126 w 437316"/>
                  <a:gd name="connsiteY1" fmla="*/ 98 h 434350"/>
                  <a:gd name="connsiteX2" fmla="*/ 293257 w 437316"/>
                  <a:gd name="connsiteY2" fmla="*/ 119498 h 434350"/>
                  <a:gd name="connsiteX3" fmla="*/ 434252 w 437316"/>
                  <a:gd name="connsiteY3" fmla="*/ 217224 h 434350"/>
                  <a:gd name="connsiteX4" fmla="*/ 217126 w 437316"/>
                  <a:gd name="connsiteY4" fmla="*/ 434350 h 434350"/>
                  <a:gd name="connsiteX5" fmla="*/ 0 w 437316"/>
                  <a:gd name="connsiteY5" fmla="*/ 217224 h 434350"/>
                  <a:gd name="connsiteX0" fmla="*/ 0 w 435345"/>
                  <a:gd name="connsiteY0" fmla="*/ 217224 h 438702"/>
                  <a:gd name="connsiteX1" fmla="*/ 217126 w 435345"/>
                  <a:gd name="connsiteY1" fmla="*/ 98 h 438702"/>
                  <a:gd name="connsiteX2" fmla="*/ 293257 w 435345"/>
                  <a:gd name="connsiteY2" fmla="*/ 119498 h 438702"/>
                  <a:gd name="connsiteX3" fmla="*/ 434252 w 435345"/>
                  <a:gd name="connsiteY3" fmla="*/ 217224 h 438702"/>
                  <a:gd name="connsiteX4" fmla="*/ 351212 w 435345"/>
                  <a:gd name="connsiteY4" fmla="*/ 351318 h 438702"/>
                  <a:gd name="connsiteX5" fmla="*/ 217126 w 435345"/>
                  <a:gd name="connsiteY5" fmla="*/ 434350 h 438702"/>
                  <a:gd name="connsiteX6" fmla="*/ 0 w 435345"/>
                  <a:gd name="connsiteY6" fmla="*/ 217224 h 438702"/>
                  <a:gd name="connsiteX0" fmla="*/ 0 w 434860"/>
                  <a:gd name="connsiteY0" fmla="*/ 217224 h 435754"/>
                  <a:gd name="connsiteX1" fmla="*/ 217126 w 434860"/>
                  <a:gd name="connsiteY1" fmla="*/ 98 h 435754"/>
                  <a:gd name="connsiteX2" fmla="*/ 293257 w 434860"/>
                  <a:gd name="connsiteY2" fmla="*/ 119498 h 435754"/>
                  <a:gd name="connsiteX3" fmla="*/ 434252 w 434860"/>
                  <a:gd name="connsiteY3" fmla="*/ 217224 h 435754"/>
                  <a:gd name="connsiteX4" fmla="*/ 299697 w 434860"/>
                  <a:gd name="connsiteY4" fmla="*/ 306242 h 435754"/>
                  <a:gd name="connsiteX5" fmla="*/ 217126 w 434860"/>
                  <a:gd name="connsiteY5" fmla="*/ 434350 h 435754"/>
                  <a:gd name="connsiteX6" fmla="*/ 0 w 434860"/>
                  <a:gd name="connsiteY6" fmla="*/ 217224 h 435754"/>
                  <a:gd name="connsiteX0" fmla="*/ 0 w 435204"/>
                  <a:gd name="connsiteY0" fmla="*/ 217224 h 435039"/>
                  <a:gd name="connsiteX1" fmla="*/ 217126 w 435204"/>
                  <a:gd name="connsiteY1" fmla="*/ 98 h 435039"/>
                  <a:gd name="connsiteX2" fmla="*/ 293257 w 435204"/>
                  <a:gd name="connsiteY2" fmla="*/ 119498 h 435039"/>
                  <a:gd name="connsiteX3" fmla="*/ 434252 w 435204"/>
                  <a:gd name="connsiteY3" fmla="*/ 217224 h 435039"/>
                  <a:gd name="connsiteX4" fmla="*/ 341553 w 435204"/>
                  <a:gd name="connsiteY4" fmla="*/ 283704 h 435039"/>
                  <a:gd name="connsiteX5" fmla="*/ 217126 w 435204"/>
                  <a:gd name="connsiteY5" fmla="*/ 434350 h 435039"/>
                  <a:gd name="connsiteX6" fmla="*/ 0 w 435204"/>
                  <a:gd name="connsiteY6" fmla="*/ 217224 h 435039"/>
                  <a:gd name="connsiteX0" fmla="*/ 1657 w 436861"/>
                  <a:gd name="connsiteY0" fmla="*/ 217224 h 428635"/>
                  <a:gd name="connsiteX1" fmla="*/ 218783 w 436861"/>
                  <a:gd name="connsiteY1" fmla="*/ 98 h 428635"/>
                  <a:gd name="connsiteX2" fmla="*/ 294914 w 436861"/>
                  <a:gd name="connsiteY2" fmla="*/ 119498 h 428635"/>
                  <a:gd name="connsiteX3" fmla="*/ 435909 w 436861"/>
                  <a:gd name="connsiteY3" fmla="*/ 217224 h 428635"/>
                  <a:gd name="connsiteX4" fmla="*/ 343210 w 436861"/>
                  <a:gd name="connsiteY4" fmla="*/ 283704 h 428635"/>
                  <a:gd name="connsiteX5" fmla="*/ 331474 w 436861"/>
                  <a:gd name="connsiteY5" fmla="*/ 427911 h 428635"/>
                  <a:gd name="connsiteX6" fmla="*/ 1657 w 436861"/>
                  <a:gd name="connsiteY6" fmla="*/ 217224 h 428635"/>
                  <a:gd name="connsiteX0" fmla="*/ 1657 w 436861"/>
                  <a:gd name="connsiteY0" fmla="*/ 217224 h 433071"/>
                  <a:gd name="connsiteX1" fmla="*/ 218783 w 436861"/>
                  <a:gd name="connsiteY1" fmla="*/ 98 h 433071"/>
                  <a:gd name="connsiteX2" fmla="*/ 294914 w 436861"/>
                  <a:gd name="connsiteY2" fmla="*/ 119498 h 433071"/>
                  <a:gd name="connsiteX3" fmla="*/ 435909 w 436861"/>
                  <a:gd name="connsiteY3" fmla="*/ 217224 h 433071"/>
                  <a:gd name="connsiteX4" fmla="*/ 343210 w 436861"/>
                  <a:gd name="connsiteY4" fmla="*/ 283704 h 433071"/>
                  <a:gd name="connsiteX5" fmla="*/ 331474 w 436861"/>
                  <a:gd name="connsiteY5" fmla="*/ 427911 h 433071"/>
                  <a:gd name="connsiteX6" fmla="*/ 227302 w 436861"/>
                  <a:gd name="connsiteY6" fmla="*/ 383516 h 433071"/>
                  <a:gd name="connsiteX7" fmla="*/ 1657 w 436861"/>
                  <a:gd name="connsiteY7" fmla="*/ 217224 h 433071"/>
                  <a:gd name="connsiteX0" fmla="*/ 16 w 435220"/>
                  <a:gd name="connsiteY0" fmla="*/ 217224 h 428459"/>
                  <a:gd name="connsiteX1" fmla="*/ 217142 w 435220"/>
                  <a:gd name="connsiteY1" fmla="*/ 98 h 428459"/>
                  <a:gd name="connsiteX2" fmla="*/ 293273 w 435220"/>
                  <a:gd name="connsiteY2" fmla="*/ 119498 h 428459"/>
                  <a:gd name="connsiteX3" fmla="*/ 434268 w 435220"/>
                  <a:gd name="connsiteY3" fmla="*/ 217224 h 428459"/>
                  <a:gd name="connsiteX4" fmla="*/ 341569 w 435220"/>
                  <a:gd name="connsiteY4" fmla="*/ 283704 h 428459"/>
                  <a:gd name="connsiteX5" fmla="*/ 329833 w 435220"/>
                  <a:gd name="connsiteY5" fmla="*/ 427911 h 428459"/>
                  <a:gd name="connsiteX6" fmla="*/ 206343 w 435220"/>
                  <a:gd name="connsiteY6" fmla="*/ 328780 h 428459"/>
                  <a:gd name="connsiteX7" fmla="*/ 16 w 435220"/>
                  <a:gd name="connsiteY7" fmla="*/ 217224 h 428459"/>
                  <a:gd name="connsiteX0" fmla="*/ 16 w 435220"/>
                  <a:gd name="connsiteY0" fmla="*/ 217224 h 428226"/>
                  <a:gd name="connsiteX1" fmla="*/ 217142 w 435220"/>
                  <a:gd name="connsiteY1" fmla="*/ 98 h 428226"/>
                  <a:gd name="connsiteX2" fmla="*/ 293273 w 435220"/>
                  <a:gd name="connsiteY2" fmla="*/ 119498 h 428226"/>
                  <a:gd name="connsiteX3" fmla="*/ 434268 w 435220"/>
                  <a:gd name="connsiteY3" fmla="*/ 217224 h 428226"/>
                  <a:gd name="connsiteX4" fmla="*/ 341569 w 435220"/>
                  <a:gd name="connsiteY4" fmla="*/ 283704 h 428226"/>
                  <a:gd name="connsiteX5" fmla="*/ 329833 w 435220"/>
                  <a:gd name="connsiteY5" fmla="*/ 427911 h 428226"/>
                  <a:gd name="connsiteX6" fmla="*/ 206343 w 435220"/>
                  <a:gd name="connsiteY6" fmla="*/ 328780 h 428226"/>
                  <a:gd name="connsiteX7" fmla="*/ 16 w 435220"/>
                  <a:gd name="connsiteY7" fmla="*/ 217224 h 428226"/>
                  <a:gd name="connsiteX0" fmla="*/ 16 w 435220"/>
                  <a:gd name="connsiteY0" fmla="*/ 217224 h 428459"/>
                  <a:gd name="connsiteX1" fmla="*/ 217142 w 435220"/>
                  <a:gd name="connsiteY1" fmla="*/ 98 h 428459"/>
                  <a:gd name="connsiteX2" fmla="*/ 293273 w 435220"/>
                  <a:gd name="connsiteY2" fmla="*/ 119498 h 428459"/>
                  <a:gd name="connsiteX3" fmla="*/ 434268 w 435220"/>
                  <a:gd name="connsiteY3" fmla="*/ 217224 h 428459"/>
                  <a:gd name="connsiteX4" fmla="*/ 341569 w 435220"/>
                  <a:gd name="connsiteY4" fmla="*/ 283704 h 428459"/>
                  <a:gd name="connsiteX5" fmla="*/ 329833 w 435220"/>
                  <a:gd name="connsiteY5" fmla="*/ 427911 h 428459"/>
                  <a:gd name="connsiteX6" fmla="*/ 206343 w 435220"/>
                  <a:gd name="connsiteY6" fmla="*/ 328780 h 428459"/>
                  <a:gd name="connsiteX7" fmla="*/ 16 w 435220"/>
                  <a:gd name="connsiteY7" fmla="*/ 217224 h 428459"/>
                  <a:gd name="connsiteX0" fmla="*/ 17 w 435221"/>
                  <a:gd name="connsiteY0" fmla="*/ 217224 h 428289"/>
                  <a:gd name="connsiteX1" fmla="*/ 217143 w 435221"/>
                  <a:gd name="connsiteY1" fmla="*/ 98 h 428289"/>
                  <a:gd name="connsiteX2" fmla="*/ 293274 w 435221"/>
                  <a:gd name="connsiteY2" fmla="*/ 119498 h 428289"/>
                  <a:gd name="connsiteX3" fmla="*/ 434269 w 435221"/>
                  <a:gd name="connsiteY3" fmla="*/ 217224 h 428289"/>
                  <a:gd name="connsiteX4" fmla="*/ 341570 w 435221"/>
                  <a:gd name="connsiteY4" fmla="*/ 283704 h 428289"/>
                  <a:gd name="connsiteX5" fmla="*/ 329834 w 435221"/>
                  <a:gd name="connsiteY5" fmla="*/ 427911 h 428289"/>
                  <a:gd name="connsiteX6" fmla="*/ 206344 w 435221"/>
                  <a:gd name="connsiteY6" fmla="*/ 328780 h 428289"/>
                  <a:gd name="connsiteX7" fmla="*/ 17 w 435221"/>
                  <a:gd name="connsiteY7" fmla="*/ 217224 h 428289"/>
                  <a:gd name="connsiteX0" fmla="*/ 4496 w 439700"/>
                  <a:gd name="connsiteY0" fmla="*/ 217224 h 428372"/>
                  <a:gd name="connsiteX1" fmla="*/ 221622 w 439700"/>
                  <a:gd name="connsiteY1" fmla="*/ 98 h 428372"/>
                  <a:gd name="connsiteX2" fmla="*/ 297753 w 439700"/>
                  <a:gd name="connsiteY2" fmla="*/ 119498 h 428372"/>
                  <a:gd name="connsiteX3" fmla="*/ 438748 w 439700"/>
                  <a:gd name="connsiteY3" fmla="*/ 217224 h 428372"/>
                  <a:gd name="connsiteX4" fmla="*/ 346049 w 439700"/>
                  <a:gd name="connsiteY4" fmla="*/ 283704 h 428372"/>
                  <a:gd name="connsiteX5" fmla="*/ 334313 w 439700"/>
                  <a:gd name="connsiteY5" fmla="*/ 427911 h 428372"/>
                  <a:gd name="connsiteX6" fmla="*/ 210823 w 439700"/>
                  <a:gd name="connsiteY6" fmla="*/ 328780 h 428372"/>
                  <a:gd name="connsiteX7" fmla="*/ 85253 w 439700"/>
                  <a:gd name="connsiteY7" fmla="*/ 306243 h 428372"/>
                  <a:gd name="connsiteX8" fmla="*/ 4496 w 439700"/>
                  <a:gd name="connsiteY8" fmla="*/ 217224 h 428372"/>
                  <a:gd name="connsiteX0" fmla="*/ 3342 w 438546"/>
                  <a:gd name="connsiteY0" fmla="*/ 217224 h 433754"/>
                  <a:gd name="connsiteX1" fmla="*/ 220468 w 438546"/>
                  <a:gd name="connsiteY1" fmla="*/ 98 h 433754"/>
                  <a:gd name="connsiteX2" fmla="*/ 296599 w 438546"/>
                  <a:gd name="connsiteY2" fmla="*/ 119498 h 433754"/>
                  <a:gd name="connsiteX3" fmla="*/ 437594 w 438546"/>
                  <a:gd name="connsiteY3" fmla="*/ 217224 h 433754"/>
                  <a:gd name="connsiteX4" fmla="*/ 344895 w 438546"/>
                  <a:gd name="connsiteY4" fmla="*/ 283704 h 433754"/>
                  <a:gd name="connsiteX5" fmla="*/ 333159 w 438546"/>
                  <a:gd name="connsiteY5" fmla="*/ 427911 h 433754"/>
                  <a:gd name="connsiteX6" fmla="*/ 209669 w 438546"/>
                  <a:gd name="connsiteY6" fmla="*/ 328780 h 433754"/>
                  <a:gd name="connsiteX7" fmla="*/ 96978 w 438546"/>
                  <a:gd name="connsiteY7" fmla="*/ 431812 h 433754"/>
                  <a:gd name="connsiteX8" fmla="*/ 3342 w 438546"/>
                  <a:gd name="connsiteY8" fmla="*/ 217224 h 433754"/>
                  <a:gd name="connsiteX0" fmla="*/ 20022 w 455226"/>
                  <a:gd name="connsiteY0" fmla="*/ 217224 h 432005"/>
                  <a:gd name="connsiteX1" fmla="*/ 237148 w 455226"/>
                  <a:gd name="connsiteY1" fmla="*/ 98 h 432005"/>
                  <a:gd name="connsiteX2" fmla="*/ 313279 w 455226"/>
                  <a:gd name="connsiteY2" fmla="*/ 119498 h 432005"/>
                  <a:gd name="connsiteX3" fmla="*/ 454274 w 455226"/>
                  <a:gd name="connsiteY3" fmla="*/ 217224 h 432005"/>
                  <a:gd name="connsiteX4" fmla="*/ 361575 w 455226"/>
                  <a:gd name="connsiteY4" fmla="*/ 283704 h 432005"/>
                  <a:gd name="connsiteX5" fmla="*/ 349839 w 455226"/>
                  <a:gd name="connsiteY5" fmla="*/ 427911 h 432005"/>
                  <a:gd name="connsiteX6" fmla="*/ 226349 w 455226"/>
                  <a:gd name="connsiteY6" fmla="*/ 328780 h 432005"/>
                  <a:gd name="connsiteX7" fmla="*/ 113658 w 455226"/>
                  <a:gd name="connsiteY7" fmla="*/ 431812 h 432005"/>
                  <a:gd name="connsiteX8" fmla="*/ 20286 w 455226"/>
                  <a:gd name="connsiteY8" fmla="*/ 296583 h 432005"/>
                  <a:gd name="connsiteX9" fmla="*/ 20022 w 455226"/>
                  <a:gd name="connsiteY9" fmla="*/ 217224 h 432005"/>
                  <a:gd name="connsiteX0" fmla="*/ 7789 w 442993"/>
                  <a:gd name="connsiteY0" fmla="*/ 217224 h 432005"/>
                  <a:gd name="connsiteX1" fmla="*/ 224915 w 442993"/>
                  <a:gd name="connsiteY1" fmla="*/ 98 h 432005"/>
                  <a:gd name="connsiteX2" fmla="*/ 301046 w 442993"/>
                  <a:gd name="connsiteY2" fmla="*/ 119498 h 432005"/>
                  <a:gd name="connsiteX3" fmla="*/ 442041 w 442993"/>
                  <a:gd name="connsiteY3" fmla="*/ 217224 h 432005"/>
                  <a:gd name="connsiteX4" fmla="*/ 349342 w 442993"/>
                  <a:gd name="connsiteY4" fmla="*/ 283704 h 432005"/>
                  <a:gd name="connsiteX5" fmla="*/ 337606 w 442993"/>
                  <a:gd name="connsiteY5" fmla="*/ 427911 h 432005"/>
                  <a:gd name="connsiteX6" fmla="*/ 214116 w 442993"/>
                  <a:gd name="connsiteY6" fmla="*/ 328780 h 432005"/>
                  <a:gd name="connsiteX7" fmla="*/ 101425 w 442993"/>
                  <a:gd name="connsiteY7" fmla="*/ 431812 h 432005"/>
                  <a:gd name="connsiteX8" fmla="*/ 53129 w 442993"/>
                  <a:gd name="connsiteY8" fmla="*/ 296583 h 432005"/>
                  <a:gd name="connsiteX9" fmla="*/ 7789 w 442993"/>
                  <a:gd name="connsiteY9" fmla="*/ 217224 h 432005"/>
                  <a:gd name="connsiteX0" fmla="*/ 7789 w 442993"/>
                  <a:gd name="connsiteY0" fmla="*/ 217166 h 431947"/>
                  <a:gd name="connsiteX1" fmla="*/ 62789 w 442993"/>
                  <a:gd name="connsiteY1" fmla="*/ 132320 h 431947"/>
                  <a:gd name="connsiteX2" fmla="*/ 224915 w 442993"/>
                  <a:gd name="connsiteY2" fmla="*/ 40 h 431947"/>
                  <a:gd name="connsiteX3" fmla="*/ 301046 w 442993"/>
                  <a:gd name="connsiteY3" fmla="*/ 119440 h 431947"/>
                  <a:gd name="connsiteX4" fmla="*/ 442041 w 442993"/>
                  <a:gd name="connsiteY4" fmla="*/ 217166 h 431947"/>
                  <a:gd name="connsiteX5" fmla="*/ 349342 w 442993"/>
                  <a:gd name="connsiteY5" fmla="*/ 283646 h 431947"/>
                  <a:gd name="connsiteX6" fmla="*/ 337606 w 442993"/>
                  <a:gd name="connsiteY6" fmla="*/ 427853 h 431947"/>
                  <a:gd name="connsiteX7" fmla="*/ 214116 w 442993"/>
                  <a:gd name="connsiteY7" fmla="*/ 328722 h 431947"/>
                  <a:gd name="connsiteX8" fmla="*/ 101425 w 442993"/>
                  <a:gd name="connsiteY8" fmla="*/ 431754 h 431947"/>
                  <a:gd name="connsiteX9" fmla="*/ 53129 w 442993"/>
                  <a:gd name="connsiteY9" fmla="*/ 296525 h 431947"/>
                  <a:gd name="connsiteX10" fmla="*/ 7789 w 442993"/>
                  <a:gd name="connsiteY10" fmla="*/ 217166 h 431947"/>
                  <a:gd name="connsiteX0" fmla="*/ 292 w 435496"/>
                  <a:gd name="connsiteY0" fmla="*/ 217974 h 432755"/>
                  <a:gd name="connsiteX1" fmla="*/ 68171 w 435496"/>
                  <a:gd name="connsiteY1" fmla="*/ 184643 h 432755"/>
                  <a:gd name="connsiteX2" fmla="*/ 217418 w 435496"/>
                  <a:gd name="connsiteY2" fmla="*/ 848 h 432755"/>
                  <a:gd name="connsiteX3" fmla="*/ 293549 w 435496"/>
                  <a:gd name="connsiteY3" fmla="*/ 120248 h 432755"/>
                  <a:gd name="connsiteX4" fmla="*/ 434544 w 435496"/>
                  <a:gd name="connsiteY4" fmla="*/ 217974 h 432755"/>
                  <a:gd name="connsiteX5" fmla="*/ 341845 w 435496"/>
                  <a:gd name="connsiteY5" fmla="*/ 284454 h 432755"/>
                  <a:gd name="connsiteX6" fmla="*/ 330109 w 435496"/>
                  <a:gd name="connsiteY6" fmla="*/ 428661 h 432755"/>
                  <a:gd name="connsiteX7" fmla="*/ 206619 w 435496"/>
                  <a:gd name="connsiteY7" fmla="*/ 329530 h 432755"/>
                  <a:gd name="connsiteX8" fmla="*/ 93928 w 435496"/>
                  <a:gd name="connsiteY8" fmla="*/ 432562 h 432755"/>
                  <a:gd name="connsiteX9" fmla="*/ 45632 w 435496"/>
                  <a:gd name="connsiteY9" fmla="*/ 297333 h 432755"/>
                  <a:gd name="connsiteX10" fmla="*/ 292 w 435496"/>
                  <a:gd name="connsiteY10" fmla="*/ 217974 h 432755"/>
                  <a:gd name="connsiteX0" fmla="*/ 292 w 435496"/>
                  <a:gd name="connsiteY0" fmla="*/ 217974 h 432755"/>
                  <a:gd name="connsiteX1" fmla="*/ 68171 w 435496"/>
                  <a:gd name="connsiteY1" fmla="*/ 184643 h 432755"/>
                  <a:gd name="connsiteX2" fmla="*/ 217418 w 435496"/>
                  <a:gd name="connsiteY2" fmla="*/ 848 h 432755"/>
                  <a:gd name="connsiteX3" fmla="*/ 293549 w 435496"/>
                  <a:gd name="connsiteY3" fmla="*/ 120248 h 432755"/>
                  <a:gd name="connsiteX4" fmla="*/ 434544 w 435496"/>
                  <a:gd name="connsiteY4" fmla="*/ 217974 h 432755"/>
                  <a:gd name="connsiteX5" fmla="*/ 341845 w 435496"/>
                  <a:gd name="connsiteY5" fmla="*/ 284454 h 432755"/>
                  <a:gd name="connsiteX6" fmla="*/ 330109 w 435496"/>
                  <a:gd name="connsiteY6" fmla="*/ 428661 h 432755"/>
                  <a:gd name="connsiteX7" fmla="*/ 206619 w 435496"/>
                  <a:gd name="connsiteY7" fmla="*/ 329530 h 432755"/>
                  <a:gd name="connsiteX8" fmla="*/ 93928 w 435496"/>
                  <a:gd name="connsiteY8" fmla="*/ 432562 h 432755"/>
                  <a:gd name="connsiteX9" fmla="*/ 45632 w 435496"/>
                  <a:gd name="connsiteY9" fmla="*/ 297333 h 432755"/>
                  <a:gd name="connsiteX10" fmla="*/ 292 w 435496"/>
                  <a:gd name="connsiteY10" fmla="*/ 217974 h 432755"/>
                  <a:gd name="connsiteX0" fmla="*/ 292 w 435496"/>
                  <a:gd name="connsiteY0" fmla="*/ 217974 h 432755"/>
                  <a:gd name="connsiteX1" fmla="*/ 68171 w 435496"/>
                  <a:gd name="connsiteY1" fmla="*/ 184643 h 432755"/>
                  <a:gd name="connsiteX2" fmla="*/ 217418 w 435496"/>
                  <a:gd name="connsiteY2" fmla="*/ 848 h 432755"/>
                  <a:gd name="connsiteX3" fmla="*/ 293549 w 435496"/>
                  <a:gd name="connsiteY3" fmla="*/ 120248 h 432755"/>
                  <a:gd name="connsiteX4" fmla="*/ 434544 w 435496"/>
                  <a:gd name="connsiteY4" fmla="*/ 217974 h 432755"/>
                  <a:gd name="connsiteX5" fmla="*/ 341845 w 435496"/>
                  <a:gd name="connsiteY5" fmla="*/ 284454 h 432755"/>
                  <a:gd name="connsiteX6" fmla="*/ 330109 w 435496"/>
                  <a:gd name="connsiteY6" fmla="*/ 428661 h 432755"/>
                  <a:gd name="connsiteX7" fmla="*/ 206619 w 435496"/>
                  <a:gd name="connsiteY7" fmla="*/ 329530 h 432755"/>
                  <a:gd name="connsiteX8" fmla="*/ 93928 w 435496"/>
                  <a:gd name="connsiteY8" fmla="*/ 432562 h 432755"/>
                  <a:gd name="connsiteX9" fmla="*/ 45632 w 435496"/>
                  <a:gd name="connsiteY9" fmla="*/ 297333 h 432755"/>
                  <a:gd name="connsiteX10" fmla="*/ 292 w 435496"/>
                  <a:gd name="connsiteY10" fmla="*/ 217974 h 432755"/>
                  <a:gd name="connsiteX0" fmla="*/ 292 w 435496"/>
                  <a:gd name="connsiteY0" fmla="*/ 217974 h 432872"/>
                  <a:gd name="connsiteX1" fmla="*/ 68171 w 435496"/>
                  <a:gd name="connsiteY1" fmla="*/ 184643 h 432872"/>
                  <a:gd name="connsiteX2" fmla="*/ 217418 w 435496"/>
                  <a:gd name="connsiteY2" fmla="*/ 848 h 432872"/>
                  <a:gd name="connsiteX3" fmla="*/ 293549 w 435496"/>
                  <a:gd name="connsiteY3" fmla="*/ 120248 h 432872"/>
                  <a:gd name="connsiteX4" fmla="*/ 434544 w 435496"/>
                  <a:gd name="connsiteY4" fmla="*/ 217974 h 432872"/>
                  <a:gd name="connsiteX5" fmla="*/ 341845 w 435496"/>
                  <a:gd name="connsiteY5" fmla="*/ 284454 h 432872"/>
                  <a:gd name="connsiteX6" fmla="*/ 330109 w 435496"/>
                  <a:gd name="connsiteY6" fmla="*/ 428661 h 432872"/>
                  <a:gd name="connsiteX7" fmla="*/ 232376 w 435496"/>
                  <a:gd name="connsiteY7" fmla="*/ 371386 h 432872"/>
                  <a:gd name="connsiteX8" fmla="*/ 93928 w 435496"/>
                  <a:gd name="connsiteY8" fmla="*/ 432562 h 432872"/>
                  <a:gd name="connsiteX9" fmla="*/ 45632 w 435496"/>
                  <a:gd name="connsiteY9" fmla="*/ 297333 h 432872"/>
                  <a:gd name="connsiteX10" fmla="*/ 292 w 435496"/>
                  <a:gd name="connsiteY10" fmla="*/ 217974 h 432872"/>
                  <a:gd name="connsiteX0" fmla="*/ 292 w 435496"/>
                  <a:gd name="connsiteY0" fmla="*/ 217974 h 452132"/>
                  <a:gd name="connsiteX1" fmla="*/ 68171 w 435496"/>
                  <a:gd name="connsiteY1" fmla="*/ 184643 h 452132"/>
                  <a:gd name="connsiteX2" fmla="*/ 217418 w 435496"/>
                  <a:gd name="connsiteY2" fmla="*/ 848 h 452132"/>
                  <a:gd name="connsiteX3" fmla="*/ 293549 w 435496"/>
                  <a:gd name="connsiteY3" fmla="*/ 120248 h 452132"/>
                  <a:gd name="connsiteX4" fmla="*/ 434544 w 435496"/>
                  <a:gd name="connsiteY4" fmla="*/ 217974 h 452132"/>
                  <a:gd name="connsiteX5" fmla="*/ 341845 w 435496"/>
                  <a:gd name="connsiteY5" fmla="*/ 284454 h 452132"/>
                  <a:gd name="connsiteX6" fmla="*/ 330109 w 435496"/>
                  <a:gd name="connsiteY6" fmla="*/ 428661 h 452132"/>
                  <a:gd name="connsiteX7" fmla="*/ 232376 w 435496"/>
                  <a:gd name="connsiteY7" fmla="*/ 371386 h 452132"/>
                  <a:gd name="connsiteX8" fmla="*/ 155102 w 435496"/>
                  <a:gd name="connsiteY8" fmla="*/ 451880 h 452132"/>
                  <a:gd name="connsiteX9" fmla="*/ 45632 w 435496"/>
                  <a:gd name="connsiteY9" fmla="*/ 297333 h 452132"/>
                  <a:gd name="connsiteX10" fmla="*/ 292 w 435496"/>
                  <a:gd name="connsiteY10" fmla="*/ 217974 h 452132"/>
                  <a:gd name="connsiteX0" fmla="*/ 936 w 436140"/>
                  <a:gd name="connsiteY0" fmla="*/ 217974 h 452132"/>
                  <a:gd name="connsiteX1" fmla="*/ 68815 w 436140"/>
                  <a:gd name="connsiteY1" fmla="*/ 184643 h 452132"/>
                  <a:gd name="connsiteX2" fmla="*/ 218062 w 436140"/>
                  <a:gd name="connsiteY2" fmla="*/ 848 h 452132"/>
                  <a:gd name="connsiteX3" fmla="*/ 294193 w 436140"/>
                  <a:gd name="connsiteY3" fmla="*/ 120248 h 452132"/>
                  <a:gd name="connsiteX4" fmla="*/ 435188 w 436140"/>
                  <a:gd name="connsiteY4" fmla="*/ 217974 h 452132"/>
                  <a:gd name="connsiteX5" fmla="*/ 342489 w 436140"/>
                  <a:gd name="connsiteY5" fmla="*/ 284454 h 452132"/>
                  <a:gd name="connsiteX6" fmla="*/ 330753 w 436140"/>
                  <a:gd name="connsiteY6" fmla="*/ 428661 h 452132"/>
                  <a:gd name="connsiteX7" fmla="*/ 233020 w 436140"/>
                  <a:gd name="connsiteY7" fmla="*/ 371386 h 452132"/>
                  <a:gd name="connsiteX8" fmla="*/ 155746 w 436140"/>
                  <a:gd name="connsiteY8" fmla="*/ 451880 h 452132"/>
                  <a:gd name="connsiteX9" fmla="*/ 123549 w 436140"/>
                  <a:gd name="connsiteY9" fmla="*/ 348849 h 452132"/>
                  <a:gd name="connsiteX10" fmla="*/ 936 w 436140"/>
                  <a:gd name="connsiteY10" fmla="*/ 217974 h 452132"/>
                  <a:gd name="connsiteX0" fmla="*/ 1062 w 449145"/>
                  <a:gd name="connsiteY0" fmla="*/ 349983 h 452132"/>
                  <a:gd name="connsiteX1" fmla="*/ 81820 w 449145"/>
                  <a:gd name="connsiteY1" fmla="*/ 184643 h 452132"/>
                  <a:gd name="connsiteX2" fmla="*/ 231067 w 449145"/>
                  <a:gd name="connsiteY2" fmla="*/ 848 h 452132"/>
                  <a:gd name="connsiteX3" fmla="*/ 307198 w 449145"/>
                  <a:gd name="connsiteY3" fmla="*/ 120248 h 452132"/>
                  <a:gd name="connsiteX4" fmla="*/ 448193 w 449145"/>
                  <a:gd name="connsiteY4" fmla="*/ 217974 h 452132"/>
                  <a:gd name="connsiteX5" fmla="*/ 355494 w 449145"/>
                  <a:gd name="connsiteY5" fmla="*/ 284454 h 452132"/>
                  <a:gd name="connsiteX6" fmla="*/ 343758 w 449145"/>
                  <a:gd name="connsiteY6" fmla="*/ 428661 h 452132"/>
                  <a:gd name="connsiteX7" fmla="*/ 246025 w 449145"/>
                  <a:gd name="connsiteY7" fmla="*/ 371386 h 452132"/>
                  <a:gd name="connsiteX8" fmla="*/ 168751 w 449145"/>
                  <a:gd name="connsiteY8" fmla="*/ 451880 h 452132"/>
                  <a:gd name="connsiteX9" fmla="*/ 136554 w 449145"/>
                  <a:gd name="connsiteY9" fmla="*/ 348849 h 452132"/>
                  <a:gd name="connsiteX10" fmla="*/ 1062 w 449145"/>
                  <a:gd name="connsiteY10" fmla="*/ 349983 h 452132"/>
                  <a:gd name="connsiteX0" fmla="*/ 770 w 448853"/>
                  <a:gd name="connsiteY0" fmla="*/ 351535 h 453684"/>
                  <a:gd name="connsiteX1" fmla="*/ 87967 w 448853"/>
                  <a:gd name="connsiteY1" fmla="*/ 237710 h 453684"/>
                  <a:gd name="connsiteX2" fmla="*/ 230775 w 448853"/>
                  <a:gd name="connsiteY2" fmla="*/ 2400 h 453684"/>
                  <a:gd name="connsiteX3" fmla="*/ 306906 w 448853"/>
                  <a:gd name="connsiteY3" fmla="*/ 121800 h 453684"/>
                  <a:gd name="connsiteX4" fmla="*/ 447901 w 448853"/>
                  <a:gd name="connsiteY4" fmla="*/ 219526 h 453684"/>
                  <a:gd name="connsiteX5" fmla="*/ 355202 w 448853"/>
                  <a:gd name="connsiteY5" fmla="*/ 286006 h 453684"/>
                  <a:gd name="connsiteX6" fmla="*/ 343466 w 448853"/>
                  <a:gd name="connsiteY6" fmla="*/ 430213 h 453684"/>
                  <a:gd name="connsiteX7" fmla="*/ 245733 w 448853"/>
                  <a:gd name="connsiteY7" fmla="*/ 372938 h 453684"/>
                  <a:gd name="connsiteX8" fmla="*/ 168459 w 448853"/>
                  <a:gd name="connsiteY8" fmla="*/ 453432 h 453684"/>
                  <a:gd name="connsiteX9" fmla="*/ 136262 w 448853"/>
                  <a:gd name="connsiteY9" fmla="*/ 350401 h 453684"/>
                  <a:gd name="connsiteX10" fmla="*/ 770 w 448853"/>
                  <a:gd name="connsiteY10" fmla="*/ 351535 h 453684"/>
                  <a:gd name="connsiteX0" fmla="*/ 770 w 448853"/>
                  <a:gd name="connsiteY0" fmla="*/ 349146 h 451295"/>
                  <a:gd name="connsiteX1" fmla="*/ 87967 w 448853"/>
                  <a:gd name="connsiteY1" fmla="*/ 235321 h 451295"/>
                  <a:gd name="connsiteX2" fmla="*/ 142702 w 448853"/>
                  <a:gd name="connsiteY2" fmla="*/ 125850 h 451295"/>
                  <a:gd name="connsiteX3" fmla="*/ 230775 w 448853"/>
                  <a:gd name="connsiteY3" fmla="*/ 11 h 451295"/>
                  <a:gd name="connsiteX4" fmla="*/ 306906 w 448853"/>
                  <a:gd name="connsiteY4" fmla="*/ 119411 h 451295"/>
                  <a:gd name="connsiteX5" fmla="*/ 447901 w 448853"/>
                  <a:gd name="connsiteY5" fmla="*/ 217137 h 451295"/>
                  <a:gd name="connsiteX6" fmla="*/ 355202 w 448853"/>
                  <a:gd name="connsiteY6" fmla="*/ 283617 h 451295"/>
                  <a:gd name="connsiteX7" fmla="*/ 343466 w 448853"/>
                  <a:gd name="connsiteY7" fmla="*/ 427824 h 451295"/>
                  <a:gd name="connsiteX8" fmla="*/ 245733 w 448853"/>
                  <a:gd name="connsiteY8" fmla="*/ 370549 h 451295"/>
                  <a:gd name="connsiteX9" fmla="*/ 168459 w 448853"/>
                  <a:gd name="connsiteY9" fmla="*/ 451043 h 451295"/>
                  <a:gd name="connsiteX10" fmla="*/ 136262 w 448853"/>
                  <a:gd name="connsiteY10" fmla="*/ 348012 h 451295"/>
                  <a:gd name="connsiteX11" fmla="*/ 770 w 448853"/>
                  <a:gd name="connsiteY11" fmla="*/ 349146 h 451295"/>
                  <a:gd name="connsiteX0" fmla="*/ 537 w 448620"/>
                  <a:gd name="connsiteY0" fmla="*/ 349135 h 451284"/>
                  <a:gd name="connsiteX1" fmla="*/ 87734 w 448620"/>
                  <a:gd name="connsiteY1" fmla="*/ 235310 h 451284"/>
                  <a:gd name="connsiteX2" fmla="*/ 61976 w 448620"/>
                  <a:gd name="connsiteY2" fmla="*/ 119399 h 451284"/>
                  <a:gd name="connsiteX3" fmla="*/ 230542 w 448620"/>
                  <a:gd name="connsiteY3" fmla="*/ 0 h 451284"/>
                  <a:gd name="connsiteX4" fmla="*/ 306673 w 448620"/>
                  <a:gd name="connsiteY4" fmla="*/ 119400 h 451284"/>
                  <a:gd name="connsiteX5" fmla="*/ 447668 w 448620"/>
                  <a:gd name="connsiteY5" fmla="*/ 217126 h 451284"/>
                  <a:gd name="connsiteX6" fmla="*/ 354969 w 448620"/>
                  <a:gd name="connsiteY6" fmla="*/ 283606 h 451284"/>
                  <a:gd name="connsiteX7" fmla="*/ 343233 w 448620"/>
                  <a:gd name="connsiteY7" fmla="*/ 427813 h 451284"/>
                  <a:gd name="connsiteX8" fmla="*/ 245500 w 448620"/>
                  <a:gd name="connsiteY8" fmla="*/ 370538 h 451284"/>
                  <a:gd name="connsiteX9" fmla="*/ 168226 w 448620"/>
                  <a:gd name="connsiteY9" fmla="*/ 451032 h 451284"/>
                  <a:gd name="connsiteX10" fmla="*/ 136029 w 448620"/>
                  <a:gd name="connsiteY10" fmla="*/ 348001 h 451284"/>
                  <a:gd name="connsiteX11" fmla="*/ 537 w 448620"/>
                  <a:gd name="connsiteY11" fmla="*/ 349135 h 451284"/>
                  <a:gd name="connsiteX0" fmla="*/ 537 w 448620"/>
                  <a:gd name="connsiteY0" fmla="*/ 351254 h 453403"/>
                  <a:gd name="connsiteX1" fmla="*/ 87734 w 448620"/>
                  <a:gd name="connsiteY1" fmla="*/ 237429 h 453403"/>
                  <a:gd name="connsiteX2" fmla="*/ 61976 w 448620"/>
                  <a:gd name="connsiteY2" fmla="*/ 121518 h 453403"/>
                  <a:gd name="connsiteX3" fmla="*/ 139248 w 448620"/>
                  <a:gd name="connsiteY3" fmla="*/ 50684 h 453403"/>
                  <a:gd name="connsiteX4" fmla="*/ 230542 w 448620"/>
                  <a:gd name="connsiteY4" fmla="*/ 2119 h 453403"/>
                  <a:gd name="connsiteX5" fmla="*/ 306673 w 448620"/>
                  <a:gd name="connsiteY5" fmla="*/ 121519 h 453403"/>
                  <a:gd name="connsiteX6" fmla="*/ 447668 w 448620"/>
                  <a:gd name="connsiteY6" fmla="*/ 219245 h 453403"/>
                  <a:gd name="connsiteX7" fmla="*/ 354969 w 448620"/>
                  <a:gd name="connsiteY7" fmla="*/ 285725 h 453403"/>
                  <a:gd name="connsiteX8" fmla="*/ 343233 w 448620"/>
                  <a:gd name="connsiteY8" fmla="*/ 429932 h 453403"/>
                  <a:gd name="connsiteX9" fmla="*/ 245500 w 448620"/>
                  <a:gd name="connsiteY9" fmla="*/ 372657 h 453403"/>
                  <a:gd name="connsiteX10" fmla="*/ 168226 w 448620"/>
                  <a:gd name="connsiteY10" fmla="*/ 453151 h 453403"/>
                  <a:gd name="connsiteX11" fmla="*/ 136029 w 448620"/>
                  <a:gd name="connsiteY11" fmla="*/ 350120 h 453403"/>
                  <a:gd name="connsiteX12" fmla="*/ 537 w 448620"/>
                  <a:gd name="connsiteY12" fmla="*/ 351254 h 453403"/>
                  <a:gd name="connsiteX0" fmla="*/ 537 w 448620"/>
                  <a:gd name="connsiteY0" fmla="*/ 349146 h 451295"/>
                  <a:gd name="connsiteX1" fmla="*/ 87734 w 448620"/>
                  <a:gd name="connsiteY1" fmla="*/ 235321 h 451295"/>
                  <a:gd name="connsiteX2" fmla="*/ 61976 w 448620"/>
                  <a:gd name="connsiteY2" fmla="*/ 119410 h 451295"/>
                  <a:gd name="connsiteX3" fmla="*/ 165006 w 448620"/>
                  <a:gd name="connsiteY3" fmla="*/ 125849 h 451295"/>
                  <a:gd name="connsiteX4" fmla="*/ 230542 w 448620"/>
                  <a:gd name="connsiteY4" fmla="*/ 11 h 451295"/>
                  <a:gd name="connsiteX5" fmla="*/ 306673 w 448620"/>
                  <a:gd name="connsiteY5" fmla="*/ 119411 h 451295"/>
                  <a:gd name="connsiteX6" fmla="*/ 447668 w 448620"/>
                  <a:gd name="connsiteY6" fmla="*/ 217137 h 451295"/>
                  <a:gd name="connsiteX7" fmla="*/ 354969 w 448620"/>
                  <a:gd name="connsiteY7" fmla="*/ 283617 h 451295"/>
                  <a:gd name="connsiteX8" fmla="*/ 343233 w 448620"/>
                  <a:gd name="connsiteY8" fmla="*/ 427824 h 451295"/>
                  <a:gd name="connsiteX9" fmla="*/ 245500 w 448620"/>
                  <a:gd name="connsiteY9" fmla="*/ 370549 h 451295"/>
                  <a:gd name="connsiteX10" fmla="*/ 168226 w 448620"/>
                  <a:gd name="connsiteY10" fmla="*/ 451043 h 451295"/>
                  <a:gd name="connsiteX11" fmla="*/ 136029 w 448620"/>
                  <a:gd name="connsiteY11" fmla="*/ 348012 h 451295"/>
                  <a:gd name="connsiteX12" fmla="*/ 537 w 448620"/>
                  <a:gd name="connsiteY12" fmla="*/ 349146 h 451295"/>
                  <a:gd name="connsiteX0" fmla="*/ 537 w 448620"/>
                  <a:gd name="connsiteY0" fmla="*/ 349158 h 451307"/>
                  <a:gd name="connsiteX1" fmla="*/ 87734 w 448620"/>
                  <a:gd name="connsiteY1" fmla="*/ 235333 h 451307"/>
                  <a:gd name="connsiteX2" fmla="*/ 61976 w 448620"/>
                  <a:gd name="connsiteY2" fmla="*/ 119422 h 451307"/>
                  <a:gd name="connsiteX3" fmla="*/ 165006 w 448620"/>
                  <a:gd name="connsiteY3" fmla="*/ 125861 h 451307"/>
                  <a:gd name="connsiteX4" fmla="*/ 230542 w 448620"/>
                  <a:gd name="connsiteY4" fmla="*/ 23 h 451307"/>
                  <a:gd name="connsiteX5" fmla="*/ 280916 w 448620"/>
                  <a:gd name="connsiteY5" fmla="*/ 116203 h 451307"/>
                  <a:gd name="connsiteX6" fmla="*/ 447668 w 448620"/>
                  <a:gd name="connsiteY6" fmla="*/ 217149 h 451307"/>
                  <a:gd name="connsiteX7" fmla="*/ 354969 w 448620"/>
                  <a:gd name="connsiteY7" fmla="*/ 283629 h 451307"/>
                  <a:gd name="connsiteX8" fmla="*/ 343233 w 448620"/>
                  <a:gd name="connsiteY8" fmla="*/ 427836 h 451307"/>
                  <a:gd name="connsiteX9" fmla="*/ 245500 w 448620"/>
                  <a:gd name="connsiteY9" fmla="*/ 370561 h 451307"/>
                  <a:gd name="connsiteX10" fmla="*/ 168226 w 448620"/>
                  <a:gd name="connsiteY10" fmla="*/ 451055 h 451307"/>
                  <a:gd name="connsiteX11" fmla="*/ 136029 w 448620"/>
                  <a:gd name="connsiteY11" fmla="*/ 348024 h 451307"/>
                  <a:gd name="connsiteX12" fmla="*/ 537 w 448620"/>
                  <a:gd name="connsiteY12" fmla="*/ 349158 h 451307"/>
                  <a:gd name="connsiteX0" fmla="*/ 537 w 429632"/>
                  <a:gd name="connsiteY0" fmla="*/ 349158 h 451307"/>
                  <a:gd name="connsiteX1" fmla="*/ 87734 w 429632"/>
                  <a:gd name="connsiteY1" fmla="*/ 235333 h 451307"/>
                  <a:gd name="connsiteX2" fmla="*/ 61976 w 429632"/>
                  <a:gd name="connsiteY2" fmla="*/ 119422 h 451307"/>
                  <a:gd name="connsiteX3" fmla="*/ 165006 w 429632"/>
                  <a:gd name="connsiteY3" fmla="*/ 125861 h 451307"/>
                  <a:gd name="connsiteX4" fmla="*/ 230542 w 429632"/>
                  <a:gd name="connsiteY4" fmla="*/ 23 h 451307"/>
                  <a:gd name="connsiteX5" fmla="*/ 280916 w 429632"/>
                  <a:gd name="connsiteY5" fmla="*/ 116203 h 451307"/>
                  <a:gd name="connsiteX6" fmla="*/ 428349 w 429632"/>
                  <a:gd name="connsiteY6" fmla="*/ 175293 h 451307"/>
                  <a:gd name="connsiteX7" fmla="*/ 354969 w 429632"/>
                  <a:gd name="connsiteY7" fmla="*/ 283629 h 451307"/>
                  <a:gd name="connsiteX8" fmla="*/ 343233 w 429632"/>
                  <a:gd name="connsiteY8" fmla="*/ 427836 h 451307"/>
                  <a:gd name="connsiteX9" fmla="*/ 245500 w 429632"/>
                  <a:gd name="connsiteY9" fmla="*/ 370561 h 451307"/>
                  <a:gd name="connsiteX10" fmla="*/ 168226 w 429632"/>
                  <a:gd name="connsiteY10" fmla="*/ 451055 h 451307"/>
                  <a:gd name="connsiteX11" fmla="*/ 136029 w 429632"/>
                  <a:gd name="connsiteY11" fmla="*/ 348024 h 451307"/>
                  <a:gd name="connsiteX12" fmla="*/ 537 w 429632"/>
                  <a:gd name="connsiteY12" fmla="*/ 349158 h 451307"/>
                  <a:gd name="connsiteX0" fmla="*/ 537 w 429632"/>
                  <a:gd name="connsiteY0" fmla="*/ 349539 h 451688"/>
                  <a:gd name="connsiteX1" fmla="*/ 87734 w 429632"/>
                  <a:gd name="connsiteY1" fmla="*/ 235714 h 451688"/>
                  <a:gd name="connsiteX2" fmla="*/ 61976 w 429632"/>
                  <a:gd name="connsiteY2" fmla="*/ 119803 h 451688"/>
                  <a:gd name="connsiteX3" fmla="*/ 165006 w 429632"/>
                  <a:gd name="connsiteY3" fmla="*/ 126242 h 451688"/>
                  <a:gd name="connsiteX4" fmla="*/ 230542 w 429632"/>
                  <a:gd name="connsiteY4" fmla="*/ 404 h 451688"/>
                  <a:gd name="connsiteX5" fmla="*/ 300234 w 429632"/>
                  <a:gd name="connsiteY5" fmla="*/ 90827 h 451688"/>
                  <a:gd name="connsiteX6" fmla="*/ 428349 w 429632"/>
                  <a:gd name="connsiteY6" fmla="*/ 175674 h 451688"/>
                  <a:gd name="connsiteX7" fmla="*/ 354969 w 429632"/>
                  <a:gd name="connsiteY7" fmla="*/ 284010 h 451688"/>
                  <a:gd name="connsiteX8" fmla="*/ 343233 w 429632"/>
                  <a:gd name="connsiteY8" fmla="*/ 428217 h 451688"/>
                  <a:gd name="connsiteX9" fmla="*/ 245500 w 429632"/>
                  <a:gd name="connsiteY9" fmla="*/ 370942 h 451688"/>
                  <a:gd name="connsiteX10" fmla="*/ 168226 w 429632"/>
                  <a:gd name="connsiteY10" fmla="*/ 451436 h 451688"/>
                  <a:gd name="connsiteX11" fmla="*/ 136029 w 429632"/>
                  <a:gd name="connsiteY11" fmla="*/ 348405 h 451688"/>
                  <a:gd name="connsiteX12" fmla="*/ 537 w 429632"/>
                  <a:gd name="connsiteY12" fmla="*/ 349539 h 451688"/>
                  <a:gd name="connsiteX0" fmla="*/ 537 w 423359"/>
                  <a:gd name="connsiteY0" fmla="*/ 349539 h 451688"/>
                  <a:gd name="connsiteX1" fmla="*/ 87734 w 423359"/>
                  <a:gd name="connsiteY1" fmla="*/ 235714 h 451688"/>
                  <a:gd name="connsiteX2" fmla="*/ 61976 w 423359"/>
                  <a:gd name="connsiteY2" fmla="*/ 119803 h 451688"/>
                  <a:gd name="connsiteX3" fmla="*/ 165006 w 423359"/>
                  <a:gd name="connsiteY3" fmla="*/ 126242 h 451688"/>
                  <a:gd name="connsiteX4" fmla="*/ 230542 w 423359"/>
                  <a:gd name="connsiteY4" fmla="*/ 404 h 451688"/>
                  <a:gd name="connsiteX5" fmla="*/ 300234 w 423359"/>
                  <a:gd name="connsiteY5" fmla="*/ 90827 h 451688"/>
                  <a:gd name="connsiteX6" fmla="*/ 421909 w 423359"/>
                  <a:gd name="connsiteY6" fmla="*/ 127378 h 451688"/>
                  <a:gd name="connsiteX7" fmla="*/ 354969 w 423359"/>
                  <a:gd name="connsiteY7" fmla="*/ 284010 h 451688"/>
                  <a:gd name="connsiteX8" fmla="*/ 343233 w 423359"/>
                  <a:gd name="connsiteY8" fmla="*/ 428217 h 451688"/>
                  <a:gd name="connsiteX9" fmla="*/ 245500 w 423359"/>
                  <a:gd name="connsiteY9" fmla="*/ 370942 h 451688"/>
                  <a:gd name="connsiteX10" fmla="*/ 168226 w 423359"/>
                  <a:gd name="connsiteY10" fmla="*/ 451436 h 451688"/>
                  <a:gd name="connsiteX11" fmla="*/ 136029 w 423359"/>
                  <a:gd name="connsiteY11" fmla="*/ 348405 h 451688"/>
                  <a:gd name="connsiteX12" fmla="*/ 537 w 423359"/>
                  <a:gd name="connsiteY12" fmla="*/ 349539 h 451688"/>
                  <a:gd name="connsiteX0" fmla="*/ 537 w 425567"/>
                  <a:gd name="connsiteY0" fmla="*/ 349539 h 451688"/>
                  <a:gd name="connsiteX1" fmla="*/ 87734 w 425567"/>
                  <a:gd name="connsiteY1" fmla="*/ 235714 h 451688"/>
                  <a:gd name="connsiteX2" fmla="*/ 61976 w 425567"/>
                  <a:gd name="connsiteY2" fmla="*/ 119803 h 451688"/>
                  <a:gd name="connsiteX3" fmla="*/ 165006 w 425567"/>
                  <a:gd name="connsiteY3" fmla="*/ 126242 h 451688"/>
                  <a:gd name="connsiteX4" fmla="*/ 230542 w 425567"/>
                  <a:gd name="connsiteY4" fmla="*/ 404 h 451688"/>
                  <a:gd name="connsiteX5" fmla="*/ 300234 w 425567"/>
                  <a:gd name="connsiteY5" fmla="*/ 90827 h 451688"/>
                  <a:gd name="connsiteX6" fmla="*/ 421909 w 425567"/>
                  <a:gd name="connsiteY6" fmla="*/ 127378 h 451688"/>
                  <a:gd name="connsiteX7" fmla="*/ 390387 w 425567"/>
                  <a:gd name="connsiteY7" fmla="*/ 226055 h 451688"/>
                  <a:gd name="connsiteX8" fmla="*/ 354969 w 425567"/>
                  <a:gd name="connsiteY8" fmla="*/ 284010 h 451688"/>
                  <a:gd name="connsiteX9" fmla="*/ 343233 w 425567"/>
                  <a:gd name="connsiteY9" fmla="*/ 428217 h 451688"/>
                  <a:gd name="connsiteX10" fmla="*/ 245500 w 425567"/>
                  <a:gd name="connsiteY10" fmla="*/ 370942 h 451688"/>
                  <a:gd name="connsiteX11" fmla="*/ 168226 w 425567"/>
                  <a:gd name="connsiteY11" fmla="*/ 451436 h 451688"/>
                  <a:gd name="connsiteX12" fmla="*/ 136029 w 425567"/>
                  <a:gd name="connsiteY12" fmla="*/ 348405 h 451688"/>
                  <a:gd name="connsiteX13" fmla="*/ 537 w 425567"/>
                  <a:gd name="connsiteY13" fmla="*/ 349539 h 451688"/>
                  <a:gd name="connsiteX0" fmla="*/ 537 w 425567"/>
                  <a:gd name="connsiteY0" fmla="*/ 349539 h 451688"/>
                  <a:gd name="connsiteX1" fmla="*/ 87734 w 425567"/>
                  <a:gd name="connsiteY1" fmla="*/ 235714 h 451688"/>
                  <a:gd name="connsiteX2" fmla="*/ 61976 w 425567"/>
                  <a:gd name="connsiteY2" fmla="*/ 119803 h 451688"/>
                  <a:gd name="connsiteX3" fmla="*/ 165006 w 425567"/>
                  <a:gd name="connsiteY3" fmla="*/ 126242 h 451688"/>
                  <a:gd name="connsiteX4" fmla="*/ 230542 w 425567"/>
                  <a:gd name="connsiteY4" fmla="*/ 404 h 451688"/>
                  <a:gd name="connsiteX5" fmla="*/ 300234 w 425567"/>
                  <a:gd name="connsiteY5" fmla="*/ 90827 h 451688"/>
                  <a:gd name="connsiteX6" fmla="*/ 421909 w 425567"/>
                  <a:gd name="connsiteY6" fmla="*/ 127378 h 451688"/>
                  <a:gd name="connsiteX7" fmla="*/ 390387 w 425567"/>
                  <a:gd name="connsiteY7" fmla="*/ 226055 h 451688"/>
                  <a:gd name="connsiteX8" fmla="*/ 419363 w 425567"/>
                  <a:gd name="connsiteY8" fmla="*/ 296889 h 451688"/>
                  <a:gd name="connsiteX9" fmla="*/ 343233 w 425567"/>
                  <a:gd name="connsiteY9" fmla="*/ 428217 h 451688"/>
                  <a:gd name="connsiteX10" fmla="*/ 245500 w 425567"/>
                  <a:gd name="connsiteY10" fmla="*/ 370942 h 451688"/>
                  <a:gd name="connsiteX11" fmla="*/ 168226 w 425567"/>
                  <a:gd name="connsiteY11" fmla="*/ 451436 h 451688"/>
                  <a:gd name="connsiteX12" fmla="*/ 136029 w 425567"/>
                  <a:gd name="connsiteY12" fmla="*/ 348405 h 451688"/>
                  <a:gd name="connsiteX13" fmla="*/ 537 w 425567"/>
                  <a:gd name="connsiteY13" fmla="*/ 349539 h 451688"/>
                  <a:gd name="connsiteX0" fmla="*/ 537 w 425567"/>
                  <a:gd name="connsiteY0" fmla="*/ 349539 h 451688"/>
                  <a:gd name="connsiteX1" fmla="*/ 87734 w 425567"/>
                  <a:gd name="connsiteY1" fmla="*/ 235714 h 451688"/>
                  <a:gd name="connsiteX2" fmla="*/ 61976 w 425567"/>
                  <a:gd name="connsiteY2" fmla="*/ 119803 h 451688"/>
                  <a:gd name="connsiteX3" fmla="*/ 165006 w 425567"/>
                  <a:gd name="connsiteY3" fmla="*/ 126242 h 451688"/>
                  <a:gd name="connsiteX4" fmla="*/ 230542 w 425567"/>
                  <a:gd name="connsiteY4" fmla="*/ 404 h 451688"/>
                  <a:gd name="connsiteX5" fmla="*/ 300234 w 425567"/>
                  <a:gd name="connsiteY5" fmla="*/ 90827 h 451688"/>
                  <a:gd name="connsiteX6" fmla="*/ 421909 w 425567"/>
                  <a:gd name="connsiteY6" fmla="*/ 127378 h 451688"/>
                  <a:gd name="connsiteX7" fmla="*/ 390387 w 425567"/>
                  <a:gd name="connsiteY7" fmla="*/ 226055 h 451688"/>
                  <a:gd name="connsiteX8" fmla="*/ 419363 w 425567"/>
                  <a:gd name="connsiteY8" fmla="*/ 296889 h 451688"/>
                  <a:gd name="connsiteX9" fmla="*/ 390387 w 425567"/>
                  <a:gd name="connsiteY9" fmla="*/ 374162 h 451688"/>
                  <a:gd name="connsiteX10" fmla="*/ 343233 w 425567"/>
                  <a:gd name="connsiteY10" fmla="*/ 428217 h 451688"/>
                  <a:gd name="connsiteX11" fmla="*/ 245500 w 425567"/>
                  <a:gd name="connsiteY11" fmla="*/ 370942 h 451688"/>
                  <a:gd name="connsiteX12" fmla="*/ 168226 w 425567"/>
                  <a:gd name="connsiteY12" fmla="*/ 451436 h 451688"/>
                  <a:gd name="connsiteX13" fmla="*/ 136029 w 425567"/>
                  <a:gd name="connsiteY13" fmla="*/ 348405 h 451688"/>
                  <a:gd name="connsiteX14" fmla="*/ 537 w 425567"/>
                  <a:gd name="connsiteY14" fmla="*/ 349539 h 451688"/>
                  <a:gd name="connsiteX0" fmla="*/ 537 w 425567"/>
                  <a:gd name="connsiteY0" fmla="*/ 349539 h 451688"/>
                  <a:gd name="connsiteX1" fmla="*/ 87734 w 425567"/>
                  <a:gd name="connsiteY1" fmla="*/ 235714 h 451688"/>
                  <a:gd name="connsiteX2" fmla="*/ 61976 w 425567"/>
                  <a:gd name="connsiteY2" fmla="*/ 119803 h 451688"/>
                  <a:gd name="connsiteX3" fmla="*/ 165006 w 425567"/>
                  <a:gd name="connsiteY3" fmla="*/ 126242 h 451688"/>
                  <a:gd name="connsiteX4" fmla="*/ 230542 w 425567"/>
                  <a:gd name="connsiteY4" fmla="*/ 404 h 451688"/>
                  <a:gd name="connsiteX5" fmla="*/ 300234 w 425567"/>
                  <a:gd name="connsiteY5" fmla="*/ 90827 h 451688"/>
                  <a:gd name="connsiteX6" fmla="*/ 421909 w 425567"/>
                  <a:gd name="connsiteY6" fmla="*/ 127378 h 451688"/>
                  <a:gd name="connsiteX7" fmla="*/ 390387 w 425567"/>
                  <a:gd name="connsiteY7" fmla="*/ 226055 h 451688"/>
                  <a:gd name="connsiteX8" fmla="*/ 419363 w 425567"/>
                  <a:gd name="connsiteY8" fmla="*/ 296889 h 451688"/>
                  <a:gd name="connsiteX9" fmla="*/ 348531 w 425567"/>
                  <a:gd name="connsiteY9" fmla="*/ 358064 h 451688"/>
                  <a:gd name="connsiteX10" fmla="*/ 343233 w 425567"/>
                  <a:gd name="connsiteY10" fmla="*/ 428217 h 451688"/>
                  <a:gd name="connsiteX11" fmla="*/ 245500 w 425567"/>
                  <a:gd name="connsiteY11" fmla="*/ 370942 h 451688"/>
                  <a:gd name="connsiteX12" fmla="*/ 168226 w 425567"/>
                  <a:gd name="connsiteY12" fmla="*/ 451436 h 451688"/>
                  <a:gd name="connsiteX13" fmla="*/ 136029 w 425567"/>
                  <a:gd name="connsiteY13" fmla="*/ 348405 h 451688"/>
                  <a:gd name="connsiteX14" fmla="*/ 537 w 425567"/>
                  <a:gd name="connsiteY14" fmla="*/ 349539 h 451688"/>
                  <a:gd name="connsiteX0" fmla="*/ 537 w 425567"/>
                  <a:gd name="connsiteY0" fmla="*/ 349539 h 451895"/>
                  <a:gd name="connsiteX1" fmla="*/ 87734 w 425567"/>
                  <a:gd name="connsiteY1" fmla="*/ 235714 h 451895"/>
                  <a:gd name="connsiteX2" fmla="*/ 61976 w 425567"/>
                  <a:gd name="connsiteY2" fmla="*/ 119803 h 451895"/>
                  <a:gd name="connsiteX3" fmla="*/ 165006 w 425567"/>
                  <a:gd name="connsiteY3" fmla="*/ 126242 h 451895"/>
                  <a:gd name="connsiteX4" fmla="*/ 230542 w 425567"/>
                  <a:gd name="connsiteY4" fmla="*/ 404 h 451895"/>
                  <a:gd name="connsiteX5" fmla="*/ 300234 w 425567"/>
                  <a:gd name="connsiteY5" fmla="*/ 90827 h 451895"/>
                  <a:gd name="connsiteX6" fmla="*/ 421909 w 425567"/>
                  <a:gd name="connsiteY6" fmla="*/ 127378 h 451895"/>
                  <a:gd name="connsiteX7" fmla="*/ 390387 w 425567"/>
                  <a:gd name="connsiteY7" fmla="*/ 226055 h 451895"/>
                  <a:gd name="connsiteX8" fmla="*/ 419363 w 425567"/>
                  <a:gd name="connsiteY8" fmla="*/ 296889 h 451895"/>
                  <a:gd name="connsiteX9" fmla="*/ 348531 w 425567"/>
                  <a:gd name="connsiteY9" fmla="*/ 358064 h 451895"/>
                  <a:gd name="connsiteX10" fmla="*/ 343233 w 425567"/>
                  <a:gd name="connsiteY10" fmla="*/ 428217 h 451895"/>
                  <a:gd name="connsiteX11" fmla="*/ 235840 w 425567"/>
                  <a:gd name="connsiteY11" fmla="*/ 409578 h 451895"/>
                  <a:gd name="connsiteX12" fmla="*/ 168226 w 425567"/>
                  <a:gd name="connsiteY12" fmla="*/ 451436 h 451895"/>
                  <a:gd name="connsiteX13" fmla="*/ 136029 w 425567"/>
                  <a:gd name="connsiteY13" fmla="*/ 348405 h 451895"/>
                  <a:gd name="connsiteX14" fmla="*/ 537 w 425567"/>
                  <a:gd name="connsiteY14" fmla="*/ 349539 h 451895"/>
                  <a:gd name="connsiteX0" fmla="*/ 95 w 425125"/>
                  <a:gd name="connsiteY0" fmla="*/ 349539 h 451895"/>
                  <a:gd name="connsiteX1" fmla="*/ 87292 w 425125"/>
                  <a:gd name="connsiteY1" fmla="*/ 235714 h 451895"/>
                  <a:gd name="connsiteX2" fmla="*/ 61534 w 425125"/>
                  <a:gd name="connsiteY2" fmla="*/ 119803 h 451895"/>
                  <a:gd name="connsiteX3" fmla="*/ 164564 w 425125"/>
                  <a:gd name="connsiteY3" fmla="*/ 126242 h 451895"/>
                  <a:gd name="connsiteX4" fmla="*/ 230100 w 425125"/>
                  <a:gd name="connsiteY4" fmla="*/ 404 h 451895"/>
                  <a:gd name="connsiteX5" fmla="*/ 299792 w 425125"/>
                  <a:gd name="connsiteY5" fmla="*/ 90827 h 451895"/>
                  <a:gd name="connsiteX6" fmla="*/ 421467 w 425125"/>
                  <a:gd name="connsiteY6" fmla="*/ 127378 h 451895"/>
                  <a:gd name="connsiteX7" fmla="*/ 389945 w 425125"/>
                  <a:gd name="connsiteY7" fmla="*/ 226055 h 451895"/>
                  <a:gd name="connsiteX8" fmla="*/ 418921 w 425125"/>
                  <a:gd name="connsiteY8" fmla="*/ 296889 h 451895"/>
                  <a:gd name="connsiteX9" fmla="*/ 348089 w 425125"/>
                  <a:gd name="connsiteY9" fmla="*/ 358064 h 451895"/>
                  <a:gd name="connsiteX10" fmla="*/ 342791 w 425125"/>
                  <a:gd name="connsiteY10" fmla="*/ 428217 h 451895"/>
                  <a:gd name="connsiteX11" fmla="*/ 235398 w 425125"/>
                  <a:gd name="connsiteY11" fmla="*/ 409578 h 451895"/>
                  <a:gd name="connsiteX12" fmla="*/ 167784 w 425125"/>
                  <a:gd name="connsiteY12" fmla="*/ 451436 h 451895"/>
                  <a:gd name="connsiteX13" fmla="*/ 106610 w 425125"/>
                  <a:gd name="connsiteY13" fmla="*/ 383821 h 451895"/>
                  <a:gd name="connsiteX14" fmla="*/ 95 w 425125"/>
                  <a:gd name="connsiteY14" fmla="*/ 349539 h 451895"/>
                  <a:gd name="connsiteX0" fmla="*/ 2286 w 427316"/>
                  <a:gd name="connsiteY0" fmla="*/ 349539 h 451895"/>
                  <a:gd name="connsiteX1" fmla="*/ 37967 w 427316"/>
                  <a:gd name="connsiteY1" fmla="*/ 219615 h 451895"/>
                  <a:gd name="connsiteX2" fmla="*/ 63725 w 427316"/>
                  <a:gd name="connsiteY2" fmla="*/ 119803 h 451895"/>
                  <a:gd name="connsiteX3" fmla="*/ 166755 w 427316"/>
                  <a:gd name="connsiteY3" fmla="*/ 126242 h 451895"/>
                  <a:gd name="connsiteX4" fmla="*/ 232291 w 427316"/>
                  <a:gd name="connsiteY4" fmla="*/ 404 h 451895"/>
                  <a:gd name="connsiteX5" fmla="*/ 301983 w 427316"/>
                  <a:gd name="connsiteY5" fmla="*/ 90827 h 451895"/>
                  <a:gd name="connsiteX6" fmla="*/ 423658 w 427316"/>
                  <a:gd name="connsiteY6" fmla="*/ 127378 h 451895"/>
                  <a:gd name="connsiteX7" fmla="*/ 392136 w 427316"/>
                  <a:gd name="connsiteY7" fmla="*/ 226055 h 451895"/>
                  <a:gd name="connsiteX8" fmla="*/ 421112 w 427316"/>
                  <a:gd name="connsiteY8" fmla="*/ 296889 h 451895"/>
                  <a:gd name="connsiteX9" fmla="*/ 350280 w 427316"/>
                  <a:gd name="connsiteY9" fmla="*/ 358064 h 451895"/>
                  <a:gd name="connsiteX10" fmla="*/ 344982 w 427316"/>
                  <a:gd name="connsiteY10" fmla="*/ 428217 h 451895"/>
                  <a:gd name="connsiteX11" fmla="*/ 237589 w 427316"/>
                  <a:gd name="connsiteY11" fmla="*/ 409578 h 451895"/>
                  <a:gd name="connsiteX12" fmla="*/ 169975 w 427316"/>
                  <a:gd name="connsiteY12" fmla="*/ 451436 h 451895"/>
                  <a:gd name="connsiteX13" fmla="*/ 108801 w 427316"/>
                  <a:gd name="connsiteY13" fmla="*/ 383821 h 451895"/>
                  <a:gd name="connsiteX14" fmla="*/ 2286 w 427316"/>
                  <a:gd name="connsiteY14" fmla="*/ 349539 h 451895"/>
                  <a:gd name="connsiteX0" fmla="*/ 2286 w 427316"/>
                  <a:gd name="connsiteY0" fmla="*/ 349227 h 451583"/>
                  <a:gd name="connsiteX1" fmla="*/ 37967 w 427316"/>
                  <a:gd name="connsiteY1" fmla="*/ 219303 h 451583"/>
                  <a:gd name="connsiteX2" fmla="*/ 63725 w 427316"/>
                  <a:gd name="connsiteY2" fmla="*/ 119491 h 451583"/>
                  <a:gd name="connsiteX3" fmla="*/ 166755 w 427316"/>
                  <a:gd name="connsiteY3" fmla="*/ 106612 h 451583"/>
                  <a:gd name="connsiteX4" fmla="*/ 232291 w 427316"/>
                  <a:gd name="connsiteY4" fmla="*/ 92 h 451583"/>
                  <a:gd name="connsiteX5" fmla="*/ 301983 w 427316"/>
                  <a:gd name="connsiteY5" fmla="*/ 90515 h 451583"/>
                  <a:gd name="connsiteX6" fmla="*/ 423658 w 427316"/>
                  <a:gd name="connsiteY6" fmla="*/ 127066 h 451583"/>
                  <a:gd name="connsiteX7" fmla="*/ 392136 w 427316"/>
                  <a:gd name="connsiteY7" fmla="*/ 225743 h 451583"/>
                  <a:gd name="connsiteX8" fmla="*/ 421112 w 427316"/>
                  <a:gd name="connsiteY8" fmla="*/ 296577 h 451583"/>
                  <a:gd name="connsiteX9" fmla="*/ 350280 w 427316"/>
                  <a:gd name="connsiteY9" fmla="*/ 357752 h 451583"/>
                  <a:gd name="connsiteX10" fmla="*/ 344982 w 427316"/>
                  <a:gd name="connsiteY10" fmla="*/ 427905 h 451583"/>
                  <a:gd name="connsiteX11" fmla="*/ 237589 w 427316"/>
                  <a:gd name="connsiteY11" fmla="*/ 409266 h 451583"/>
                  <a:gd name="connsiteX12" fmla="*/ 169975 w 427316"/>
                  <a:gd name="connsiteY12" fmla="*/ 451124 h 451583"/>
                  <a:gd name="connsiteX13" fmla="*/ 108801 w 427316"/>
                  <a:gd name="connsiteY13" fmla="*/ 383509 h 451583"/>
                  <a:gd name="connsiteX14" fmla="*/ 2286 w 427316"/>
                  <a:gd name="connsiteY14" fmla="*/ 349227 h 451583"/>
                  <a:gd name="connsiteX0" fmla="*/ 2286 w 427316"/>
                  <a:gd name="connsiteY0" fmla="*/ 349227 h 451583"/>
                  <a:gd name="connsiteX1" fmla="*/ 37967 w 427316"/>
                  <a:gd name="connsiteY1" fmla="*/ 219303 h 451583"/>
                  <a:gd name="connsiteX2" fmla="*/ 63725 w 427316"/>
                  <a:gd name="connsiteY2" fmla="*/ 119491 h 451583"/>
                  <a:gd name="connsiteX3" fmla="*/ 166755 w 427316"/>
                  <a:gd name="connsiteY3" fmla="*/ 106612 h 451583"/>
                  <a:gd name="connsiteX4" fmla="*/ 232291 w 427316"/>
                  <a:gd name="connsiteY4" fmla="*/ 92 h 451583"/>
                  <a:gd name="connsiteX5" fmla="*/ 301983 w 427316"/>
                  <a:gd name="connsiteY5" fmla="*/ 90515 h 451583"/>
                  <a:gd name="connsiteX6" fmla="*/ 423658 w 427316"/>
                  <a:gd name="connsiteY6" fmla="*/ 127066 h 451583"/>
                  <a:gd name="connsiteX7" fmla="*/ 392136 w 427316"/>
                  <a:gd name="connsiteY7" fmla="*/ 225743 h 451583"/>
                  <a:gd name="connsiteX8" fmla="*/ 421112 w 427316"/>
                  <a:gd name="connsiteY8" fmla="*/ 296577 h 451583"/>
                  <a:gd name="connsiteX9" fmla="*/ 350280 w 427316"/>
                  <a:gd name="connsiteY9" fmla="*/ 357752 h 451583"/>
                  <a:gd name="connsiteX10" fmla="*/ 344982 w 427316"/>
                  <a:gd name="connsiteY10" fmla="*/ 427905 h 451583"/>
                  <a:gd name="connsiteX11" fmla="*/ 237589 w 427316"/>
                  <a:gd name="connsiteY11" fmla="*/ 409266 h 451583"/>
                  <a:gd name="connsiteX12" fmla="*/ 169975 w 427316"/>
                  <a:gd name="connsiteY12" fmla="*/ 451124 h 451583"/>
                  <a:gd name="connsiteX13" fmla="*/ 108801 w 427316"/>
                  <a:gd name="connsiteY13" fmla="*/ 383509 h 451583"/>
                  <a:gd name="connsiteX14" fmla="*/ 2286 w 427316"/>
                  <a:gd name="connsiteY14" fmla="*/ 349227 h 451583"/>
                  <a:gd name="connsiteX0" fmla="*/ 2286 w 427316"/>
                  <a:gd name="connsiteY0" fmla="*/ 349227 h 451583"/>
                  <a:gd name="connsiteX1" fmla="*/ 37967 w 427316"/>
                  <a:gd name="connsiteY1" fmla="*/ 219303 h 451583"/>
                  <a:gd name="connsiteX2" fmla="*/ 63725 w 427316"/>
                  <a:gd name="connsiteY2" fmla="*/ 119491 h 451583"/>
                  <a:gd name="connsiteX3" fmla="*/ 166755 w 427316"/>
                  <a:gd name="connsiteY3" fmla="*/ 106612 h 451583"/>
                  <a:gd name="connsiteX4" fmla="*/ 232291 w 427316"/>
                  <a:gd name="connsiteY4" fmla="*/ 92 h 451583"/>
                  <a:gd name="connsiteX5" fmla="*/ 301983 w 427316"/>
                  <a:gd name="connsiteY5" fmla="*/ 90515 h 451583"/>
                  <a:gd name="connsiteX6" fmla="*/ 423658 w 427316"/>
                  <a:gd name="connsiteY6" fmla="*/ 127066 h 451583"/>
                  <a:gd name="connsiteX7" fmla="*/ 392136 w 427316"/>
                  <a:gd name="connsiteY7" fmla="*/ 225743 h 451583"/>
                  <a:gd name="connsiteX8" fmla="*/ 421112 w 427316"/>
                  <a:gd name="connsiteY8" fmla="*/ 296577 h 451583"/>
                  <a:gd name="connsiteX9" fmla="*/ 350280 w 427316"/>
                  <a:gd name="connsiteY9" fmla="*/ 357752 h 451583"/>
                  <a:gd name="connsiteX10" fmla="*/ 344982 w 427316"/>
                  <a:gd name="connsiteY10" fmla="*/ 427905 h 451583"/>
                  <a:gd name="connsiteX11" fmla="*/ 237589 w 427316"/>
                  <a:gd name="connsiteY11" fmla="*/ 409266 h 451583"/>
                  <a:gd name="connsiteX12" fmla="*/ 169975 w 427316"/>
                  <a:gd name="connsiteY12" fmla="*/ 451124 h 451583"/>
                  <a:gd name="connsiteX13" fmla="*/ 108801 w 427316"/>
                  <a:gd name="connsiteY13" fmla="*/ 383509 h 451583"/>
                  <a:gd name="connsiteX14" fmla="*/ 2286 w 427316"/>
                  <a:gd name="connsiteY14" fmla="*/ 349227 h 451583"/>
                  <a:gd name="connsiteX0" fmla="*/ 2286 w 427316"/>
                  <a:gd name="connsiteY0" fmla="*/ 349227 h 451583"/>
                  <a:gd name="connsiteX1" fmla="*/ 37967 w 427316"/>
                  <a:gd name="connsiteY1" fmla="*/ 219303 h 451583"/>
                  <a:gd name="connsiteX2" fmla="*/ 63725 w 427316"/>
                  <a:gd name="connsiteY2" fmla="*/ 119491 h 451583"/>
                  <a:gd name="connsiteX3" fmla="*/ 166755 w 427316"/>
                  <a:gd name="connsiteY3" fmla="*/ 106612 h 451583"/>
                  <a:gd name="connsiteX4" fmla="*/ 232291 w 427316"/>
                  <a:gd name="connsiteY4" fmla="*/ 92 h 451583"/>
                  <a:gd name="connsiteX5" fmla="*/ 301983 w 427316"/>
                  <a:gd name="connsiteY5" fmla="*/ 90515 h 451583"/>
                  <a:gd name="connsiteX6" fmla="*/ 423658 w 427316"/>
                  <a:gd name="connsiteY6" fmla="*/ 127066 h 451583"/>
                  <a:gd name="connsiteX7" fmla="*/ 392136 w 427316"/>
                  <a:gd name="connsiteY7" fmla="*/ 225743 h 451583"/>
                  <a:gd name="connsiteX8" fmla="*/ 421112 w 427316"/>
                  <a:gd name="connsiteY8" fmla="*/ 296577 h 451583"/>
                  <a:gd name="connsiteX9" fmla="*/ 350280 w 427316"/>
                  <a:gd name="connsiteY9" fmla="*/ 357752 h 451583"/>
                  <a:gd name="connsiteX10" fmla="*/ 344982 w 427316"/>
                  <a:gd name="connsiteY10" fmla="*/ 427905 h 451583"/>
                  <a:gd name="connsiteX11" fmla="*/ 237589 w 427316"/>
                  <a:gd name="connsiteY11" fmla="*/ 409266 h 451583"/>
                  <a:gd name="connsiteX12" fmla="*/ 169975 w 427316"/>
                  <a:gd name="connsiteY12" fmla="*/ 451124 h 451583"/>
                  <a:gd name="connsiteX13" fmla="*/ 108801 w 427316"/>
                  <a:gd name="connsiteY13" fmla="*/ 383509 h 451583"/>
                  <a:gd name="connsiteX14" fmla="*/ 2286 w 427316"/>
                  <a:gd name="connsiteY14" fmla="*/ 349227 h 451583"/>
                  <a:gd name="connsiteX0" fmla="*/ 2286 w 427316"/>
                  <a:gd name="connsiteY0" fmla="*/ 349227 h 451583"/>
                  <a:gd name="connsiteX1" fmla="*/ 37967 w 427316"/>
                  <a:gd name="connsiteY1" fmla="*/ 219303 h 451583"/>
                  <a:gd name="connsiteX2" fmla="*/ 63725 w 427316"/>
                  <a:gd name="connsiteY2" fmla="*/ 119491 h 451583"/>
                  <a:gd name="connsiteX3" fmla="*/ 166755 w 427316"/>
                  <a:gd name="connsiteY3" fmla="*/ 106612 h 451583"/>
                  <a:gd name="connsiteX4" fmla="*/ 232291 w 427316"/>
                  <a:gd name="connsiteY4" fmla="*/ 92 h 451583"/>
                  <a:gd name="connsiteX5" fmla="*/ 301983 w 427316"/>
                  <a:gd name="connsiteY5" fmla="*/ 90515 h 451583"/>
                  <a:gd name="connsiteX6" fmla="*/ 423658 w 427316"/>
                  <a:gd name="connsiteY6" fmla="*/ 127066 h 451583"/>
                  <a:gd name="connsiteX7" fmla="*/ 392136 w 427316"/>
                  <a:gd name="connsiteY7" fmla="*/ 225743 h 451583"/>
                  <a:gd name="connsiteX8" fmla="*/ 421112 w 427316"/>
                  <a:gd name="connsiteY8" fmla="*/ 296577 h 451583"/>
                  <a:gd name="connsiteX9" fmla="*/ 350280 w 427316"/>
                  <a:gd name="connsiteY9" fmla="*/ 357752 h 451583"/>
                  <a:gd name="connsiteX10" fmla="*/ 344982 w 427316"/>
                  <a:gd name="connsiteY10" fmla="*/ 427905 h 451583"/>
                  <a:gd name="connsiteX11" fmla="*/ 237589 w 427316"/>
                  <a:gd name="connsiteY11" fmla="*/ 409266 h 451583"/>
                  <a:gd name="connsiteX12" fmla="*/ 169975 w 427316"/>
                  <a:gd name="connsiteY12" fmla="*/ 451124 h 451583"/>
                  <a:gd name="connsiteX13" fmla="*/ 108801 w 427316"/>
                  <a:gd name="connsiteY13" fmla="*/ 383509 h 451583"/>
                  <a:gd name="connsiteX14" fmla="*/ 2286 w 427316"/>
                  <a:gd name="connsiteY14" fmla="*/ 349227 h 451583"/>
                  <a:gd name="connsiteX0" fmla="*/ 2286 w 427316"/>
                  <a:gd name="connsiteY0" fmla="*/ 349227 h 451583"/>
                  <a:gd name="connsiteX1" fmla="*/ 37967 w 427316"/>
                  <a:gd name="connsiteY1" fmla="*/ 219303 h 451583"/>
                  <a:gd name="connsiteX2" fmla="*/ 63725 w 427316"/>
                  <a:gd name="connsiteY2" fmla="*/ 119491 h 451583"/>
                  <a:gd name="connsiteX3" fmla="*/ 166755 w 427316"/>
                  <a:gd name="connsiteY3" fmla="*/ 106612 h 451583"/>
                  <a:gd name="connsiteX4" fmla="*/ 232291 w 427316"/>
                  <a:gd name="connsiteY4" fmla="*/ 92 h 451583"/>
                  <a:gd name="connsiteX5" fmla="*/ 301983 w 427316"/>
                  <a:gd name="connsiteY5" fmla="*/ 90515 h 451583"/>
                  <a:gd name="connsiteX6" fmla="*/ 423658 w 427316"/>
                  <a:gd name="connsiteY6" fmla="*/ 127066 h 451583"/>
                  <a:gd name="connsiteX7" fmla="*/ 392136 w 427316"/>
                  <a:gd name="connsiteY7" fmla="*/ 225743 h 451583"/>
                  <a:gd name="connsiteX8" fmla="*/ 421112 w 427316"/>
                  <a:gd name="connsiteY8" fmla="*/ 296577 h 451583"/>
                  <a:gd name="connsiteX9" fmla="*/ 350280 w 427316"/>
                  <a:gd name="connsiteY9" fmla="*/ 357752 h 451583"/>
                  <a:gd name="connsiteX10" fmla="*/ 344982 w 427316"/>
                  <a:gd name="connsiteY10" fmla="*/ 427905 h 451583"/>
                  <a:gd name="connsiteX11" fmla="*/ 237589 w 427316"/>
                  <a:gd name="connsiteY11" fmla="*/ 409266 h 451583"/>
                  <a:gd name="connsiteX12" fmla="*/ 169975 w 427316"/>
                  <a:gd name="connsiteY12" fmla="*/ 451124 h 451583"/>
                  <a:gd name="connsiteX13" fmla="*/ 108801 w 427316"/>
                  <a:gd name="connsiteY13" fmla="*/ 383509 h 451583"/>
                  <a:gd name="connsiteX14" fmla="*/ 2286 w 427316"/>
                  <a:gd name="connsiteY14" fmla="*/ 349227 h 451583"/>
                  <a:gd name="connsiteX0" fmla="*/ 2286 w 437512"/>
                  <a:gd name="connsiteY0" fmla="*/ 349227 h 451583"/>
                  <a:gd name="connsiteX1" fmla="*/ 37967 w 437512"/>
                  <a:gd name="connsiteY1" fmla="*/ 219303 h 451583"/>
                  <a:gd name="connsiteX2" fmla="*/ 63725 w 437512"/>
                  <a:gd name="connsiteY2" fmla="*/ 119491 h 451583"/>
                  <a:gd name="connsiteX3" fmla="*/ 166755 w 437512"/>
                  <a:gd name="connsiteY3" fmla="*/ 106612 h 451583"/>
                  <a:gd name="connsiteX4" fmla="*/ 232291 w 437512"/>
                  <a:gd name="connsiteY4" fmla="*/ 92 h 451583"/>
                  <a:gd name="connsiteX5" fmla="*/ 301983 w 437512"/>
                  <a:gd name="connsiteY5" fmla="*/ 90515 h 451583"/>
                  <a:gd name="connsiteX6" fmla="*/ 423658 w 437512"/>
                  <a:gd name="connsiteY6" fmla="*/ 127066 h 451583"/>
                  <a:gd name="connsiteX7" fmla="*/ 392136 w 437512"/>
                  <a:gd name="connsiteY7" fmla="*/ 225743 h 451583"/>
                  <a:gd name="connsiteX8" fmla="*/ 421112 w 437512"/>
                  <a:gd name="connsiteY8" fmla="*/ 296577 h 451583"/>
                  <a:gd name="connsiteX9" fmla="*/ 350280 w 437512"/>
                  <a:gd name="connsiteY9" fmla="*/ 357752 h 451583"/>
                  <a:gd name="connsiteX10" fmla="*/ 344982 w 437512"/>
                  <a:gd name="connsiteY10" fmla="*/ 427905 h 451583"/>
                  <a:gd name="connsiteX11" fmla="*/ 237589 w 437512"/>
                  <a:gd name="connsiteY11" fmla="*/ 409266 h 451583"/>
                  <a:gd name="connsiteX12" fmla="*/ 169975 w 437512"/>
                  <a:gd name="connsiteY12" fmla="*/ 451124 h 451583"/>
                  <a:gd name="connsiteX13" fmla="*/ 108801 w 437512"/>
                  <a:gd name="connsiteY13" fmla="*/ 383509 h 451583"/>
                  <a:gd name="connsiteX14" fmla="*/ 2286 w 437512"/>
                  <a:gd name="connsiteY14" fmla="*/ 349227 h 451583"/>
                  <a:gd name="connsiteX0" fmla="*/ 2286 w 425708"/>
                  <a:gd name="connsiteY0" fmla="*/ 353628 h 455984"/>
                  <a:gd name="connsiteX1" fmla="*/ 37967 w 425708"/>
                  <a:gd name="connsiteY1" fmla="*/ 223704 h 455984"/>
                  <a:gd name="connsiteX2" fmla="*/ 63725 w 425708"/>
                  <a:gd name="connsiteY2" fmla="*/ 123892 h 455984"/>
                  <a:gd name="connsiteX3" fmla="*/ 166755 w 425708"/>
                  <a:gd name="connsiteY3" fmla="*/ 111013 h 455984"/>
                  <a:gd name="connsiteX4" fmla="*/ 232291 w 425708"/>
                  <a:gd name="connsiteY4" fmla="*/ 4493 h 455984"/>
                  <a:gd name="connsiteX5" fmla="*/ 330960 w 425708"/>
                  <a:gd name="connsiteY5" fmla="*/ 40181 h 455984"/>
                  <a:gd name="connsiteX6" fmla="*/ 423658 w 425708"/>
                  <a:gd name="connsiteY6" fmla="*/ 131467 h 455984"/>
                  <a:gd name="connsiteX7" fmla="*/ 392136 w 425708"/>
                  <a:gd name="connsiteY7" fmla="*/ 230144 h 455984"/>
                  <a:gd name="connsiteX8" fmla="*/ 421112 w 425708"/>
                  <a:gd name="connsiteY8" fmla="*/ 300978 h 455984"/>
                  <a:gd name="connsiteX9" fmla="*/ 350280 w 425708"/>
                  <a:gd name="connsiteY9" fmla="*/ 362153 h 455984"/>
                  <a:gd name="connsiteX10" fmla="*/ 344982 w 425708"/>
                  <a:gd name="connsiteY10" fmla="*/ 432306 h 455984"/>
                  <a:gd name="connsiteX11" fmla="*/ 237589 w 425708"/>
                  <a:gd name="connsiteY11" fmla="*/ 413667 h 455984"/>
                  <a:gd name="connsiteX12" fmla="*/ 169975 w 425708"/>
                  <a:gd name="connsiteY12" fmla="*/ 455525 h 455984"/>
                  <a:gd name="connsiteX13" fmla="*/ 108801 w 425708"/>
                  <a:gd name="connsiteY13" fmla="*/ 387910 h 455984"/>
                  <a:gd name="connsiteX14" fmla="*/ 2286 w 425708"/>
                  <a:gd name="connsiteY14" fmla="*/ 353628 h 455984"/>
                  <a:gd name="connsiteX0" fmla="*/ 2286 w 422674"/>
                  <a:gd name="connsiteY0" fmla="*/ 353628 h 455984"/>
                  <a:gd name="connsiteX1" fmla="*/ 37967 w 422674"/>
                  <a:gd name="connsiteY1" fmla="*/ 223704 h 455984"/>
                  <a:gd name="connsiteX2" fmla="*/ 63725 w 422674"/>
                  <a:gd name="connsiteY2" fmla="*/ 123892 h 455984"/>
                  <a:gd name="connsiteX3" fmla="*/ 166755 w 422674"/>
                  <a:gd name="connsiteY3" fmla="*/ 111013 h 455984"/>
                  <a:gd name="connsiteX4" fmla="*/ 232291 w 422674"/>
                  <a:gd name="connsiteY4" fmla="*/ 4493 h 455984"/>
                  <a:gd name="connsiteX5" fmla="*/ 330960 w 422674"/>
                  <a:gd name="connsiteY5" fmla="*/ 40181 h 455984"/>
                  <a:gd name="connsiteX6" fmla="*/ 420438 w 422674"/>
                  <a:gd name="connsiteY6" fmla="*/ 89611 h 455984"/>
                  <a:gd name="connsiteX7" fmla="*/ 392136 w 422674"/>
                  <a:gd name="connsiteY7" fmla="*/ 230144 h 455984"/>
                  <a:gd name="connsiteX8" fmla="*/ 421112 w 422674"/>
                  <a:gd name="connsiteY8" fmla="*/ 300978 h 455984"/>
                  <a:gd name="connsiteX9" fmla="*/ 350280 w 422674"/>
                  <a:gd name="connsiteY9" fmla="*/ 362153 h 455984"/>
                  <a:gd name="connsiteX10" fmla="*/ 344982 w 422674"/>
                  <a:gd name="connsiteY10" fmla="*/ 432306 h 455984"/>
                  <a:gd name="connsiteX11" fmla="*/ 237589 w 422674"/>
                  <a:gd name="connsiteY11" fmla="*/ 413667 h 455984"/>
                  <a:gd name="connsiteX12" fmla="*/ 169975 w 422674"/>
                  <a:gd name="connsiteY12" fmla="*/ 455525 h 455984"/>
                  <a:gd name="connsiteX13" fmla="*/ 108801 w 422674"/>
                  <a:gd name="connsiteY13" fmla="*/ 387910 h 455984"/>
                  <a:gd name="connsiteX14" fmla="*/ 2286 w 422674"/>
                  <a:gd name="connsiteY14" fmla="*/ 353628 h 455984"/>
                  <a:gd name="connsiteX0" fmla="*/ 2286 w 425602"/>
                  <a:gd name="connsiteY0" fmla="*/ 353628 h 455984"/>
                  <a:gd name="connsiteX1" fmla="*/ 37967 w 425602"/>
                  <a:gd name="connsiteY1" fmla="*/ 223704 h 455984"/>
                  <a:gd name="connsiteX2" fmla="*/ 63725 w 425602"/>
                  <a:gd name="connsiteY2" fmla="*/ 123892 h 455984"/>
                  <a:gd name="connsiteX3" fmla="*/ 166755 w 425602"/>
                  <a:gd name="connsiteY3" fmla="*/ 111013 h 455984"/>
                  <a:gd name="connsiteX4" fmla="*/ 232291 w 425602"/>
                  <a:gd name="connsiteY4" fmla="*/ 4493 h 455984"/>
                  <a:gd name="connsiteX5" fmla="*/ 330960 w 425602"/>
                  <a:gd name="connsiteY5" fmla="*/ 40181 h 455984"/>
                  <a:gd name="connsiteX6" fmla="*/ 420438 w 425602"/>
                  <a:gd name="connsiteY6" fmla="*/ 89611 h 455984"/>
                  <a:gd name="connsiteX7" fmla="*/ 408234 w 425602"/>
                  <a:gd name="connsiteY7" fmla="*/ 181849 h 455984"/>
                  <a:gd name="connsiteX8" fmla="*/ 421112 w 425602"/>
                  <a:gd name="connsiteY8" fmla="*/ 300978 h 455984"/>
                  <a:gd name="connsiteX9" fmla="*/ 350280 w 425602"/>
                  <a:gd name="connsiteY9" fmla="*/ 362153 h 455984"/>
                  <a:gd name="connsiteX10" fmla="*/ 344982 w 425602"/>
                  <a:gd name="connsiteY10" fmla="*/ 432306 h 455984"/>
                  <a:gd name="connsiteX11" fmla="*/ 237589 w 425602"/>
                  <a:gd name="connsiteY11" fmla="*/ 413667 h 455984"/>
                  <a:gd name="connsiteX12" fmla="*/ 169975 w 425602"/>
                  <a:gd name="connsiteY12" fmla="*/ 455525 h 455984"/>
                  <a:gd name="connsiteX13" fmla="*/ 108801 w 425602"/>
                  <a:gd name="connsiteY13" fmla="*/ 387910 h 455984"/>
                  <a:gd name="connsiteX14" fmla="*/ 2286 w 425602"/>
                  <a:gd name="connsiteY14" fmla="*/ 353628 h 455984"/>
                  <a:gd name="connsiteX0" fmla="*/ 2286 w 437210"/>
                  <a:gd name="connsiteY0" fmla="*/ 353628 h 455984"/>
                  <a:gd name="connsiteX1" fmla="*/ 37967 w 437210"/>
                  <a:gd name="connsiteY1" fmla="*/ 223704 h 455984"/>
                  <a:gd name="connsiteX2" fmla="*/ 63725 w 437210"/>
                  <a:gd name="connsiteY2" fmla="*/ 123892 h 455984"/>
                  <a:gd name="connsiteX3" fmla="*/ 166755 w 437210"/>
                  <a:gd name="connsiteY3" fmla="*/ 111013 h 455984"/>
                  <a:gd name="connsiteX4" fmla="*/ 232291 w 437210"/>
                  <a:gd name="connsiteY4" fmla="*/ 4493 h 455984"/>
                  <a:gd name="connsiteX5" fmla="*/ 330960 w 437210"/>
                  <a:gd name="connsiteY5" fmla="*/ 40181 h 455984"/>
                  <a:gd name="connsiteX6" fmla="*/ 420438 w 437210"/>
                  <a:gd name="connsiteY6" fmla="*/ 89611 h 455984"/>
                  <a:gd name="connsiteX7" fmla="*/ 408234 w 437210"/>
                  <a:gd name="connsiteY7" fmla="*/ 181849 h 455984"/>
                  <a:gd name="connsiteX8" fmla="*/ 437210 w 437210"/>
                  <a:gd name="connsiteY8" fmla="*/ 243023 h 455984"/>
                  <a:gd name="connsiteX9" fmla="*/ 350280 w 437210"/>
                  <a:gd name="connsiteY9" fmla="*/ 362153 h 455984"/>
                  <a:gd name="connsiteX10" fmla="*/ 344982 w 437210"/>
                  <a:gd name="connsiteY10" fmla="*/ 432306 h 455984"/>
                  <a:gd name="connsiteX11" fmla="*/ 237589 w 437210"/>
                  <a:gd name="connsiteY11" fmla="*/ 413667 h 455984"/>
                  <a:gd name="connsiteX12" fmla="*/ 169975 w 437210"/>
                  <a:gd name="connsiteY12" fmla="*/ 455525 h 455984"/>
                  <a:gd name="connsiteX13" fmla="*/ 108801 w 437210"/>
                  <a:gd name="connsiteY13" fmla="*/ 387910 h 455984"/>
                  <a:gd name="connsiteX14" fmla="*/ 2286 w 437210"/>
                  <a:gd name="connsiteY14" fmla="*/ 353628 h 455984"/>
                  <a:gd name="connsiteX0" fmla="*/ 2286 w 437210"/>
                  <a:gd name="connsiteY0" fmla="*/ 353628 h 455984"/>
                  <a:gd name="connsiteX1" fmla="*/ 37967 w 437210"/>
                  <a:gd name="connsiteY1" fmla="*/ 223704 h 455984"/>
                  <a:gd name="connsiteX2" fmla="*/ 63725 w 437210"/>
                  <a:gd name="connsiteY2" fmla="*/ 123892 h 455984"/>
                  <a:gd name="connsiteX3" fmla="*/ 166755 w 437210"/>
                  <a:gd name="connsiteY3" fmla="*/ 111013 h 455984"/>
                  <a:gd name="connsiteX4" fmla="*/ 232291 w 437210"/>
                  <a:gd name="connsiteY4" fmla="*/ 4493 h 455984"/>
                  <a:gd name="connsiteX5" fmla="*/ 330960 w 437210"/>
                  <a:gd name="connsiteY5" fmla="*/ 40181 h 455984"/>
                  <a:gd name="connsiteX6" fmla="*/ 420438 w 437210"/>
                  <a:gd name="connsiteY6" fmla="*/ 89611 h 455984"/>
                  <a:gd name="connsiteX7" fmla="*/ 408234 w 437210"/>
                  <a:gd name="connsiteY7" fmla="*/ 181849 h 455984"/>
                  <a:gd name="connsiteX8" fmla="*/ 437210 w 437210"/>
                  <a:gd name="connsiteY8" fmla="*/ 243023 h 455984"/>
                  <a:gd name="connsiteX9" fmla="*/ 350280 w 437210"/>
                  <a:gd name="connsiteY9" fmla="*/ 304198 h 455984"/>
                  <a:gd name="connsiteX10" fmla="*/ 344982 w 437210"/>
                  <a:gd name="connsiteY10" fmla="*/ 432306 h 455984"/>
                  <a:gd name="connsiteX11" fmla="*/ 237589 w 437210"/>
                  <a:gd name="connsiteY11" fmla="*/ 413667 h 455984"/>
                  <a:gd name="connsiteX12" fmla="*/ 169975 w 437210"/>
                  <a:gd name="connsiteY12" fmla="*/ 455525 h 455984"/>
                  <a:gd name="connsiteX13" fmla="*/ 108801 w 437210"/>
                  <a:gd name="connsiteY13" fmla="*/ 387910 h 455984"/>
                  <a:gd name="connsiteX14" fmla="*/ 2286 w 437210"/>
                  <a:gd name="connsiteY14" fmla="*/ 353628 h 455984"/>
                  <a:gd name="connsiteX0" fmla="*/ 2286 w 437210"/>
                  <a:gd name="connsiteY0" fmla="*/ 353628 h 456035"/>
                  <a:gd name="connsiteX1" fmla="*/ 37967 w 437210"/>
                  <a:gd name="connsiteY1" fmla="*/ 223704 h 456035"/>
                  <a:gd name="connsiteX2" fmla="*/ 63725 w 437210"/>
                  <a:gd name="connsiteY2" fmla="*/ 123892 h 456035"/>
                  <a:gd name="connsiteX3" fmla="*/ 166755 w 437210"/>
                  <a:gd name="connsiteY3" fmla="*/ 111013 h 456035"/>
                  <a:gd name="connsiteX4" fmla="*/ 232291 w 437210"/>
                  <a:gd name="connsiteY4" fmla="*/ 4493 h 456035"/>
                  <a:gd name="connsiteX5" fmla="*/ 330960 w 437210"/>
                  <a:gd name="connsiteY5" fmla="*/ 40181 h 456035"/>
                  <a:gd name="connsiteX6" fmla="*/ 420438 w 437210"/>
                  <a:gd name="connsiteY6" fmla="*/ 89611 h 456035"/>
                  <a:gd name="connsiteX7" fmla="*/ 408234 w 437210"/>
                  <a:gd name="connsiteY7" fmla="*/ 181849 h 456035"/>
                  <a:gd name="connsiteX8" fmla="*/ 437210 w 437210"/>
                  <a:gd name="connsiteY8" fmla="*/ 243023 h 456035"/>
                  <a:gd name="connsiteX9" fmla="*/ 350280 w 437210"/>
                  <a:gd name="connsiteY9" fmla="*/ 304198 h 456035"/>
                  <a:gd name="connsiteX10" fmla="*/ 322444 w 437210"/>
                  <a:gd name="connsiteY10" fmla="*/ 403329 h 456035"/>
                  <a:gd name="connsiteX11" fmla="*/ 237589 w 437210"/>
                  <a:gd name="connsiteY11" fmla="*/ 413667 h 456035"/>
                  <a:gd name="connsiteX12" fmla="*/ 169975 w 437210"/>
                  <a:gd name="connsiteY12" fmla="*/ 455525 h 456035"/>
                  <a:gd name="connsiteX13" fmla="*/ 108801 w 437210"/>
                  <a:gd name="connsiteY13" fmla="*/ 387910 h 456035"/>
                  <a:gd name="connsiteX14" fmla="*/ 2286 w 437210"/>
                  <a:gd name="connsiteY14" fmla="*/ 353628 h 456035"/>
                  <a:gd name="connsiteX0" fmla="*/ 2785 w 437709"/>
                  <a:gd name="connsiteY0" fmla="*/ 353628 h 456035"/>
                  <a:gd name="connsiteX1" fmla="*/ 38466 w 437709"/>
                  <a:gd name="connsiteY1" fmla="*/ 223704 h 456035"/>
                  <a:gd name="connsiteX2" fmla="*/ 64224 w 437709"/>
                  <a:gd name="connsiteY2" fmla="*/ 123892 h 456035"/>
                  <a:gd name="connsiteX3" fmla="*/ 167254 w 437709"/>
                  <a:gd name="connsiteY3" fmla="*/ 111013 h 456035"/>
                  <a:gd name="connsiteX4" fmla="*/ 232790 w 437709"/>
                  <a:gd name="connsiteY4" fmla="*/ 4493 h 456035"/>
                  <a:gd name="connsiteX5" fmla="*/ 331459 w 437709"/>
                  <a:gd name="connsiteY5" fmla="*/ 40181 h 456035"/>
                  <a:gd name="connsiteX6" fmla="*/ 420937 w 437709"/>
                  <a:gd name="connsiteY6" fmla="*/ 89611 h 456035"/>
                  <a:gd name="connsiteX7" fmla="*/ 408733 w 437709"/>
                  <a:gd name="connsiteY7" fmla="*/ 181849 h 456035"/>
                  <a:gd name="connsiteX8" fmla="*/ 437709 w 437709"/>
                  <a:gd name="connsiteY8" fmla="*/ 243023 h 456035"/>
                  <a:gd name="connsiteX9" fmla="*/ 350779 w 437709"/>
                  <a:gd name="connsiteY9" fmla="*/ 304198 h 456035"/>
                  <a:gd name="connsiteX10" fmla="*/ 322943 w 437709"/>
                  <a:gd name="connsiteY10" fmla="*/ 403329 h 456035"/>
                  <a:gd name="connsiteX11" fmla="*/ 238088 w 437709"/>
                  <a:gd name="connsiteY11" fmla="*/ 413667 h 456035"/>
                  <a:gd name="connsiteX12" fmla="*/ 170474 w 437709"/>
                  <a:gd name="connsiteY12" fmla="*/ 455525 h 456035"/>
                  <a:gd name="connsiteX13" fmla="*/ 118959 w 437709"/>
                  <a:gd name="connsiteY13" fmla="*/ 362152 h 456035"/>
                  <a:gd name="connsiteX14" fmla="*/ 2785 w 437709"/>
                  <a:gd name="connsiteY14" fmla="*/ 353628 h 456035"/>
                  <a:gd name="connsiteX0" fmla="*/ 2785 w 437709"/>
                  <a:gd name="connsiteY0" fmla="*/ 353628 h 455940"/>
                  <a:gd name="connsiteX1" fmla="*/ 38466 w 437709"/>
                  <a:gd name="connsiteY1" fmla="*/ 223704 h 455940"/>
                  <a:gd name="connsiteX2" fmla="*/ 64224 w 437709"/>
                  <a:gd name="connsiteY2" fmla="*/ 123892 h 455940"/>
                  <a:gd name="connsiteX3" fmla="*/ 167254 w 437709"/>
                  <a:gd name="connsiteY3" fmla="*/ 111013 h 455940"/>
                  <a:gd name="connsiteX4" fmla="*/ 232790 w 437709"/>
                  <a:gd name="connsiteY4" fmla="*/ 4493 h 455940"/>
                  <a:gd name="connsiteX5" fmla="*/ 331459 w 437709"/>
                  <a:gd name="connsiteY5" fmla="*/ 40181 h 455940"/>
                  <a:gd name="connsiteX6" fmla="*/ 420937 w 437709"/>
                  <a:gd name="connsiteY6" fmla="*/ 89611 h 455940"/>
                  <a:gd name="connsiteX7" fmla="*/ 408733 w 437709"/>
                  <a:gd name="connsiteY7" fmla="*/ 181849 h 455940"/>
                  <a:gd name="connsiteX8" fmla="*/ 437709 w 437709"/>
                  <a:gd name="connsiteY8" fmla="*/ 243023 h 455940"/>
                  <a:gd name="connsiteX9" fmla="*/ 350779 w 437709"/>
                  <a:gd name="connsiteY9" fmla="*/ 304198 h 455940"/>
                  <a:gd name="connsiteX10" fmla="*/ 322943 w 437709"/>
                  <a:gd name="connsiteY10" fmla="*/ 403329 h 455940"/>
                  <a:gd name="connsiteX11" fmla="*/ 250967 w 437709"/>
                  <a:gd name="connsiteY11" fmla="*/ 404008 h 455940"/>
                  <a:gd name="connsiteX12" fmla="*/ 170474 w 437709"/>
                  <a:gd name="connsiteY12" fmla="*/ 455525 h 455940"/>
                  <a:gd name="connsiteX13" fmla="*/ 118959 w 437709"/>
                  <a:gd name="connsiteY13" fmla="*/ 362152 h 455940"/>
                  <a:gd name="connsiteX14" fmla="*/ 2785 w 437709"/>
                  <a:gd name="connsiteY14" fmla="*/ 353628 h 455940"/>
                  <a:gd name="connsiteX0" fmla="*/ 2785 w 437709"/>
                  <a:gd name="connsiteY0" fmla="*/ 353628 h 430475"/>
                  <a:gd name="connsiteX1" fmla="*/ 38466 w 437709"/>
                  <a:gd name="connsiteY1" fmla="*/ 223704 h 430475"/>
                  <a:gd name="connsiteX2" fmla="*/ 64224 w 437709"/>
                  <a:gd name="connsiteY2" fmla="*/ 123892 h 430475"/>
                  <a:gd name="connsiteX3" fmla="*/ 167254 w 437709"/>
                  <a:gd name="connsiteY3" fmla="*/ 111013 h 430475"/>
                  <a:gd name="connsiteX4" fmla="*/ 232790 w 437709"/>
                  <a:gd name="connsiteY4" fmla="*/ 4493 h 430475"/>
                  <a:gd name="connsiteX5" fmla="*/ 331459 w 437709"/>
                  <a:gd name="connsiteY5" fmla="*/ 40181 h 430475"/>
                  <a:gd name="connsiteX6" fmla="*/ 420937 w 437709"/>
                  <a:gd name="connsiteY6" fmla="*/ 89611 h 430475"/>
                  <a:gd name="connsiteX7" fmla="*/ 408733 w 437709"/>
                  <a:gd name="connsiteY7" fmla="*/ 181849 h 430475"/>
                  <a:gd name="connsiteX8" fmla="*/ 437709 w 437709"/>
                  <a:gd name="connsiteY8" fmla="*/ 243023 h 430475"/>
                  <a:gd name="connsiteX9" fmla="*/ 350779 w 437709"/>
                  <a:gd name="connsiteY9" fmla="*/ 304198 h 430475"/>
                  <a:gd name="connsiteX10" fmla="*/ 322943 w 437709"/>
                  <a:gd name="connsiteY10" fmla="*/ 403329 h 430475"/>
                  <a:gd name="connsiteX11" fmla="*/ 250967 w 437709"/>
                  <a:gd name="connsiteY11" fmla="*/ 404008 h 430475"/>
                  <a:gd name="connsiteX12" fmla="*/ 164035 w 437709"/>
                  <a:gd name="connsiteY12" fmla="*/ 429767 h 430475"/>
                  <a:gd name="connsiteX13" fmla="*/ 118959 w 437709"/>
                  <a:gd name="connsiteY13" fmla="*/ 362152 h 430475"/>
                  <a:gd name="connsiteX14" fmla="*/ 2785 w 437709"/>
                  <a:gd name="connsiteY14" fmla="*/ 353628 h 430475"/>
                  <a:gd name="connsiteX0" fmla="*/ 331459 w 448395"/>
                  <a:gd name="connsiteY0" fmla="*/ 39329 h 429623"/>
                  <a:gd name="connsiteX1" fmla="*/ 420937 w 448395"/>
                  <a:gd name="connsiteY1" fmla="*/ 88759 h 429623"/>
                  <a:gd name="connsiteX2" fmla="*/ 408733 w 448395"/>
                  <a:gd name="connsiteY2" fmla="*/ 180997 h 429623"/>
                  <a:gd name="connsiteX3" fmla="*/ 437709 w 448395"/>
                  <a:gd name="connsiteY3" fmla="*/ 242171 h 429623"/>
                  <a:gd name="connsiteX4" fmla="*/ 350779 w 448395"/>
                  <a:gd name="connsiteY4" fmla="*/ 303346 h 429623"/>
                  <a:gd name="connsiteX5" fmla="*/ 322943 w 448395"/>
                  <a:gd name="connsiteY5" fmla="*/ 402477 h 429623"/>
                  <a:gd name="connsiteX6" fmla="*/ 250967 w 448395"/>
                  <a:gd name="connsiteY6" fmla="*/ 403156 h 429623"/>
                  <a:gd name="connsiteX7" fmla="*/ 164035 w 448395"/>
                  <a:gd name="connsiteY7" fmla="*/ 428915 h 429623"/>
                  <a:gd name="connsiteX8" fmla="*/ 118959 w 448395"/>
                  <a:gd name="connsiteY8" fmla="*/ 361300 h 429623"/>
                  <a:gd name="connsiteX9" fmla="*/ 2785 w 448395"/>
                  <a:gd name="connsiteY9" fmla="*/ 352776 h 429623"/>
                  <a:gd name="connsiteX10" fmla="*/ 38466 w 448395"/>
                  <a:gd name="connsiteY10" fmla="*/ 222852 h 429623"/>
                  <a:gd name="connsiteX11" fmla="*/ 64224 w 448395"/>
                  <a:gd name="connsiteY11" fmla="*/ 123040 h 429623"/>
                  <a:gd name="connsiteX12" fmla="*/ 167254 w 448395"/>
                  <a:gd name="connsiteY12" fmla="*/ 110161 h 429623"/>
                  <a:gd name="connsiteX13" fmla="*/ 232790 w 448395"/>
                  <a:gd name="connsiteY13" fmla="*/ 3641 h 429623"/>
                  <a:gd name="connsiteX14" fmla="*/ 448395 w 448395"/>
                  <a:gd name="connsiteY14" fmla="*/ 122976 h 429623"/>
                  <a:gd name="connsiteX0" fmla="*/ 393356 w 448395"/>
                  <a:gd name="connsiteY0" fmla="*/ 2639 h 429623"/>
                  <a:gd name="connsiteX1" fmla="*/ 420937 w 448395"/>
                  <a:gd name="connsiteY1" fmla="*/ 88759 h 429623"/>
                  <a:gd name="connsiteX2" fmla="*/ 408733 w 448395"/>
                  <a:gd name="connsiteY2" fmla="*/ 180997 h 429623"/>
                  <a:gd name="connsiteX3" fmla="*/ 437709 w 448395"/>
                  <a:gd name="connsiteY3" fmla="*/ 242171 h 429623"/>
                  <a:gd name="connsiteX4" fmla="*/ 350779 w 448395"/>
                  <a:gd name="connsiteY4" fmla="*/ 303346 h 429623"/>
                  <a:gd name="connsiteX5" fmla="*/ 322943 w 448395"/>
                  <a:gd name="connsiteY5" fmla="*/ 402477 h 429623"/>
                  <a:gd name="connsiteX6" fmla="*/ 250967 w 448395"/>
                  <a:gd name="connsiteY6" fmla="*/ 403156 h 429623"/>
                  <a:gd name="connsiteX7" fmla="*/ 164035 w 448395"/>
                  <a:gd name="connsiteY7" fmla="*/ 428915 h 429623"/>
                  <a:gd name="connsiteX8" fmla="*/ 118959 w 448395"/>
                  <a:gd name="connsiteY8" fmla="*/ 361300 h 429623"/>
                  <a:gd name="connsiteX9" fmla="*/ 2785 w 448395"/>
                  <a:gd name="connsiteY9" fmla="*/ 352776 h 429623"/>
                  <a:gd name="connsiteX10" fmla="*/ 38466 w 448395"/>
                  <a:gd name="connsiteY10" fmla="*/ 222852 h 429623"/>
                  <a:gd name="connsiteX11" fmla="*/ 64224 w 448395"/>
                  <a:gd name="connsiteY11" fmla="*/ 123040 h 429623"/>
                  <a:gd name="connsiteX12" fmla="*/ 167254 w 448395"/>
                  <a:gd name="connsiteY12" fmla="*/ 110161 h 429623"/>
                  <a:gd name="connsiteX13" fmla="*/ 232790 w 448395"/>
                  <a:gd name="connsiteY13" fmla="*/ 3641 h 429623"/>
                  <a:gd name="connsiteX14" fmla="*/ 448395 w 448395"/>
                  <a:gd name="connsiteY14" fmla="*/ 122976 h 429623"/>
                  <a:gd name="connsiteX0" fmla="*/ 393356 w 473978"/>
                  <a:gd name="connsiteY0" fmla="*/ 2639 h 429623"/>
                  <a:gd name="connsiteX1" fmla="*/ 473894 w 473978"/>
                  <a:gd name="connsiteY1" fmla="*/ 96946 h 429623"/>
                  <a:gd name="connsiteX2" fmla="*/ 408733 w 473978"/>
                  <a:gd name="connsiteY2" fmla="*/ 180997 h 429623"/>
                  <a:gd name="connsiteX3" fmla="*/ 437709 w 473978"/>
                  <a:gd name="connsiteY3" fmla="*/ 242171 h 429623"/>
                  <a:gd name="connsiteX4" fmla="*/ 350779 w 473978"/>
                  <a:gd name="connsiteY4" fmla="*/ 303346 h 429623"/>
                  <a:gd name="connsiteX5" fmla="*/ 322943 w 473978"/>
                  <a:gd name="connsiteY5" fmla="*/ 402477 h 429623"/>
                  <a:gd name="connsiteX6" fmla="*/ 250967 w 473978"/>
                  <a:gd name="connsiteY6" fmla="*/ 403156 h 429623"/>
                  <a:gd name="connsiteX7" fmla="*/ 164035 w 473978"/>
                  <a:gd name="connsiteY7" fmla="*/ 428915 h 429623"/>
                  <a:gd name="connsiteX8" fmla="*/ 118959 w 473978"/>
                  <a:gd name="connsiteY8" fmla="*/ 361300 h 429623"/>
                  <a:gd name="connsiteX9" fmla="*/ 2785 w 473978"/>
                  <a:gd name="connsiteY9" fmla="*/ 352776 h 429623"/>
                  <a:gd name="connsiteX10" fmla="*/ 38466 w 473978"/>
                  <a:gd name="connsiteY10" fmla="*/ 222852 h 429623"/>
                  <a:gd name="connsiteX11" fmla="*/ 64224 w 473978"/>
                  <a:gd name="connsiteY11" fmla="*/ 123040 h 429623"/>
                  <a:gd name="connsiteX12" fmla="*/ 167254 w 473978"/>
                  <a:gd name="connsiteY12" fmla="*/ 110161 h 429623"/>
                  <a:gd name="connsiteX13" fmla="*/ 232790 w 473978"/>
                  <a:gd name="connsiteY13" fmla="*/ 3641 h 429623"/>
                  <a:gd name="connsiteX14" fmla="*/ 448395 w 473978"/>
                  <a:gd name="connsiteY14" fmla="*/ 122976 h 429623"/>
                  <a:gd name="connsiteX0" fmla="*/ 393356 w 553007"/>
                  <a:gd name="connsiteY0" fmla="*/ 2639 h 429623"/>
                  <a:gd name="connsiteX1" fmla="*/ 552972 w 553007"/>
                  <a:gd name="connsiteY1" fmla="*/ 125693 h 429623"/>
                  <a:gd name="connsiteX2" fmla="*/ 408733 w 553007"/>
                  <a:gd name="connsiteY2" fmla="*/ 180997 h 429623"/>
                  <a:gd name="connsiteX3" fmla="*/ 437709 w 553007"/>
                  <a:gd name="connsiteY3" fmla="*/ 242171 h 429623"/>
                  <a:gd name="connsiteX4" fmla="*/ 350779 w 553007"/>
                  <a:gd name="connsiteY4" fmla="*/ 303346 h 429623"/>
                  <a:gd name="connsiteX5" fmla="*/ 322943 w 553007"/>
                  <a:gd name="connsiteY5" fmla="*/ 402477 h 429623"/>
                  <a:gd name="connsiteX6" fmla="*/ 250967 w 553007"/>
                  <a:gd name="connsiteY6" fmla="*/ 403156 h 429623"/>
                  <a:gd name="connsiteX7" fmla="*/ 164035 w 553007"/>
                  <a:gd name="connsiteY7" fmla="*/ 428915 h 429623"/>
                  <a:gd name="connsiteX8" fmla="*/ 118959 w 553007"/>
                  <a:gd name="connsiteY8" fmla="*/ 361300 h 429623"/>
                  <a:gd name="connsiteX9" fmla="*/ 2785 w 553007"/>
                  <a:gd name="connsiteY9" fmla="*/ 352776 h 429623"/>
                  <a:gd name="connsiteX10" fmla="*/ 38466 w 553007"/>
                  <a:gd name="connsiteY10" fmla="*/ 222852 h 429623"/>
                  <a:gd name="connsiteX11" fmla="*/ 64224 w 553007"/>
                  <a:gd name="connsiteY11" fmla="*/ 123040 h 429623"/>
                  <a:gd name="connsiteX12" fmla="*/ 167254 w 553007"/>
                  <a:gd name="connsiteY12" fmla="*/ 110161 h 429623"/>
                  <a:gd name="connsiteX13" fmla="*/ 232790 w 553007"/>
                  <a:gd name="connsiteY13" fmla="*/ 3641 h 429623"/>
                  <a:gd name="connsiteX14" fmla="*/ 448395 w 553007"/>
                  <a:gd name="connsiteY14" fmla="*/ 122976 h 429623"/>
                  <a:gd name="connsiteX0" fmla="*/ 393356 w 553007"/>
                  <a:gd name="connsiteY0" fmla="*/ 17327 h 444311"/>
                  <a:gd name="connsiteX1" fmla="*/ 552972 w 553007"/>
                  <a:gd name="connsiteY1" fmla="*/ 140381 h 444311"/>
                  <a:gd name="connsiteX2" fmla="*/ 408733 w 553007"/>
                  <a:gd name="connsiteY2" fmla="*/ 195685 h 444311"/>
                  <a:gd name="connsiteX3" fmla="*/ 437709 w 553007"/>
                  <a:gd name="connsiteY3" fmla="*/ 256859 h 444311"/>
                  <a:gd name="connsiteX4" fmla="*/ 350779 w 553007"/>
                  <a:gd name="connsiteY4" fmla="*/ 318034 h 444311"/>
                  <a:gd name="connsiteX5" fmla="*/ 322943 w 553007"/>
                  <a:gd name="connsiteY5" fmla="*/ 417165 h 444311"/>
                  <a:gd name="connsiteX6" fmla="*/ 250967 w 553007"/>
                  <a:gd name="connsiteY6" fmla="*/ 417844 h 444311"/>
                  <a:gd name="connsiteX7" fmla="*/ 164035 w 553007"/>
                  <a:gd name="connsiteY7" fmla="*/ 443603 h 444311"/>
                  <a:gd name="connsiteX8" fmla="*/ 118959 w 553007"/>
                  <a:gd name="connsiteY8" fmla="*/ 375988 h 444311"/>
                  <a:gd name="connsiteX9" fmla="*/ 2785 w 553007"/>
                  <a:gd name="connsiteY9" fmla="*/ 367464 h 444311"/>
                  <a:gd name="connsiteX10" fmla="*/ 38466 w 553007"/>
                  <a:gd name="connsiteY10" fmla="*/ 237540 h 444311"/>
                  <a:gd name="connsiteX11" fmla="*/ 64224 w 553007"/>
                  <a:gd name="connsiteY11" fmla="*/ 137728 h 444311"/>
                  <a:gd name="connsiteX12" fmla="*/ 167254 w 553007"/>
                  <a:gd name="connsiteY12" fmla="*/ 124849 h 444311"/>
                  <a:gd name="connsiteX13" fmla="*/ 232790 w 553007"/>
                  <a:gd name="connsiteY13" fmla="*/ 18329 h 444311"/>
                  <a:gd name="connsiteX14" fmla="*/ 337229 w 553007"/>
                  <a:gd name="connsiteY14" fmla="*/ 77524 h 444311"/>
                  <a:gd name="connsiteX0" fmla="*/ 393356 w 553007"/>
                  <a:gd name="connsiteY0" fmla="*/ 99 h 427083"/>
                  <a:gd name="connsiteX1" fmla="*/ 552972 w 553007"/>
                  <a:gd name="connsiteY1" fmla="*/ 123153 h 427083"/>
                  <a:gd name="connsiteX2" fmla="*/ 408733 w 553007"/>
                  <a:gd name="connsiteY2" fmla="*/ 178457 h 427083"/>
                  <a:gd name="connsiteX3" fmla="*/ 437709 w 553007"/>
                  <a:gd name="connsiteY3" fmla="*/ 239631 h 427083"/>
                  <a:gd name="connsiteX4" fmla="*/ 350779 w 553007"/>
                  <a:gd name="connsiteY4" fmla="*/ 300806 h 427083"/>
                  <a:gd name="connsiteX5" fmla="*/ 322943 w 553007"/>
                  <a:gd name="connsiteY5" fmla="*/ 399937 h 427083"/>
                  <a:gd name="connsiteX6" fmla="*/ 250967 w 553007"/>
                  <a:gd name="connsiteY6" fmla="*/ 400616 h 427083"/>
                  <a:gd name="connsiteX7" fmla="*/ 164035 w 553007"/>
                  <a:gd name="connsiteY7" fmla="*/ 426375 h 427083"/>
                  <a:gd name="connsiteX8" fmla="*/ 118959 w 553007"/>
                  <a:gd name="connsiteY8" fmla="*/ 358760 h 427083"/>
                  <a:gd name="connsiteX9" fmla="*/ 2785 w 553007"/>
                  <a:gd name="connsiteY9" fmla="*/ 350236 h 427083"/>
                  <a:gd name="connsiteX10" fmla="*/ 38466 w 553007"/>
                  <a:gd name="connsiteY10" fmla="*/ 220312 h 427083"/>
                  <a:gd name="connsiteX11" fmla="*/ 64224 w 553007"/>
                  <a:gd name="connsiteY11" fmla="*/ 120500 h 427083"/>
                  <a:gd name="connsiteX12" fmla="*/ 167254 w 553007"/>
                  <a:gd name="connsiteY12" fmla="*/ 107621 h 427083"/>
                  <a:gd name="connsiteX13" fmla="*/ 232790 w 553007"/>
                  <a:gd name="connsiteY13" fmla="*/ 1101 h 427083"/>
                  <a:gd name="connsiteX14" fmla="*/ 337229 w 553007"/>
                  <a:gd name="connsiteY14" fmla="*/ 60296 h 427083"/>
                  <a:gd name="connsiteX0" fmla="*/ 393356 w 437709"/>
                  <a:gd name="connsiteY0" fmla="*/ 99 h 427083"/>
                  <a:gd name="connsiteX1" fmla="*/ 436327 w 437709"/>
                  <a:gd name="connsiteY1" fmla="*/ 111730 h 427083"/>
                  <a:gd name="connsiteX2" fmla="*/ 408733 w 437709"/>
                  <a:gd name="connsiteY2" fmla="*/ 178457 h 427083"/>
                  <a:gd name="connsiteX3" fmla="*/ 437709 w 437709"/>
                  <a:gd name="connsiteY3" fmla="*/ 239631 h 427083"/>
                  <a:gd name="connsiteX4" fmla="*/ 350779 w 437709"/>
                  <a:gd name="connsiteY4" fmla="*/ 300806 h 427083"/>
                  <a:gd name="connsiteX5" fmla="*/ 322943 w 437709"/>
                  <a:gd name="connsiteY5" fmla="*/ 399937 h 427083"/>
                  <a:gd name="connsiteX6" fmla="*/ 250967 w 437709"/>
                  <a:gd name="connsiteY6" fmla="*/ 400616 h 427083"/>
                  <a:gd name="connsiteX7" fmla="*/ 164035 w 437709"/>
                  <a:gd name="connsiteY7" fmla="*/ 426375 h 427083"/>
                  <a:gd name="connsiteX8" fmla="*/ 118959 w 437709"/>
                  <a:gd name="connsiteY8" fmla="*/ 358760 h 427083"/>
                  <a:gd name="connsiteX9" fmla="*/ 2785 w 437709"/>
                  <a:gd name="connsiteY9" fmla="*/ 350236 h 427083"/>
                  <a:gd name="connsiteX10" fmla="*/ 38466 w 437709"/>
                  <a:gd name="connsiteY10" fmla="*/ 220312 h 427083"/>
                  <a:gd name="connsiteX11" fmla="*/ 64224 w 437709"/>
                  <a:gd name="connsiteY11" fmla="*/ 120500 h 427083"/>
                  <a:gd name="connsiteX12" fmla="*/ 167254 w 437709"/>
                  <a:gd name="connsiteY12" fmla="*/ 107621 h 427083"/>
                  <a:gd name="connsiteX13" fmla="*/ 232790 w 437709"/>
                  <a:gd name="connsiteY13" fmla="*/ 1101 h 427083"/>
                  <a:gd name="connsiteX14" fmla="*/ 337229 w 437709"/>
                  <a:gd name="connsiteY14" fmla="*/ 60296 h 427083"/>
                  <a:gd name="connsiteX0" fmla="*/ 415306 w 439926"/>
                  <a:gd name="connsiteY0" fmla="*/ 49751 h 427083"/>
                  <a:gd name="connsiteX1" fmla="*/ 436327 w 439926"/>
                  <a:gd name="connsiteY1" fmla="*/ 111730 h 427083"/>
                  <a:gd name="connsiteX2" fmla="*/ 408733 w 439926"/>
                  <a:gd name="connsiteY2" fmla="*/ 178457 h 427083"/>
                  <a:gd name="connsiteX3" fmla="*/ 437709 w 439926"/>
                  <a:gd name="connsiteY3" fmla="*/ 239631 h 427083"/>
                  <a:gd name="connsiteX4" fmla="*/ 350779 w 439926"/>
                  <a:gd name="connsiteY4" fmla="*/ 300806 h 427083"/>
                  <a:gd name="connsiteX5" fmla="*/ 322943 w 439926"/>
                  <a:gd name="connsiteY5" fmla="*/ 399937 h 427083"/>
                  <a:gd name="connsiteX6" fmla="*/ 250967 w 439926"/>
                  <a:gd name="connsiteY6" fmla="*/ 400616 h 427083"/>
                  <a:gd name="connsiteX7" fmla="*/ 164035 w 439926"/>
                  <a:gd name="connsiteY7" fmla="*/ 426375 h 427083"/>
                  <a:gd name="connsiteX8" fmla="*/ 118959 w 439926"/>
                  <a:gd name="connsiteY8" fmla="*/ 358760 h 427083"/>
                  <a:gd name="connsiteX9" fmla="*/ 2785 w 439926"/>
                  <a:gd name="connsiteY9" fmla="*/ 350236 h 427083"/>
                  <a:gd name="connsiteX10" fmla="*/ 38466 w 439926"/>
                  <a:gd name="connsiteY10" fmla="*/ 220312 h 427083"/>
                  <a:gd name="connsiteX11" fmla="*/ 64224 w 439926"/>
                  <a:gd name="connsiteY11" fmla="*/ 120500 h 427083"/>
                  <a:gd name="connsiteX12" fmla="*/ 167254 w 439926"/>
                  <a:gd name="connsiteY12" fmla="*/ 107621 h 427083"/>
                  <a:gd name="connsiteX13" fmla="*/ 232790 w 439926"/>
                  <a:gd name="connsiteY13" fmla="*/ 1101 h 427083"/>
                  <a:gd name="connsiteX14" fmla="*/ 337229 w 439926"/>
                  <a:gd name="connsiteY14" fmla="*/ 60296 h 427083"/>
                  <a:gd name="connsiteX0" fmla="*/ 415306 w 439926"/>
                  <a:gd name="connsiteY0" fmla="*/ 59881 h 437213"/>
                  <a:gd name="connsiteX1" fmla="*/ 436327 w 439926"/>
                  <a:gd name="connsiteY1" fmla="*/ 121860 h 437213"/>
                  <a:gd name="connsiteX2" fmla="*/ 408733 w 439926"/>
                  <a:gd name="connsiteY2" fmla="*/ 188587 h 437213"/>
                  <a:gd name="connsiteX3" fmla="*/ 437709 w 439926"/>
                  <a:gd name="connsiteY3" fmla="*/ 249761 h 437213"/>
                  <a:gd name="connsiteX4" fmla="*/ 350779 w 439926"/>
                  <a:gd name="connsiteY4" fmla="*/ 310936 h 437213"/>
                  <a:gd name="connsiteX5" fmla="*/ 322943 w 439926"/>
                  <a:gd name="connsiteY5" fmla="*/ 410067 h 437213"/>
                  <a:gd name="connsiteX6" fmla="*/ 250967 w 439926"/>
                  <a:gd name="connsiteY6" fmla="*/ 410746 h 437213"/>
                  <a:gd name="connsiteX7" fmla="*/ 164035 w 439926"/>
                  <a:gd name="connsiteY7" fmla="*/ 436505 h 437213"/>
                  <a:gd name="connsiteX8" fmla="*/ 118959 w 439926"/>
                  <a:gd name="connsiteY8" fmla="*/ 368890 h 437213"/>
                  <a:gd name="connsiteX9" fmla="*/ 2785 w 439926"/>
                  <a:gd name="connsiteY9" fmla="*/ 360366 h 437213"/>
                  <a:gd name="connsiteX10" fmla="*/ 38466 w 439926"/>
                  <a:gd name="connsiteY10" fmla="*/ 230442 h 437213"/>
                  <a:gd name="connsiteX11" fmla="*/ 64224 w 439926"/>
                  <a:gd name="connsiteY11" fmla="*/ 130630 h 437213"/>
                  <a:gd name="connsiteX12" fmla="*/ 167254 w 439926"/>
                  <a:gd name="connsiteY12" fmla="*/ 117751 h 437213"/>
                  <a:gd name="connsiteX13" fmla="*/ 232790 w 439926"/>
                  <a:gd name="connsiteY13" fmla="*/ 11231 h 437213"/>
                  <a:gd name="connsiteX14" fmla="*/ 337343 w 439926"/>
                  <a:gd name="connsiteY14" fmla="*/ 24185 h 4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926" h="437213">
                    <a:moveTo>
                      <a:pt x="415306" y="59881"/>
                    </a:moveTo>
                    <a:cubicBezTo>
                      <a:pt x="451494" y="96069"/>
                      <a:pt x="437423" y="100409"/>
                      <a:pt x="436327" y="121860"/>
                    </a:cubicBezTo>
                    <a:cubicBezTo>
                      <a:pt x="435232" y="143311"/>
                      <a:pt x="419890" y="162482"/>
                      <a:pt x="408733" y="188587"/>
                    </a:cubicBezTo>
                    <a:cubicBezTo>
                      <a:pt x="397576" y="214692"/>
                      <a:pt x="437709" y="225077"/>
                      <a:pt x="437709" y="249761"/>
                    </a:cubicBezTo>
                    <a:cubicBezTo>
                      <a:pt x="437709" y="274445"/>
                      <a:pt x="363467" y="289048"/>
                      <a:pt x="350779" y="310936"/>
                    </a:cubicBezTo>
                    <a:cubicBezTo>
                      <a:pt x="338091" y="332824"/>
                      <a:pt x="339578" y="393432"/>
                      <a:pt x="322943" y="410067"/>
                    </a:cubicBezTo>
                    <a:cubicBezTo>
                      <a:pt x="306308" y="426702"/>
                      <a:pt x="277452" y="406340"/>
                      <a:pt x="250967" y="410746"/>
                    </a:cubicBezTo>
                    <a:cubicBezTo>
                      <a:pt x="224482" y="415152"/>
                      <a:pt x="198379" y="441871"/>
                      <a:pt x="164035" y="436505"/>
                    </a:cubicBezTo>
                    <a:cubicBezTo>
                      <a:pt x="129691" y="431139"/>
                      <a:pt x="134565" y="404655"/>
                      <a:pt x="118959" y="368890"/>
                    </a:cubicBezTo>
                    <a:cubicBezTo>
                      <a:pt x="103353" y="333125"/>
                      <a:pt x="16200" y="383441"/>
                      <a:pt x="2785" y="360366"/>
                    </a:cubicBezTo>
                    <a:cubicBezTo>
                      <a:pt x="-10630" y="337291"/>
                      <a:pt x="28226" y="268731"/>
                      <a:pt x="38466" y="230442"/>
                    </a:cubicBezTo>
                    <a:cubicBezTo>
                      <a:pt x="48706" y="192153"/>
                      <a:pt x="20221" y="184292"/>
                      <a:pt x="64224" y="130630"/>
                    </a:cubicBezTo>
                    <a:cubicBezTo>
                      <a:pt x="108227" y="76968"/>
                      <a:pt x="139160" y="137651"/>
                      <a:pt x="167254" y="117751"/>
                    </a:cubicBezTo>
                    <a:cubicBezTo>
                      <a:pt x="195348" y="97851"/>
                      <a:pt x="204442" y="26825"/>
                      <a:pt x="232790" y="11231"/>
                    </a:cubicBezTo>
                    <a:cubicBezTo>
                      <a:pt x="261138" y="-4363"/>
                      <a:pt x="309824" y="-6846"/>
                      <a:pt x="337343" y="24185"/>
                    </a:cubicBez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687" name="Freeform 1686"/>
              <p:cNvSpPr/>
              <p:nvPr/>
            </p:nvSpPr>
            <p:spPr>
              <a:xfrm rot="16646277">
                <a:off x="-763007" y="138099"/>
                <a:ext cx="444933" cy="91617"/>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 name="connsiteX0" fmla="*/ 0 w 380247"/>
                  <a:gd name="connsiteY0" fmla="*/ 119259 h 119259"/>
                  <a:gd name="connsiteX1" fmla="*/ 90687 w 380247"/>
                  <a:gd name="connsiteY1" fmla="*/ 2716 h 119259"/>
                  <a:gd name="connsiteX2" fmla="*/ 220227 w 380247"/>
                  <a:gd name="connsiteY2" fmla="*/ 117016 h 119259"/>
                  <a:gd name="connsiteX3" fmla="*/ 319287 w 380247"/>
                  <a:gd name="connsiteY3" fmla="*/ 2716 h 119259"/>
                  <a:gd name="connsiteX4" fmla="*/ 380247 w 380247"/>
                  <a:gd name="connsiteY4" fmla="*/ 33196 h 119259"/>
                  <a:gd name="connsiteX5" fmla="*/ 380247 w 380247"/>
                  <a:gd name="connsiteY5" fmla="*/ 33196 h 119259"/>
                  <a:gd name="connsiteX6" fmla="*/ 380247 w 380247"/>
                  <a:gd name="connsiteY6" fmla="*/ 48436 h 119259"/>
                  <a:gd name="connsiteX0" fmla="*/ 0 w 380247"/>
                  <a:gd name="connsiteY0" fmla="*/ 119259 h 120303"/>
                  <a:gd name="connsiteX1" fmla="*/ 107877 w 380247"/>
                  <a:gd name="connsiteY1" fmla="*/ 91883 h 120303"/>
                  <a:gd name="connsiteX2" fmla="*/ 220227 w 380247"/>
                  <a:gd name="connsiteY2" fmla="*/ 117016 h 120303"/>
                  <a:gd name="connsiteX3" fmla="*/ 319287 w 380247"/>
                  <a:gd name="connsiteY3" fmla="*/ 2716 h 120303"/>
                  <a:gd name="connsiteX4" fmla="*/ 380247 w 380247"/>
                  <a:gd name="connsiteY4" fmla="*/ 33196 h 120303"/>
                  <a:gd name="connsiteX5" fmla="*/ 380247 w 380247"/>
                  <a:gd name="connsiteY5" fmla="*/ 33196 h 120303"/>
                  <a:gd name="connsiteX6" fmla="*/ 380247 w 380247"/>
                  <a:gd name="connsiteY6" fmla="*/ 48436 h 120303"/>
                  <a:gd name="connsiteX0" fmla="*/ 0 w 380247"/>
                  <a:gd name="connsiteY0" fmla="*/ 116949 h 116949"/>
                  <a:gd name="connsiteX1" fmla="*/ 107877 w 380247"/>
                  <a:gd name="connsiteY1" fmla="*/ 89573 h 116949"/>
                  <a:gd name="connsiteX2" fmla="*/ 247256 w 380247"/>
                  <a:gd name="connsiteY2" fmla="*/ 58118 h 116949"/>
                  <a:gd name="connsiteX3" fmla="*/ 319287 w 380247"/>
                  <a:gd name="connsiteY3" fmla="*/ 406 h 116949"/>
                  <a:gd name="connsiteX4" fmla="*/ 380247 w 380247"/>
                  <a:gd name="connsiteY4" fmla="*/ 30886 h 116949"/>
                  <a:gd name="connsiteX5" fmla="*/ 380247 w 380247"/>
                  <a:gd name="connsiteY5" fmla="*/ 30886 h 116949"/>
                  <a:gd name="connsiteX6" fmla="*/ 380247 w 380247"/>
                  <a:gd name="connsiteY6" fmla="*/ 46126 h 116949"/>
                  <a:gd name="connsiteX0" fmla="*/ 0 w 380247"/>
                  <a:gd name="connsiteY0" fmla="*/ 86063 h 86063"/>
                  <a:gd name="connsiteX1" fmla="*/ 107877 w 380247"/>
                  <a:gd name="connsiteY1" fmla="*/ 58687 h 86063"/>
                  <a:gd name="connsiteX2" fmla="*/ 247256 w 380247"/>
                  <a:gd name="connsiteY2" fmla="*/ 27232 h 86063"/>
                  <a:gd name="connsiteX3" fmla="*/ 346694 w 380247"/>
                  <a:gd name="connsiteY3" fmla="*/ 54087 h 86063"/>
                  <a:gd name="connsiteX4" fmla="*/ 380247 w 380247"/>
                  <a:gd name="connsiteY4" fmla="*/ 0 h 86063"/>
                  <a:gd name="connsiteX5" fmla="*/ 380247 w 380247"/>
                  <a:gd name="connsiteY5" fmla="*/ 0 h 86063"/>
                  <a:gd name="connsiteX6" fmla="*/ 380247 w 380247"/>
                  <a:gd name="connsiteY6" fmla="*/ 15240 h 86063"/>
                  <a:gd name="connsiteX0" fmla="*/ 0 w 475655"/>
                  <a:gd name="connsiteY0" fmla="*/ 86063 h 174167"/>
                  <a:gd name="connsiteX1" fmla="*/ 107877 w 475655"/>
                  <a:gd name="connsiteY1" fmla="*/ 58687 h 174167"/>
                  <a:gd name="connsiteX2" fmla="*/ 247256 w 475655"/>
                  <a:gd name="connsiteY2" fmla="*/ 27232 h 174167"/>
                  <a:gd name="connsiteX3" fmla="*/ 346694 w 475655"/>
                  <a:gd name="connsiteY3" fmla="*/ 54087 h 174167"/>
                  <a:gd name="connsiteX4" fmla="*/ 380247 w 475655"/>
                  <a:gd name="connsiteY4" fmla="*/ 0 h 174167"/>
                  <a:gd name="connsiteX5" fmla="*/ 380247 w 475655"/>
                  <a:gd name="connsiteY5" fmla="*/ 0 h 174167"/>
                  <a:gd name="connsiteX6" fmla="*/ 475656 w 475655"/>
                  <a:gd name="connsiteY6" fmla="*/ 174167 h 174167"/>
                  <a:gd name="connsiteX0" fmla="*/ 0 w 475656"/>
                  <a:gd name="connsiteY0" fmla="*/ 86063 h 174167"/>
                  <a:gd name="connsiteX1" fmla="*/ 107877 w 475656"/>
                  <a:gd name="connsiteY1" fmla="*/ 58687 h 174167"/>
                  <a:gd name="connsiteX2" fmla="*/ 247256 w 475656"/>
                  <a:gd name="connsiteY2" fmla="*/ 27232 h 174167"/>
                  <a:gd name="connsiteX3" fmla="*/ 346694 w 475656"/>
                  <a:gd name="connsiteY3" fmla="*/ 54087 h 174167"/>
                  <a:gd name="connsiteX4" fmla="*/ 380247 w 475656"/>
                  <a:gd name="connsiteY4" fmla="*/ 0 h 174167"/>
                  <a:gd name="connsiteX5" fmla="*/ 363054 w 475656"/>
                  <a:gd name="connsiteY5" fmla="*/ 165220 h 174167"/>
                  <a:gd name="connsiteX6" fmla="*/ 475656 w 475656"/>
                  <a:gd name="connsiteY6" fmla="*/ 174167 h 174167"/>
                  <a:gd name="connsiteX0" fmla="*/ 0 w 518091"/>
                  <a:gd name="connsiteY0" fmla="*/ 86063 h 165220"/>
                  <a:gd name="connsiteX1" fmla="*/ 107877 w 518091"/>
                  <a:gd name="connsiteY1" fmla="*/ 58687 h 165220"/>
                  <a:gd name="connsiteX2" fmla="*/ 247256 w 518091"/>
                  <a:gd name="connsiteY2" fmla="*/ 27232 h 165220"/>
                  <a:gd name="connsiteX3" fmla="*/ 346694 w 518091"/>
                  <a:gd name="connsiteY3" fmla="*/ 54087 h 165220"/>
                  <a:gd name="connsiteX4" fmla="*/ 380247 w 518091"/>
                  <a:gd name="connsiteY4" fmla="*/ 0 h 165220"/>
                  <a:gd name="connsiteX5" fmla="*/ 363054 w 518091"/>
                  <a:gd name="connsiteY5" fmla="*/ 165220 h 165220"/>
                  <a:gd name="connsiteX6" fmla="*/ 518091 w 518091"/>
                  <a:gd name="connsiteY6" fmla="*/ 159095 h 165220"/>
                  <a:gd name="connsiteX0" fmla="*/ 0 w 518091"/>
                  <a:gd name="connsiteY0" fmla="*/ 58909 h 138066"/>
                  <a:gd name="connsiteX1" fmla="*/ 107877 w 518091"/>
                  <a:gd name="connsiteY1" fmla="*/ 31533 h 138066"/>
                  <a:gd name="connsiteX2" fmla="*/ 247256 w 518091"/>
                  <a:gd name="connsiteY2" fmla="*/ 78 h 138066"/>
                  <a:gd name="connsiteX3" fmla="*/ 346694 w 518091"/>
                  <a:gd name="connsiteY3" fmla="*/ 26933 h 138066"/>
                  <a:gd name="connsiteX4" fmla="*/ 363054 w 518091"/>
                  <a:gd name="connsiteY4" fmla="*/ 138066 h 138066"/>
                  <a:gd name="connsiteX5" fmla="*/ 518091 w 518091"/>
                  <a:gd name="connsiteY5" fmla="*/ 131941 h 138066"/>
                  <a:gd name="connsiteX0" fmla="*/ 0 w 518091"/>
                  <a:gd name="connsiteY0" fmla="*/ 58896 h 131928"/>
                  <a:gd name="connsiteX1" fmla="*/ 107877 w 518091"/>
                  <a:gd name="connsiteY1" fmla="*/ 31520 h 131928"/>
                  <a:gd name="connsiteX2" fmla="*/ 247256 w 518091"/>
                  <a:gd name="connsiteY2" fmla="*/ 65 h 131928"/>
                  <a:gd name="connsiteX3" fmla="*/ 346694 w 518091"/>
                  <a:gd name="connsiteY3" fmla="*/ 26920 h 131928"/>
                  <a:gd name="connsiteX4" fmla="*/ 380083 w 518091"/>
                  <a:gd name="connsiteY4" fmla="*/ 130384 h 131928"/>
                  <a:gd name="connsiteX5" fmla="*/ 518091 w 518091"/>
                  <a:gd name="connsiteY5" fmla="*/ 131928 h 131928"/>
                  <a:gd name="connsiteX0" fmla="*/ 0 w 518091"/>
                  <a:gd name="connsiteY0" fmla="*/ 59233 h 132265"/>
                  <a:gd name="connsiteX1" fmla="*/ 141123 w 518091"/>
                  <a:gd name="connsiteY1" fmla="*/ 41113 h 132265"/>
                  <a:gd name="connsiteX2" fmla="*/ 247256 w 518091"/>
                  <a:gd name="connsiteY2" fmla="*/ 402 h 132265"/>
                  <a:gd name="connsiteX3" fmla="*/ 346694 w 518091"/>
                  <a:gd name="connsiteY3" fmla="*/ 27257 h 132265"/>
                  <a:gd name="connsiteX4" fmla="*/ 380083 w 518091"/>
                  <a:gd name="connsiteY4" fmla="*/ 130721 h 132265"/>
                  <a:gd name="connsiteX5" fmla="*/ 518091 w 518091"/>
                  <a:gd name="connsiteY5" fmla="*/ 132265 h 13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091" h="132265">
                    <a:moveTo>
                      <a:pt x="0" y="59233"/>
                    </a:moveTo>
                    <a:cubicBezTo>
                      <a:pt x="24130" y="24308"/>
                      <a:pt x="99914" y="50918"/>
                      <a:pt x="141123" y="41113"/>
                    </a:cubicBezTo>
                    <a:cubicBezTo>
                      <a:pt x="182332" y="31308"/>
                      <a:pt x="212994" y="2711"/>
                      <a:pt x="247256" y="402"/>
                    </a:cubicBezTo>
                    <a:cubicBezTo>
                      <a:pt x="281518" y="-1907"/>
                      <a:pt x="324556" y="5537"/>
                      <a:pt x="346694" y="27257"/>
                    </a:cubicBezTo>
                    <a:cubicBezTo>
                      <a:pt x="368832" y="48977"/>
                      <a:pt x="351517" y="113220"/>
                      <a:pt x="380083" y="130721"/>
                    </a:cubicBezTo>
                    <a:lnTo>
                      <a:pt x="518091" y="132265"/>
                    </a:lnTo>
                  </a:path>
                </a:pathLst>
              </a:custGeom>
              <a:noFill/>
              <a:ln w="19050">
                <a:solidFill>
                  <a:srgbClr val="7030A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grpSp>
        <p:sp>
          <p:nvSpPr>
            <p:cNvPr id="1684" name="Oval 1683"/>
            <p:cNvSpPr>
              <a:spLocks noChangeAspect="1"/>
            </p:cNvSpPr>
            <p:nvPr/>
          </p:nvSpPr>
          <p:spPr>
            <a:xfrm rot="14817953">
              <a:off x="-915524" y="-23407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685" name="Oval 1684"/>
            <p:cNvSpPr>
              <a:spLocks noChangeAspect="1"/>
            </p:cNvSpPr>
            <p:nvPr/>
          </p:nvSpPr>
          <p:spPr>
            <a:xfrm>
              <a:off x="-854145" y="-503767"/>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895" name="Group 894"/>
          <p:cNvGrpSpPr>
            <a:grpSpLocks noChangeAspect="1"/>
          </p:cNvGrpSpPr>
          <p:nvPr/>
        </p:nvGrpSpPr>
        <p:grpSpPr>
          <a:xfrm rot="3124886">
            <a:off x="7986609" y="1928706"/>
            <a:ext cx="481166" cy="805186"/>
            <a:chOff x="7248512" y="2371717"/>
            <a:chExt cx="839787" cy="1404936"/>
          </a:xfrm>
          <a:solidFill>
            <a:srgbClr val="00B050"/>
          </a:solidFill>
        </p:grpSpPr>
        <p:sp>
          <p:nvSpPr>
            <p:cNvPr id="1583" name="Freeform 7"/>
            <p:cNvSpPr>
              <a:spLocks/>
            </p:cNvSpPr>
            <p:nvPr/>
          </p:nvSpPr>
          <p:spPr bwMode="auto">
            <a:xfrm>
              <a:off x="7853354" y="2784465"/>
              <a:ext cx="111125" cy="128588"/>
            </a:xfrm>
            <a:custGeom>
              <a:avLst/>
              <a:gdLst>
                <a:gd name="T0" fmla="*/ 70 w 70"/>
                <a:gd name="T1" fmla="*/ 20 h 81"/>
                <a:gd name="T2" fmla="*/ 35 w 70"/>
                <a:gd name="T3" fmla="*/ 0 h 81"/>
                <a:gd name="T4" fmla="*/ 0 w 70"/>
                <a:gd name="T5" fmla="*/ 20 h 81"/>
                <a:gd name="T6" fmla="*/ 0 w 70"/>
                <a:gd name="T7" fmla="*/ 60 h 81"/>
                <a:gd name="T8" fmla="*/ 35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5" y="0"/>
                  </a:lnTo>
                  <a:lnTo>
                    <a:pt x="0" y="20"/>
                  </a:lnTo>
                  <a:lnTo>
                    <a:pt x="0" y="60"/>
                  </a:lnTo>
                  <a:lnTo>
                    <a:pt x="35" y="81"/>
                  </a:lnTo>
                  <a:lnTo>
                    <a:pt x="70" y="60"/>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84" name="Freeform 8"/>
            <p:cNvSpPr>
              <a:spLocks/>
            </p:cNvSpPr>
            <p:nvPr/>
          </p:nvSpPr>
          <p:spPr bwMode="auto">
            <a:xfrm>
              <a:off x="7734291" y="2784466"/>
              <a:ext cx="112713" cy="128588"/>
            </a:xfrm>
            <a:custGeom>
              <a:avLst/>
              <a:gdLst>
                <a:gd name="T0" fmla="*/ 71 w 71"/>
                <a:gd name="T1" fmla="*/ 20 h 81"/>
                <a:gd name="T2" fmla="*/ 35 w 71"/>
                <a:gd name="T3" fmla="*/ 0 h 81"/>
                <a:gd name="T4" fmla="*/ 0 w 71"/>
                <a:gd name="T5" fmla="*/ 20 h 81"/>
                <a:gd name="T6" fmla="*/ 0 w 71"/>
                <a:gd name="T7" fmla="*/ 60 h 81"/>
                <a:gd name="T8" fmla="*/ 35 w 71"/>
                <a:gd name="T9" fmla="*/ 81 h 81"/>
                <a:gd name="T10" fmla="*/ 71 w 71"/>
                <a:gd name="T11" fmla="*/ 60 h 81"/>
                <a:gd name="T12" fmla="*/ 71 w 71"/>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0"/>
                  </a:moveTo>
                  <a:lnTo>
                    <a:pt x="35" y="0"/>
                  </a:lnTo>
                  <a:lnTo>
                    <a:pt x="0" y="20"/>
                  </a:lnTo>
                  <a:lnTo>
                    <a:pt x="0" y="60"/>
                  </a:lnTo>
                  <a:lnTo>
                    <a:pt x="35" y="81"/>
                  </a:lnTo>
                  <a:lnTo>
                    <a:pt x="71" y="60"/>
                  </a:lnTo>
                  <a:lnTo>
                    <a:pt x="71"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85" name="Freeform 9"/>
            <p:cNvSpPr>
              <a:spLocks/>
            </p:cNvSpPr>
            <p:nvPr/>
          </p:nvSpPr>
          <p:spPr bwMode="auto">
            <a:xfrm>
              <a:off x="7615228" y="2784465"/>
              <a:ext cx="111125" cy="128588"/>
            </a:xfrm>
            <a:custGeom>
              <a:avLst/>
              <a:gdLst>
                <a:gd name="T0" fmla="*/ 70 w 70"/>
                <a:gd name="T1" fmla="*/ 20 h 81"/>
                <a:gd name="T2" fmla="*/ 36 w 70"/>
                <a:gd name="T3" fmla="*/ 0 h 81"/>
                <a:gd name="T4" fmla="*/ 0 w 70"/>
                <a:gd name="T5" fmla="*/ 20 h 81"/>
                <a:gd name="T6" fmla="*/ 0 w 70"/>
                <a:gd name="T7" fmla="*/ 60 h 81"/>
                <a:gd name="T8" fmla="*/ 36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6" y="0"/>
                  </a:lnTo>
                  <a:lnTo>
                    <a:pt x="0" y="20"/>
                  </a:lnTo>
                  <a:lnTo>
                    <a:pt x="0" y="60"/>
                  </a:lnTo>
                  <a:lnTo>
                    <a:pt x="36" y="81"/>
                  </a:lnTo>
                  <a:lnTo>
                    <a:pt x="70" y="60"/>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86" name="Freeform 11"/>
            <p:cNvSpPr>
              <a:spLocks/>
            </p:cNvSpPr>
            <p:nvPr/>
          </p:nvSpPr>
          <p:spPr bwMode="auto">
            <a:xfrm>
              <a:off x="7734291" y="2578090"/>
              <a:ext cx="112713" cy="127000"/>
            </a:xfrm>
            <a:custGeom>
              <a:avLst/>
              <a:gdLst>
                <a:gd name="T0" fmla="*/ 71 w 71"/>
                <a:gd name="T1" fmla="*/ 20 h 80"/>
                <a:gd name="T2" fmla="*/ 35 w 71"/>
                <a:gd name="T3" fmla="*/ 0 h 80"/>
                <a:gd name="T4" fmla="*/ 0 w 71"/>
                <a:gd name="T5" fmla="*/ 20 h 80"/>
                <a:gd name="T6" fmla="*/ 0 w 71"/>
                <a:gd name="T7" fmla="*/ 61 h 80"/>
                <a:gd name="T8" fmla="*/ 35 w 71"/>
                <a:gd name="T9" fmla="*/ 80 h 80"/>
                <a:gd name="T10" fmla="*/ 71 w 71"/>
                <a:gd name="T11" fmla="*/ 61 h 80"/>
                <a:gd name="T12" fmla="*/ 71 w 71"/>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0"/>
                  </a:moveTo>
                  <a:lnTo>
                    <a:pt x="35" y="0"/>
                  </a:lnTo>
                  <a:lnTo>
                    <a:pt x="0" y="20"/>
                  </a:lnTo>
                  <a:lnTo>
                    <a:pt x="0" y="61"/>
                  </a:lnTo>
                  <a:lnTo>
                    <a:pt x="35" y="80"/>
                  </a:lnTo>
                  <a:lnTo>
                    <a:pt x="71" y="61"/>
                  </a:lnTo>
                  <a:lnTo>
                    <a:pt x="71"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87" name="Freeform 13"/>
            <p:cNvSpPr>
              <a:spLocks/>
            </p:cNvSpPr>
            <p:nvPr/>
          </p:nvSpPr>
          <p:spPr bwMode="auto">
            <a:xfrm>
              <a:off x="7497754" y="2578091"/>
              <a:ext cx="109538" cy="127000"/>
            </a:xfrm>
            <a:custGeom>
              <a:avLst/>
              <a:gdLst>
                <a:gd name="T0" fmla="*/ 69 w 69"/>
                <a:gd name="T1" fmla="*/ 20 h 80"/>
                <a:gd name="T2" fmla="*/ 34 w 69"/>
                <a:gd name="T3" fmla="*/ 0 h 80"/>
                <a:gd name="T4" fmla="*/ 0 w 69"/>
                <a:gd name="T5" fmla="*/ 20 h 80"/>
                <a:gd name="T6" fmla="*/ 0 w 69"/>
                <a:gd name="T7" fmla="*/ 61 h 80"/>
                <a:gd name="T8" fmla="*/ 34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4" y="0"/>
                  </a:lnTo>
                  <a:lnTo>
                    <a:pt x="0" y="20"/>
                  </a:lnTo>
                  <a:lnTo>
                    <a:pt x="0" y="61"/>
                  </a:lnTo>
                  <a:lnTo>
                    <a:pt x="34" y="80"/>
                  </a:lnTo>
                  <a:lnTo>
                    <a:pt x="69" y="61"/>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88" name="Freeform 15"/>
            <p:cNvSpPr>
              <a:spLocks/>
            </p:cNvSpPr>
            <p:nvPr/>
          </p:nvSpPr>
          <p:spPr bwMode="auto">
            <a:xfrm>
              <a:off x="7853354" y="2371717"/>
              <a:ext cx="111125" cy="128588"/>
            </a:xfrm>
            <a:custGeom>
              <a:avLst/>
              <a:gdLst>
                <a:gd name="T0" fmla="*/ 70 w 70"/>
                <a:gd name="T1" fmla="*/ 21 h 81"/>
                <a:gd name="T2" fmla="*/ 35 w 70"/>
                <a:gd name="T3" fmla="*/ 0 h 81"/>
                <a:gd name="T4" fmla="*/ 0 w 70"/>
                <a:gd name="T5" fmla="*/ 21 h 81"/>
                <a:gd name="T6" fmla="*/ 0 w 70"/>
                <a:gd name="T7" fmla="*/ 61 h 81"/>
                <a:gd name="T8" fmla="*/ 35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5" y="0"/>
                  </a:lnTo>
                  <a:lnTo>
                    <a:pt x="0" y="21"/>
                  </a:lnTo>
                  <a:lnTo>
                    <a:pt x="0" y="61"/>
                  </a:lnTo>
                  <a:lnTo>
                    <a:pt x="35" y="81"/>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89" name="Freeform 32"/>
            <p:cNvSpPr>
              <a:spLocks/>
            </p:cNvSpPr>
            <p:nvPr/>
          </p:nvSpPr>
          <p:spPr bwMode="auto">
            <a:xfrm>
              <a:off x="8032736" y="2484431"/>
              <a:ext cx="55563" cy="119062"/>
            </a:xfrm>
            <a:custGeom>
              <a:avLst/>
              <a:gdLst>
                <a:gd name="T0" fmla="*/ 0 w 29"/>
                <a:gd name="T1" fmla="*/ 12 h 61"/>
                <a:gd name="T2" fmla="*/ 0 w 29"/>
                <a:gd name="T3" fmla="*/ 45 h 61"/>
                <a:gd name="T4" fmla="*/ 28 w 29"/>
                <a:gd name="T5" fmla="*/ 61 h 61"/>
                <a:gd name="T6" fmla="*/ 29 w 29"/>
                <a:gd name="T7" fmla="*/ 61 h 61"/>
                <a:gd name="T8" fmla="*/ 19 w 29"/>
                <a:gd name="T9" fmla="*/ 0 h 61"/>
                <a:gd name="T10" fmla="*/ 0 w 29"/>
                <a:gd name="T11" fmla="*/ 12 h 61"/>
              </a:gdLst>
              <a:ahLst/>
              <a:cxnLst>
                <a:cxn ang="0">
                  <a:pos x="T0" y="T1"/>
                </a:cxn>
                <a:cxn ang="0">
                  <a:pos x="T2" y="T3"/>
                </a:cxn>
                <a:cxn ang="0">
                  <a:pos x="T4" y="T5"/>
                </a:cxn>
                <a:cxn ang="0">
                  <a:pos x="T6" y="T7"/>
                </a:cxn>
                <a:cxn ang="0">
                  <a:pos x="T8" y="T9"/>
                </a:cxn>
                <a:cxn ang="0">
                  <a:pos x="T10" y="T11"/>
                </a:cxn>
              </a:cxnLst>
              <a:rect l="0" t="0" r="r" b="b"/>
              <a:pathLst>
                <a:path w="29" h="61">
                  <a:moveTo>
                    <a:pt x="0" y="12"/>
                  </a:moveTo>
                  <a:cubicBezTo>
                    <a:pt x="0" y="45"/>
                    <a:pt x="0" y="45"/>
                    <a:pt x="0" y="45"/>
                  </a:cubicBezTo>
                  <a:cubicBezTo>
                    <a:pt x="28" y="61"/>
                    <a:pt x="28" y="61"/>
                    <a:pt x="28" y="61"/>
                  </a:cubicBezTo>
                  <a:cubicBezTo>
                    <a:pt x="29" y="61"/>
                    <a:pt x="29" y="61"/>
                    <a:pt x="29" y="61"/>
                  </a:cubicBezTo>
                  <a:cubicBezTo>
                    <a:pt x="28" y="42"/>
                    <a:pt x="25" y="22"/>
                    <a:pt x="19" y="0"/>
                  </a:cubicBezTo>
                  <a:lnTo>
                    <a:pt x="0" y="12"/>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90" name="Freeform 33"/>
            <p:cNvSpPr>
              <a:spLocks/>
            </p:cNvSpPr>
            <p:nvPr/>
          </p:nvSpPr>
          <p:spPr bwMode="auto">
            <a:xfrm>
              <a:off x="8032740" y="2682869"/>
              <a:ext cx="53975" cy="114299"/>
            </a:xfrm>
            <a:custGeom>
              <a:avLst/>
              <a:gdLst>
                <a:gd name="T0" fmla="*/ 0 w 28"/>
                <a:gd name="T1" fmla="*/ 16 h 59"/>
                <a:gd name="T2" fmla="*/ 0 w 28"/>
                <a:gd name="T3" fmla="*/ 49 h 59"/>
                <a:gd name="T4" fmla="*/ 17 w 28"/>
                <a:gd name="T5" fmla="*/ 59 h 59"/>
                <a:gd name="T6" fmla="*/ 28 w 28"/>
                <a:gd name="T7" fmla="*/ 0 h 59"/>
                <a:gd name="T8" fmla="*/ 0 w 28"/>
                <a:gd name="T9" fmla="*/ 16 h 59"/>
              </a:gdLst>
              <a:ahLst/>
              <a:cxnLst>
                <a:cxn ang="0">
                  <a:pos x="T0" y="T1"/>
                </a:cxn>
                <a:cxn ang="0">
                  <a:pos x="T2" y="T3"/>
                </a:cxn>
                <a:cxn ang="0">
                  <a:pos x="T4" y="T5"/>
                </a:cxn>
                <a:cxn ang="0">
                  <a:pos x="T6" y="T7"/>
                </a:cxn>
                <a:cxn ang="0">
                  <a:pos x="T8" y="T9"/>
                </a:cxn>
              </a:cxnLst>
              <a:rect l="0" t="0" r="r" b="b"/>
              <a:pathLst>
                <a:path w="28" h="59">
                  <a:moveTo>
                    <a:pt x="0" y="16"/>
                  </a:moveTo>
                  <a:cubicBezTo>
                    <a:pt x="0" y="49"/>
                    <a:pt x="0" y="49"/>
                    <a:pt x="0" y="49"/>
                  </a:cubicBezTo>
                  <a:cubicBezTo>
                    <a:pt x="17" y="59"/>
                    <a:pt x="17" y="59"/>
                    <a:pt x="17" y="59"/>
                  </a:cubicBezTo>
                  <a:cubicBezTo>
                    <a:pt x="22" y="40"/>
                    <a:pt x="26" y="20"/>
                    <a:pt x="28" y="0"/>
                  </a:cubicBezTo>
                  <a:lnTo>
                    <a:pt x="0" y="16"/>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91" name="Freeform 35"/>
            <p:cNvSpPr>
              <a:spLocks/>
            </p:cNvSpPr>
            <p:nvPr/>
          </p:nvSpPr>
          <p:spPr bwMode="auto">
            <a:xfrm>
              <a:off x="7972415" y="2371718"/>
              <a:ext cx="95249" cy="128588"/>
            </a:xfrm>
            <a:custGeom>
              <a:avLst/>
              <a:gdLst>
                <a:gd name="T0" fmla="*/ 0 w 49"/>
                <a:gd name="T1" fmla="*/ 17 h 66"/>
                <a:gd name="T2" fmla="*/ 0 w 49"/>
                <a:gd name="T3" fmla="*/ 50 h 66"/>
                <a:gd name="T4" fmla="*/ 29 w 49"/>
                <a:gd name="T5" fmla="*/ 66 h 66"/>
                <a:gd name="T6" fmla="*/ 49 w 49"/>
                <a:gd name="T7" fmla="*/ 54 h 66"/>
                <a:gd name="T8" fmla="*/ 39 w 49"/>
                <a:gd name="T9" fmla="*/ 21 h 66"/>
                <a:gd name="T10" fmla="*/ 31 w 49"/>
                <a:gd name="T11" fmla="*/ 1 h 66"/>
                <a:gd name="T12" fmla="*/ 29 w 49"/>
                <a:gd name="T13" fmla="*/ 0 h 66"/>
                <a:gd name="T14" fmla="*/ 0 w 49"/>
                <a:gd name="T15" fmla="*/ 17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6">
                  <a:moveTo>
                    <a:pt x="0" y="17"/>
                  </a:moveTo>
                  <a:cubicBezTo>
                    <a:pt x="0" y="50"/>
                    <a:pt x="0" y="50"/>
                    <a:pt x="0" y="50"/>
                  </a:cubicBezTo>
                  <a:cubicBezTo>
                    <a:pt x="29" y="66"/>
                    <a:pt x="29" y="66"/>
                    <a:pt x="29" y="66"/>
                  </a:cubicBezTo>
                  <a:cubicBezTo>
                    <a:pt x="49" y="54"/>
                    <a:pt x="49" y="54"/>
                    <a:pt x="49" y="54"/>
                  </a:cubicBezTo>
                  <a:cubicBezTo>
                    <a:pt x="47" y="44"/>
                    <a:pt x="43" y="33"/>
                    <a:pt x="39" y="21"/>
                  </a:cubicBezTo>
                  <a:cubicBezTo>
                    <a:pt x="37" y="14"/>
                    <a:pt x="34" y="7"/>
                    <a:pt x="31" y="1"/>
                  </a:cubicBezTo>
                  <a:cubicBezTo>
                    <a:pt x="29" y="0"/>
                    <a:pt x="29" y="0"/>
                    <a:pt x="29" y="0"/>
                  </a:cubicBezTo>
                  <a:lnTo>
                    <a:pt x="0" y="17"/>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93" name="Freeform 36"/>
            <p:cNvSpPr>
              <a:spLocks/>
            </p:cNvSpPr>
            <p:nvPr/>
          </p:nvSpPr>
          <p:spPr bwMode="auto">
            <a:xfrm>
              <a:off x="7912090" y="2887656"/>
              <a:ext cx="112713" cy="127000"/>
            </a:xfrm>
            <a:custGeom>
              <a:avLst/>
              <a:gdLst>
                <a:gd name="T0" fmla="*/ 29 w 58"/>
                <a:gd name="T1" fmla="*/ 0 h 66"/>
                <a:gd name="T2" fmla="*/ 0 w 58"/>
                <a:gd name="T3" fmla="*/ 16 h 66"/>
                <a:gd name="T4" fmla="*/ 0 w 58"/>
                <a:gd name="T5" fmla="*/ 49 h 66"/>
                <a:gd name="T6" fmla="*/ 29 w 58"/>
                <a:gd name="T7" fmla="*/ 66 h 66"/>
                <a:gd name="T8" fmla="*/ 50 w 58"/>
                <a:gd name="T9" fmla="*/ 54 h 66"/>
                <a:gd name="T10" fmla="*/ 58 w 58"/>
                <a:gd name="T11" fmla="*/ 28 h 66"/>
                <a:gd name="T12" fmla="*/ 58 w 58"/>
                <a:gd name="T13" fmla="*/ 16 h 66"/>
                <a:gd name="T14" fmla="*/ 29 w 58"/>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6">
                  <a:moveTo>
                    <a:pt x="29" y="0"/>
                  </a:moveTo>
                  <a:cubicBezTo>
                    <a:pt x="0" y="16"/>
                    <a:pt x="0" y="16"/>
                    <a:pt x="0" y="16"/>
                  </a:cubicBezTo>
                  <a:cubicBezTo>
                    <a:pt x="0" y="49"/>
                    <a:pt x="0" y="49"/>
                    <a:pt x="0" y="49"/>
                  </a:cubicBezTo>
                  <a:cubicBezTo>
                    <a:pt x="29" y="66"/>
                    <a:pt x="29" y="66"/>
                    <a:pt x="29" y="66"/>
                  </a:cubicBezTo>
                  <a:cubicBezTo>
                    <a:pt x="50" y="54"/>
                    <a:pt x="50" y="54"/>
                    <a:pt x="50" y="54"/>
                  </a:cubicBezTo>
                  <a:cubicBezTo>
                    <a:pt x="53" y="45"/>
                    <a:pt x="55" y="36"/>
                    <a:pt x="58" y="28"/>
                  </a:cubicBezTo>
                  <a:cubicBezTo>
                    <a:pt x="58" y="16"/>
                    <a:pt x="58" y="16"/>
                    <a:pt x="58" y="16"/>
                  </a:cubicBezTo>
                  <a:lnTo>
                    <a:pt x="29"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94" name="Freeform 37"/>
            <p:cNvSpPr>
              <a:spLocks/>
            </p:cNvSpPr>
            <p:nvPr/>
          </p:nvSpPr>
          <p:spPr bwMode="auto">
            <a:xfrm>
              <a:off x="7972414" y="2784467"/>
              <a:ext cx="90488" cy="128588"/>
            </a:xfrm>
            <a:custGeom>
              <a:avLst/>
              <a:gdLst>
                <a:gd name="T0" fmla="*/ 29 w 47"/>
                <a:gd name="T1" fmla="*/ 0 h 66"/>
                <a:gd name="T2" fmla="*/ 0 w 47"/>
                <a:gd name="T3" fmla="*/ 16 h 66"/>
                <a:gd name="T4" fmla="*/ 0 w 47"/>
                <a:gd name="T5" fmla="*/ 49 h 66"/>
                <a:gd name="T6" fmla="*/ 29 w 47"/>
                <a:gd name="T7" fmla="*/ 66 h 66"/>
                <a:gd name="T8" fmla="*/ 32 w 47"/>
                <a:gd name="T9" fmla="*/ 64 h 66"/>
                <a:gd name="T10" fmla="*/ 47 w 47"/>
                <a:gd name="T11" fmla="*/ 10 h 66"/>
                <a:gd name="T12" fmla="*/ 29 w 47"/>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47" h="66">
                  <a:moveTo>
                    <a:pt x="29" y="0"/>
                  </a:moveTo>
                  <a:cubicBezTo>
                    <a:pt x="0" y="16"/>
                    <a:pt x="0" y="16"/>
                    <a:pt x="0" y="16"/>
                  </a:cubicBezTo>
                  <a:cubicBezTo>
                    <a:pt x="0" y="49"/>
                    <a:pt x="0" y="49"/>
                    <a:pt x="0" y="49"/>
                  </a:cubicBezTo>
                  <a:cubicBezTo>
                    <a:pt x="29" y="66"/>
                    <a:pt x="29" y="66"/>
                    <a:pt x="29" y="66"/>
                  </a:cubicBezTo>
                  <a:cubicBezTo>
                    <a:pt x="32" y="64"/>
                    <a:pt x="32" y="64"/>
                    <a:pt x="32" y="64"/>
                  </a:cubicBezTo>
                  <a:cubicBezTo>
                    <a:pt x="37" y="45"/>
                    <a:pt x="43" y="28"/>
                    <a:pt x="47" y="10"/>
                  </a:cubicBezTo>
                  <a:lnTo>
                    <a:pt x="29"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95" name="Freeform 38"/>
            <p:cNvSpPr>
              <a:spLocks/>
            </p:cNvSpPr>
            <p:nvPr/>
          </p:nvSpPr>
          <p:spPr bwMode="auto">
            <a:xfrm>
              <a:off x="7912089" y="3092442"/>
              <a:ext cx="69850" cy="122238"/>
            </a:xfrm>
            <a:custGeom>
              <a:avLst/>
              <a:gdLst>
                <a:gd name="T0" fmla="*/ 29 w 36"/>
                <a:gd name="T1" fmla="*/ 0 h 63"/>
                <a:gd name="T2" fmla="*/ 0 w 36"/>
                <a:gd name="T3" fmla="*/ 17 h 63"/>
                <a:gd name="T4" fmla="*/ 0 w 36"/>
                <a:gd name="T5" fmla="*/ 50 h 63"/>
                <a:gd name="T6" fmla="*/ 23 w 36"/>
                <a:gd name="T7" fmla="*/ 63 h 63"/>
                <a:gd name="T8" fmla="*/ 36 w 36"/>
                <a:gd name="T9" fmla="*/ 4 h 63"/>
                <a:gd name="T10" fmla="*/ 29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29" y="0"/>
                  </a:moveTo>
                  <a:cubicBezTo>
                    <a:pt x="0" y="17"/>
                    <a:pt x="0" y="17"/>
                    <a:pt x="0" y="17"/>
                  </a:cubicBezTo>
                  <a:cubicBezTo>
                    <a:pt x="0" y="50"/>
                    <a:pt x="0" y="50"/>
                    <a:pt x="0" y="50"/>
                  </a:cubicBezTo>
                  <a:cubicBezTo>
                    <a:pt x="23" y="63"/>
                    <a:pt x="23" y="63"/>
                    <a:pt x="23" y="63"/>
                  </a:cubicBezTo>
                  <a:cubicBezTo>
                    <a:pt x="27" y="43"/>
                    <a:pt x="31" y="23"/>
                    <a:pt x="36" y="4"/>
                  </a:cubicBezTo>
                  <a:lnTo>
                    <a:pt x="29"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96" name="Freeform 39"/>
            <p:cNvSpPr>
              <a:spLocks/>
            </p:cNvSpPr>
            <p:nvPr/>
          </p:nvSpPr>
          <p:spPr bwMode="auto">
            <a:xfrm>
              <a:off x="7972415" y="3001955"/>
              <a:ext cx="33338" cy="90488"/>
            </a:xfrm>
            <a:custGeom>
              <a:avLst/>
              <a:gdLst>
                <a:gd name="T0" fmla="*/ 0 w 17"/>
                <a:gd name="T1" fmla="*/ 10 h 47"/>
                <a:gd name="T2" fmla="*/ 0 w 17"/>
                <a:gd name="T3" fmla="*/ 43 h 47"/>
                <a:gd name="T4" fmla="*/ 5 w 17"/>
                <a:gd name="T5" fmla="*/ 47 h 47"/>
                <a:gd name="T6" fmla="*/ 9 w 17"/>
                <a:gd name="T7" fmla="*/ 33 h 47"/>
                <a:gd name="T8" fmla="*/ 17 w 17"/>
                <a:gd name="T9" fmla="*/ 0 h 47"/>
                <a:gd name="T10" fmla="*/ 0 w 17"/>
                <a:gd name="T11" fmla="*/ 10 h 47"/>
              </a:gdLst>
              <a:ahLst/>
              <a:cxnLst>
                <a:cxn ang="0">
                  <a:pos x="T0" y="T1"/>
                </a:cxn>
                <a:cxn ang="0">
                  <a:pos x="T2" y="T3"/>
                </a:cxn>
                <a:cxn ang="0">
                  <a:pos x="T4" y="T5"/>
                </a:cxn>
                <a:cxn ang="0">
                  <a:pos x="T6" y="T7"/>
                </a:cxn>
                <a:cxn ang="0">
                  <a:pos x="T8" y="T9"/>
                </a:cxn>
                <a:cxn ang="0">
                  <a:pos x="T10" y="T11"/>
                </a:cxn>
              </a:cxnLst>
              <a:rect l="0" t="0" r="r" b="b"/>
              <a:pathLst>
                <a:path w="17" h="47">
                  <a:moveTo>
                    <a:pt x="0" y="10"/>
                  </a:moveTo>
                  <a:cubicBezTo>
                    <a:pt x="0" y="43"/>
                    <a:pt x="0" y="43"/>
                    <a:pt x="0" y="43"/>
                  </a:cubicBezTo>
                  <a:cubicBezTo>
                    <a:pt x="5" y="47"/>
                    <a:pt x="5" y="47"/>
                    <a:pt x="5" y="47"/>
                  </a:cubicBezTo>
                  <a:cubicBezTo>
                    <a:pt x="7" y="42"/>
                    <a:pt x="8" y="38"/>
                    <a:pt x="9" y="33"/>
                  </a:cubicBezTo>
                  <a:cubicBezTo>
                    <a:pt x="12" y="22"/>
                    <a:pt x="14" y="11"/>
                    <a:pt x="17" y="0"/>
                  </a:cubicBezTo>
                  <a:lnTo>
                    <a:pt x="0" y="1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97" name="Freeform 40"/>
            <p:cNvSpPr>
              <a:spLocks/>
            </p:cNvSpPr>
            <p:nvPr/>
          </p:nvSpPr>
          <p:spPr bwMode="auto">
            <a:xfrm>
              <a:off x="7912090" y="3314691"/>
              <a:ext cx="26987" cy="85725"/>
            </a:xfrm>
            <a:custGeom>
              <a:avLst/>
              <a:gdLst>
                <a:gd name="T0" fmla="*/ 0 w 14"/>
                <a:gd name="T1" fmla="*/ 8 h 44"/>
                <a:gd name="T2" fmla="*/ 0 w 14"/>
                <a:gd name="T3" fmla="*/ 41 h 44"/>
                <a:gd name="T4" fmla="*/ 5 w 14"/>
                <a:gd name="T5" fmla="*/ 44 h 44"/>
                <a:gd name="T6" fmla="*/ 14 w 14"/>
                <a:gd name="T7" fmla="*/ 0 h 44"/>
                <a:gd name="T8" fmla="*/ 0 w 14"/>
                <a:gd name="T9" fmla="*/ 8 h 44"/>
              </a:gdLst>
              <a:ahLst/>
              <a:cxnLst>
                <a:cxn ang="0">
                  <a:pos x="T0" y="T1"/>
                </a:cxn>
                <a:cxn ang="0">
                  <a:pos x="T2" y="T3"/>
                </a:cxn>
                <a:cxn ang="0">
                  <a:pos x="T4" y="T5"/>
                </a:cxn>
                <a:cxn ang="0">
                  <a:pos x="T6" y="T7"/>
                </a:cxn>
                <a:cxn ang="0">
                  <a:pos x="T8" y="T9"/>
                </a:cxn>
              </a:cxnLst>
              <a:rect l="0" t="0" r="r" b="b"/>
              <a:pathLst>
                <a:path w="14" h="44">
                  <a:moveTo>
                    <a:pt x="0" y="8"/>
                  </a:moveTo>
                  <a:cubicBezTo>
                    <a:pt x="0" y="41"/>
                    <a:pt x="0" y="41"/>
                    <a:pt x="0" y="41"/>
                  </a:cubicBezTo>
                  <a:cubicBezTo>
                    <a:pt x="5" y="44"/>
                    <a:pt x="5" y="44"/>
                    <a:pt x="5" y="44"/>
                  </a:cubicBezTo>
                  <a:cubicBezTo>
                    <a:pt x="8" y="29"/>
                    <a:pt x="11" y="15"/>
                    <a:pt x="14" y="0"/>
                  </a:cubicBezTo>
                  <a:lnTo>
                    <a:pt x="0" y="8"/>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98" name="Freeform 41"/>
            <p:cNvSpPr>
              <a:spLocks/>
            </p:cNvSpPr>
            <p:nvPr/>
          </p:nvSpPr>
          <p:spPr bwMode="auto">
            <a:xfrm>
              <a:off x="7853353" y="3195629"/>
              <a:ext cx="103187" cy="127000"/>
            </a:xfrm>
            <a:custGeom>
              <a:avLst/>
              <a:gdLst>
                <a:gd name="T0" fmla="*/ 0 w 53"/>
                <a:gd name="T1" fmla="*/ 17 h 66"/>
                <a:gd name="T2" fmla="*/ 0 w 53"/>
                <a:gd name="T3" fmla="*/ 50 h 66"/>
                <a:gd name="T4" fmla="*/ 28 w 53"/>
                <a:gd name="T5" fmla="*/ 66 h 66"/>
                <a:gd name="T6" fmla="*/ 45 w 53"/>
                <a:gd name="T7" fmla="*/ 57 h 66"/>
                <a:gd name="T8" fmla="*/ 53 w 53"/>
                <a:gd name="T9" fmla="*/ 14 h 66"/>
                <a:gd name="T10" fmla="*/ 28 w 53"/>
                <a:gd name="T11" fmla="*/ 0 h 66"/>
                <a:gd name="T12" fmla="*/ 0 w 53"/>
                <a:gd name="T13" fmla="*/ 17 h 66"/>
              </a:gdLst>
              <a:ahLst/>
              <a:cxnLst>
                <a:cxn ang="0">
                  <a:pos x="T0" y="T1"/>
                </a:cxn>
                <a:cxn ang="0">
                  <a:pos x="T2" y="T3"/>
                </a:cxn>
                <a:cxn ang="0">
                  <a:pos x="T4" y="T5"/>
                </a:cxn>
                <a:cxn ang="0">
                  <a:pos x="T6" y="T7"/>
                </a:cxn>
                <a:cxn ang="0">
                  <a:pos x="T8" y="T9"/>
                </a:cxn>
                <a:cxn ang="0">
                  <a:pos x="T10" y="T11"/>
                </a:cxn>
                <a:cxn ang="0">
                  <a:pos x="T12" y="T13"/>
                </a:cxn>
              </a:cxnLst>
              <a:rect l="0" t="0" r="r" b="b"/>
              <a:pathLst>
                <a:path w="53" h="66">
                  <a:moveTo>
                    <a:pt x="0" y="17"/>
                  </a:moveTo>
                  <a:cubicBezTo>
                    <a:pt x="0" y="50"/>
                    <a:pt x="0" y="50"/>
                    <a:pt x="0" y="50"/>
                  </a:cubicBezTo>
                  <a:cubicBezTo>
                    <a:pt x="28" y="66"/>
                    <a:pt x="28" y="66"/>
                    <a:pt x="28" y="66"/>
                  </a:cubicBezTo>
                  <a:cubicBezTo>
                    <a:pt x="45" y="57"/>
                    <a:pt x="45" y="57"/>
                    <a:pt x="45" y="57"/>
                  </a:cubicBezTo>
                  <a:cubicBezTo>
                    <a:pt x="47" y="43"/>
                    <a:pt x="50" y="28"/>
                    <a:pt x="53" y="14"/>
                  </a:cubicBezTo>
                  <a:cubicBezTo>
                    <a:pt x="28" y="0"/>
                    <a:pt x="28" y="0"/>
                    <a:pt x="28" y="0"/>
                  </a:cubicBezTo>
                  <a:lnTo>
                    <a:pt x="0" y="17"/>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99" name="Freeform 42"/>
            <p:cNvSpPr>
              <a:spLocks/>
            </p:cNvSpPr>
            <p:nvPr/>
          </p:nvSpPr>
          <p:spPr bwMode="auto">
            <a:xfrm>
              <a:off x="7794615" y="3505190"/>
              <a:ext cx="98424" cy="128588"/>
            </a:xfrm>
            <a:custGeom>
              <a:avLst/>
              <a:gdLst>
                <a:gd name="T0" fmla="*/ 29 w 51"/>
                <a:gd name="T1" fmla="*/ 0 h 66"/>
                <a:gd name="T2" fmla="*/ 0 w 51"/>
                <a:gd name="T3" fmla="*/ 16 h 66"/>
                <a:gd name="T4" fmla="*/ 0 w 51"/>
                <a:gd name="T5" fmla="*/ 49 h 66"/>
                <a:gd name="T6" fmla="*/ 29 w 51"/>
                <a:gd name="T7" fmla="*/ 66 h 66"/>
                <a:gd name="T8" fmla="*/ 34 w 51"/>
                <a:gd name="T9" fmla="*/ 63 h 66"/>
                <a:gd name="T10" fmla="*/ 51 w 51"/>
                <a:gd name="T11" fmla="*/ 12 h 66"/>
                <a:gd name="T12" fmla="*/ 29 w 51"/>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51" h="66">
                  <a:moveTo>
                    <a:pt x="29" y="0"/>
                  </a:moveTo>
                  <a:cubicBezTo>
                    <a:pt x="0" y="16"/>
                    <a:pt x="0" y="16"/>
                    <a:pt x="0" y="16"/>
                  </a:cubicBezTo>
                  <a:cubicBezTo>
                    <a:pt x="0" y="49"/>
                    <a:pt x="0" y="49"/>
                    <a:pt x="0" y="49"/>
                  </a:cubicBezTo>
                  <a:cubicBezTo>
                    <a:pt x="29" y="66"/>
                    <a:pt x="29" y="66"/>
                    <a:pt x="29" y="66"/>
                  </a:cubicBezTo>
                  <a:cubicBezTo>
                    <a:pt x="34" y="63"/>
                    <a:pt x="34" y="63"/>
                    <a:pt x="34" y="63"/>
                  </a:cubicBezTo>
                  <a:cubicBezTo>
                    <a:pt x="40" y="48"/>
                    <a:pt x="46" y="31"/>
                    <a:pt x="51" y="12"/>
                  </a:cubicBezTo>
                  <a:lnTo>
                    <a:pt x="29"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00" name="Freeform 43"/>
            <p:cNvSpPr>
              <a:spLocks/>
            </p:cNvSpPr>
            <p:nvPr/>
          </p:nvSpPr>
          <p:spPr bwMode="auto">
            <a:xfrm>
              <a:off x="7853352" y="3400415"/>
              <a:ext cx="66675" cy="120650"/>
            </a:xfrm>
            <a:custGeom>
              <a:avLst/>
              <a:gdLst>
                <a:gd name="T0" fmla="*/ 28 w 34"/>
                <a:gd name="T1" fmla="*/ 0 h 62"/>
                <a:gd name="T2" fmla="*/ 0 w 34"/>
                <a:gd name="T3" fmla="*/ 17 h 62"/>
                <a:gd name="T4" fmla="*/ 0 w 34"/>
                <a:gd name="T5" fmla="*/ 50 h 62"/>
                <a:gd name="T6" fmla="*/ 21 w 34"/>
                <a:gd name="T7" fmla="*/ 62 h 62"/>
                <a:gd name="T8" fmla="*/ 34 w 34"/>
                <a:gd name="T9" fmla="*/ 4 h 62"/>
                <a:gd name="T10" fmla="*/ 28 w 34"/>
                <a:gd name="T11" fmla="*/ 0 h 62"/>
              </a:gdLst>
              <a:ahLst/>
              <a:cxnLst>
                <a:cxn ang="0">
                  <a:pos x="T0" y="T1"/>
                </a:cxn>
                <a:cxn ang="0">
                  <a:pos x="T2" y="T3"/>
                </a:cxn>
                <a:cxn ang="0">
                  <a:pos x="T4" y="T5"/>
                </a:cxn>
                <a:cxn ang="0">
                  <a:pos x="T6" y="T7"/>
                </a:cxn>
                <a:cxn ang="0">
                  <a:pos x="T8" y="T9"/>
                </a:cxn>
                <a:cxn ang="0">
                  <a:pos x="T10" y="T11"/>
                </a:cxn>
              </a:cxnLst>
              <a:rect l="0" t="0" r="r" b="b"/>
              <a:pathLst>
                <a:path w="34" h="62">
                  <a:moveTo>
                    <a:pt x="28" y="0"/>
                  </a:moveTo>
                  <a:cubicBezTo>
                    <a:pt x="0" y="17"/>
                    <a:pt x="0" y="17"/>
                    <a:pt x="0" y="17"/>
                  </a:cubicBezTo>
                  <a:cubicBezTo>
                    <a:pt x="0" y="50"/>
                    <a:pt x="0" y="50"/>
                    <a:pt x="0" y="50"/>
                  </a:cubicBezTo>
                  <a:cubicBezTo>
                    <a:pt x="21" y="62"/>
                    <a:pt x="21" y="62"/>
                    <a:pt x="21" y="62"/>
                  </a:cubicBezTo>
                  <a:cubicBezTo>
                    <a:pt x="26" y="44"/>
                    <a:pt x="30" y="24"/>
                    <a:pt x="34" y="4"/>
                  </a:cubicBezTo>
                  <a:lnTo>
                    <a:pt x="28"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01" name="Freeform 44"/>
            <p:cNvSpPr>
              <a:spLocks/>
            </p:cNvSpPr>
            <p:nvPr/>
          </p:nvSpPr>
          <p:spPr bwMode="auto">
            <a:xfrm>
              <a:off x="7675552" y="3709979"/>
              <a:ext cx="106363" cy="65087"/>
            </a:xfrm>
            <a:custGeom>
              <a:avLst/>
              <a:gdLst>
                <a:gd name="T0" fmla="*/ 55 w 55"/>
                <a:gd name="T1" fmla="*/ 15 h 33"/>
                <a:gd name="T2" fmla="*/ 28 w 55"/>
                <a:gd name="T3" fmla="*/ 0 h 33"/>
                <a:gd name="T4" fmla="*/ 0 w 55"/>
                <a:gd name="T5" fmla="*/ 16 h 33"/>
                <a:gd name="T6" fmla="*/ 0 w 55"/>
                <a:gd name="T7" fmla="*/ 33 h 33"/>
                <a:gd name="T8" fmla="*/ 40 w 55"/>
                <a:gd name="T9" fmla="*/ 23 h 33"/>
                <a:gd name="T10" fmla="*/ 55 w 55"/>
                <a:gd name="T11" fmla="*/ 15 h 33"/>
              </a:gdLst>
              <a:ahLst/>
              <a:cxnLst>
                <a:cxn ang="0">
                  <a:pos x="T0" y="T1"/>
                </a:cxn>
                <a:cxn ang="0">
                  <a:pos x="T2" y="T3"/>
                </a:cxn>
                <a:cxn ang="0">
                  <a:pos x="T4" y="T5"/>
                </a:cxn>
                <a:cxn ang="0">
                  <a:pos x="T6" y="T7"/>
                </a:cxn>
                <a:cxn ang="0">
                  <a:pos x="T8" y="T9"/>
                </a:cxn>
                <a:cxn ang="0">
                  <a:pos x="T10" y="T11"/>
                </a:cxn>
              </a:cxnLst>
              <a:rect l="0" t="0" r="r" b="b"/>
              <a:pathLst>
                <a:path w="55" h="33">
                  <a:moveTo>
                    <a:pt x="55" y="15"/>
                  </a:moveTo>
                  <a:cubicBezTo>
                    <a:pt x="28" y="0"/>
                    <a:pt x="28" y="0"/>
                    <a:pt x="28" y="0"/>
                  </a:cubicBezTo>
                  <a:cubicBezTo>
                    <a:pt x="0" y="16"/>
                    <a:pt x="0" y="16"/>
                    <a:pt x="0" y="16"/>
                  </a:cubicBezTo>
                  <a:cubicBezTo>
                    <a:pt x="0" y="33"/>
                    <a:pt x="0" y="33"/>
                    <a:pt x="0" y="33"/>
                  </a:cubicBezTo>
                  <a:cubicBezTo>
                    <a:pt x="13" y="32"/>
                    <a:pt x="27" y="29"/>
                    <a:pt x="40" y="23"/>
                  </a:cubicBezTo>
                  <a:cubicBezTo>
                    <a:pt x="45" y="21"/>
                    <a:pt x="50" y="18"/>
                    <a:pt x="55" y="15"/>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02" name="Freeform 45"/>
            <p:cNvSpPr>
              <a:spLocks/>
            </p:cNvSpPr>
            <p:nvPr/>
          </p:nvSpPr>
          <p:spPr bwMode="auto">
            <a:xfrm>
              <a:off x="7734289" y="3608377"/>
              <a:ext cx="112713" cy="125413"/>
            </a:xfrm>
            <a:custGeom>
              <a:avLst/>
              <a:gdLst>
                <a:gd name="T0" fmla="*/ 58 w 58"/>
                <a:gd name="T1" fmla="*/ 25 h 65"/>
                <a:gd name="T2" fmla="*/ 58 w 58"/>
                <a:gd name="T3" fmla="*/ 16 h 65"/>
                <a:gd name="T4" fmla="*/ 29 w 58"/>
                <a:gd name="T5" fmla="*/ 0 h 65"/>
                <a:gd name="T6" fmla="*/ 0 w 58"/>
                <a:gd name="T7" fmla="*/ 16 h 65"/>
                <a:gd name="T8" fmla="*/ 0 w 58"/>
                <a:gd name="T9" fmla="*/ 49 h 65"/>
                <a:gd name="T10" fmla="*/ 28 w 58"/>
                <a:gd name="T11" fmla="*/ 65 h 65"/>
                <a:gd name="T12" fmla="*/ 58 w 58"/>
                <a:gd name="T13" fmla="*/ 25 h 65"/>
              </a:gdLst>
              <a:ahLst/>
              <a:cxnLst>
                <a:cxn ang="0">
                  <a:pos x="T0" y="T1"/>
                </a:cxn>
                <a:cxn ang="0">
                  <a:pos x="T2" y="T3"/>
                </a:cxn>
                <a:cxn ang="0">
                  <a:pos x="T4" y="T5"/>
                </a:cxn>
                <a:cxn ang="0">
                  <a:pos x="T6" y="T7"/>
                </a:cxn>
                <a:cxn ang="0">
                  <a:pos x="T8" y="T9"/>
                </a:cxn>
                <a:cxn ang="0">
                  <a:pos x="T10" y="T11"/>
                </a:cxn>
                <a:cxn ang="0">
                  <a:pos x="T12" y="T13"/>
                </a:cxn>
              </a:cxnLst>
              <a:rect l="0" t="0" r="r" b="b"/>
              <a:pathLst>
                <a:path w="58" h="65">
                  <a:moveTo>
                    <a:pt x="58" y="25"/>
                  </a:moveTo>
                  <a:cubicBezTo>
                    <a:pt x="58" y="16"/>
                    <a:pt x="58" y="16"/>
                    <a:pt x="58" y="16"/>
                  </a:cubicBezTo>
                  <a:cubicBezTo>
                    <a:pt x="29" y="0"/>
                    <a:pt x="29" y="0"/>
                    <a:pt x="29" y="0"/>
                  </a:cubicBezTo>
                  <a:cubicBezTo>
                    <a:pt x="0" y="16"/>
                    <a:pt x="0" y="16"/>
                    <a:pt x="0" y="16"/>
                  </a:cubicBezTo>
                  <a:cubicBezTo>
                    <a:pt x="0" y="49"/>
                    <a:pt x="0" y="49"/>
                    <a:pt x="0" y="49"/>
                  </a:cubicBezTo>
                  <a:cubicBezTo>
                    <a:pt x="28" y="65"/>
                    <a:pt x="28" y="65"/>
                    <a:pt x="28" y="65"/>
                  </a:cubicBezTo>
                  <a:cubicBezTo>
                    <a:pt x="39" y="56"/>
                    <a:pt x="49" y="42"/>
                    <a:pt x="58" y="25"/>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03" name="Freeform 46"/>
            <p:cNvSpPr>
              <a:spLocks/>
            </p:cNvSpPr>
            <p:nvPr/>
          </p:nvSpPr>
          <p:spPr bwMode="auto">
            <a:xfrm>
              <a:off x="7554903" y="3709978"/>
              <a:ext cx="112713" cy="66675"/>
            </a:xfrm>
            <a:custGeom>
              <a:avLst/>
              <a:gdLst>
                <a:gd name="T0" fmla="*/ 58 w 58"/>
                <a:gd name="T1" fmla="*/ 33 h 34"/>
                <a:gd name="T2" fmla="*/ 58 w 58"/>
                <a:gd name="T3" fmla="*/ 16 h 34"/>
                <a:gd name="T4" fmla="*/ 29 w 58"/>
                <a:gd name="T5" fmla="*/ 0 h 34"/>
                <a:gd name="T6" fmla="*/ 0 w 58"/>
                <a:gd name="T7" fmla="*/ 16 h 34"/>
                <a:gd name="T8" fmla="*/ 0 w 58"/>
                <a:gd name="T9" fmla="*/ 22 h 34"/>
                <a:gd name="T10" fmla="*/ 58 w 58"/>
                <a:gd name="T11" fmla="*/ 33 h 34"/>
              </a:gdLst>
              <a:ahLst/>
              <a:cxnLst>
                <a:cxn ang="0">
                  <a:pos x="T0" y="T1"/>
                </a:cxn>
                <a:cxn ang="0">
                  <a:pos x="T2" y="T3"/>
                </a:cxn>
                <a:cxn ang="0">
                  <a:pos x="T4" y="T5"/>
                </a:cxn>
                <a:cxn ang="0">
                  <a:pos x="T6" y="T7"/>
                </a:cxn>
                <a:cxn ang="0">
                  <a:pos x="T8" y="T9"/>
                </a:cxn>
                <a:cxn ang="0">
                  <a:pos x="T10" y="T11"/>
                </a:cxn>
              </a:cxnLst>
              <a:rect l="0" t="0" r="r" b="b"/>
              <a:pathLst>
                <a:path w="58" h="34">
                  <a:moveTo>
                    <a:pt x="58" y="33"/>
                  </a:moveTo>
                  <a:cubicBezTo>
                    <a:pt x="58" y="16"/>
                    <a:pt x="58" y="16"/>
                    <a:pt x="58" y="16"/>
                  </a:cubicBezTo>
                  <a:cubicBezTo>
                    <a:pt x="29" y="0"/>
                    <a:pt x="29" y="0"/>
                    <a:pt x="29" y="0"/>
                  </a:cubicBezTo>
                  <a:cubicBezTo>
                    <a:pt x="0" y="16"/>
                    <a:pt x="0" y="16"/>
                    <a:pt x="0" y="16"/>
                  </a:cubicBezTo>
                  <a:cubicBezTo>
                    <a:pt x="0" y="22"/>
                    <a:pt x="0" y="22"/>
                    <a:pt x="0" y="22"/>
                  </a:cubicBezTo>
                  <a:cubicBezTo>
                    <a:pt x="18" y="30"/>
                    <a:pt x="38" y="34"/>
                    <a:pt x="58" y="33"/>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04" name="Freeform 47"/>
            <p:cNvSpPr>
              <a:spLocks/>
            </p:cNvSpPr>
            <p:nvPr/>
          </p:nvSpPr>
          <p:spPr bwMode="auto">
            <a:xfrm>
              <a:off x="7491402" y="3709978"/>
              <a:ext cx="55563" cy="39688"/>
            </a:xfrm>
            <a:custGeom>
              <a:avLst/>
              <a:gdLst>
                <a:gd name="T0" fmla="*/ 29 w 29"/>
                <a:gd name="T1" fmla="*/ 16 h 20"/>
                <a:gd name="T2" fmla="*/ 0 w 29"/>
                <a:gd name="T3" fmla="*/ 0 h 20"/>
                <a:gd name="T4" fmla="*/ 0 w 29"/>
                <a:gd name="T5" fmla="*/ 0 h 20"/>
                <a:gd name="T6" fmla="*/ 29 w 29"/>
                <a:gd name="T7" fmla="*/ 20 h 20"/>
                <a:gd name="T8" fmla="*/ 29 w 29"/>
                <a:gd name="T9" fmla="*/ 16 h 20"/>
              </a:gdLst>
              <a:ahLst/>
              <a:cxnLst>
                <a:cxn ang="0">
                  <a:pos x="T0" y="T1"/>
                </a:cxn>
                <a:cxn ang="0">
                  <a:pos x="T2" y="T3"/>
                </a:cxn>
                <a:cxn ang="0">
                  <a:pos x="T4" y="T5"/>
                </a:cxn>
                <a:cxn ang="0">
                  <a:pos x="T6" y="T7"/>
                </a:cxn>
                <a:cxn ang="0">
                  <a:pos x="T8" y="T9"/>
                </a:cxn>
              </a:cxnLst>
              <a:rect l="0" t="0" r="r" b="b"/>
              <a:pathLst>
                <a:path w="29" h="20">
                  <a:moveTo>
                    <a:pt x="29" y="16"/>
                  </a:moveTo>
                  <a:cubicBezTo>
                    <a:pt x="0" y="0"/>
                    <a:pt x="0" y="0"/>
                    <a:pt x="0" y="0"/>
                  </a:cubicBezTo>
                  <a:cubicBezTo>
                    <a:pt x="0" y="0"/>
                    <a:pt x="0" y="0"/>
                    <a:pt x="0" y="0"/>
                  </a:cubicBezTo>
                  <a:cubicBezTo>
                    <a:pt x="9" y="8"/>
                    <a:pt x="19" y="15"/>
                    <a:pt x="29" y="20"/>
                  </a:cubicBezTo>
                  <a:lnTo>
                    <a:pt x="29" y="16"/>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05" name="Freeform 49"/>
            <p:cNvSpPr>
              <a:spLocks/>
            </p:cNvSpPr>
            <p:nvPr/>
          </p:nvSpPr>
          <p:spPr bwMode="auto">
            <a:xfrm>
              <a:off x="7318365" y="2887655"/>
              <a:ext cx="111125" cy="127000"/>
            </a:xfrm>
            <a:custGeom>
              <a:avLst/>
              <a:gdLst>
                <a:gd name="T0" fmla="*/ 57 w 57"/>
                <a:gd name="T1" fmla="*/ 49 h 66"/>
                <a:gd name="T2" fmla="*/ 57 w 57"/>
                <a:gd name="T3" fmla="*/ 16 h 66"/>
                <a:gd name="T4" fmla="*/ 28 w 57"/>
                <a:gd name="T5" fmla="*/ 0 h 66"/>
                <a:gd name="T6" fmla="*/ 0 w 57"/>
                <a:gd name="T7" fmla="*/ 16 h 66"/>
                <a:gd name="T8" fmla="*/ 11 w 57"/>
                <a:gd name="T9" fmla="*/ 56 h 66"/>
                <a:gd name="T10" fmla="*/ 28 w 57"/>
                <a:gd name="T11" fmla="*/ 66 h 66"/>
                <a:gd name="T12" fmla="*/ 57 w 57"/>
                <a:gd name="T13" fmla="*/ 49 h 66"/>
              </a:gdLst>
              <a:ahLst/>
              <a:cxnLst>
                <a:cxn ang="0">
                  <a:pos x="T0" y="T1"/>
                </a:cxn>
                <a:cxn ang="0">
                  <a:pos x="T2" y="T3"/>
                </a:cxn>
                <a:cxn ang="0">
                  <a:pos x="T4" y="T5"/>
                </a:cxn>
                <a:cxn ang="0">
                  <a:pos x="T6" y="T7"/>
                </a:cxn>
                <a:cxn ang="0">
                  <a:pos x="T8" y="T9"/>
                </a:cxn>
                <a:cxn ang="0">
                  <a:pos x="T10" y="T11"/>
                </a:cxn>
                <a:cxn ang="0">
                  <a:pos x="T12" y="T13"/>
                </a:cxn>
              </a:cxnLst>
              <a:rect l="0" t="0" r="r" b="b"/>
              <a:pathLst>
                <a:path w="57" h="66">
                  <a:moveTo>
                    <a:pt x="57" y="49"/>
                  </a:moveTo>
                  <a:cubicBezTo>
                    <a:pt x="57" y="16"/>
                    <a:pt x="57" y="16"/>
                    <a:pt x="57" y="16"/>
                  </a:cubicBezTo>
                  <a:cubicBezTo>
                    <a:pt x="28" y="0"/>
                    <a:pt x="28" y="0"/>
                    <a:pt x="28" y="0"/>
                  </a:cubicBezTo>
                  <a:cubicBezTo>
                    <a:pt x="0" y="16"/>
                    <a:pt x="0" y="16"/>
                    <a:pt x="0" y="16"/>
                  </a:cubicBezTo>
                  <a:cubicBezTo>
                    <a:pt x="4" y="29"/>
                    <a:pt x="7" y="42"/>
                    <a:pt x="11" y="56"/>
                  </a:cubicBezTo>
                  <a:cubicBezTo>
                    <a:pt x="28" y="66"/>
                    <a:pt x="28" y="66"/>
                    <a:pt x="28" y="66"/>
                  </a:cubicBezTo>
                  <a:lnTo>
                    <a:pt x="57"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06" name="Freeform 50"/>
            <p:cNvSpPr>
              <a:spLocks/>
            </p:cNvSpPr>
            <p:nvPr/>
          </p:nvSpPr>
          <p:spPr bwMode="auto">
            <a:xfrm>
              <a:off x="7362814" y="3092441"/>
              <a:ext cx="66675" cy="122238"/>
            </a:xfrm>
            <a:custGeom>
              <a:avLst/>
              <a:gdLst>
                <a:gd name="T0" fmla="*/ 11 w 34"/>
                <a:gd name="T1" fmla="*/ 63 h 63"/>
                <a:gd name="T2" fmla="*/ 34 w 34"/>
                <a:gd name="T3" fmla="*/ 50 h 63"/>
                <a:gd name="T4" fmla="*/ 34 w 34"/>
                <a:gd name="T5" fmla="*/ 17 h 63"/>
                <a:gd name="T6" fmla="*/ 5 w 34"/>
                <a:gd name="T7" fmla="*/ 0 h 63"/>
                <a:gd name="T8" fmla="*/ 0 w 34"/>
                <a:gd name="T9" fmla="*/ 3 h 63"/>
                <a:gd name="T10" fmla="*/ 11 w 34"/>
                <a:gd name="T11" fmla="*/ 63 h 63"/>
              </a:gdLst>
              <a:ahLst/>
              <a:cxnLst>
                <a:cxn ang="0">
                  <a:pos x="T0" y="T1"/>
                </a:cxn>
                <a:cxn ang="0">
                  <a:pos x="T2" y="T3"/>
                </a:cxn>
                <a:cxn ang="0">
                  <a:pos x="T4" y="T5"/>
                </a:cxn>
                <a:cxn ang="0">
                  <a:pos x="T6" y="T7"/>
                </a:cxn>
                <a:cxn ang="0">
                  <a:pos x="T8" y="T9"/>
                </a:cxn>
                <a:cxn ang="0">
                  <a:pos x="T10" y="T11"/>
                </a:cxn>
              </a:cxnLst>
              <a:rect l="0" t="0" r="r" b="b"/>
              <a:pathLst>
                <a:path w="34" h="63">
                  <a:moveTo>
                    <a:pt x="11" y="63"/>
                  </a:moveTo>
                  <a:cubicBezTo>
                    <a:pt x="34" y="50"/>
                    <a:pt x="34" y="50"/>
                    <a:pt x="34" y="50"/>
                  </a:cubicBezTo>
                  <a:cubicBezTo>
                    <a:pt x="34" y="17"/>
                    <a:pt x="34" y="17"/>
                    <a:pt x="34" y="17"/>
                  </a:cubicBezTo>
                  <a:cubicBezTo>
                    <a:pt x="5" y="0"/>
                    <a:pt x="5" y="0"/>
                    <a:pt x="5" y="0"/>
                  </a:cubicBezTo>
                  <a:cubicBezTo>
                    <a:pt x="0" y="3"/>
                    <a:pt x="0" y="3"/>
                    <a:pt x="0" y="3"/>
                  </a:cubicBezTo>
                  <a:cubicBezTo>
                    <a:pt x="5" y="22"/>
                    <a:pt x="8" y="42"/>
                    <a:pt x="11" y="63"/>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07" name="Freeform 51"/>
            <p:cNvSpPr>
              <a:spLocks/>
            </p:cNvSpPr>
            <p:nvPr/>
          </p:nvSpPr>
          <p:spPr bwMode="auto">
            <a:xfrm>
              <a:off x="7396152" y="3311517"/>
              <a:ext cx="33338" cy="100012"/>
            </a:xfrm>
            <a:custGeom>
              <a:avLst/>
              <a:gdLst>
                <a:gd name="T0" fmla="*/ 2 w 17"/>
                <a:gd name="T1" fmla="*/ 52 h 52"/>
                <a:gd name="T2" fmla="*/ 17 w 17"/>
                <a:gd name="T3" fmla="*/ 43 h 52"/>
                <a:gd name="T4" fmla="*/ 17 w 17"/>
                <a:gd name="T5" fmla="*/ 10 h 52"/>
                <a:gd name="T6" fmla="*/ 0 w 17"/>
                <a:gd name="T7" fmla="*/ 0 h 52"/>
                <a:gd name="T8" fmla="*/ 2 w 17"/>
                <a:gd name="T9" fmla="*/ 52 h 52"/>
              </a:gdLst>
              <a:ahLst/>
              <a:cxnLst>
                <a:cxn ang="0">
                  <a:pos x="T0" y="T1"/>
                </a:cxn>
                <a:cxn ang="0">
                  <a:pos x="T2" y="T3"/>
                </a:cxn>
                <a:cxn ang="0">
                  <a:pos x="T4" y="T5"/>
                </a:cxn>
                <a:cxn ang="0">
                  <a:pos x="T6" y="T7"/>
                </a:cxn>
                <a:cxn ang="0">
                  <a:pos x="T8" y="T9"/>
                </a:cxn>
              </a:cxnLst>
              <a:rect l="0" t="0" r="r" b="b"/>
              <a:pathLst>
                <a:path w="17" h="52">
                  <a:moveTo>
                    <a:pt x="2" y="52"/>
                  </a:moveTo>
                  <a:cubicBezTo>
                    <a:pt x="17" y="43"/>
                    <a:pt x="17" y="43"/>
                    <a:pt x="17" y="43"/>
                  </a:cubicBezTo>
                  <a:cubicBezTo>
                    <a:pt x="17" y="10"/>
                    <a:pt x="17" y="10"/>
                    <a:pt x="17" y="10"/>
                  </a:cubicBezTo>
                  <a:cubicBezTo>
                    <a:pt x="0" y="0"/>
                    <a:pt x="0" y="0"/>
                    <a:pt x="0" y="0"/>
                  </a:cubicBezTo>
                  <a:cubicBezTo>
                    <a:pt x="1" y="17"/>
                    <a:pt x="2" y="34"/>
                    <a:pt x="2" y="52"/>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08" name="Freeform 52"/>
            <p:cNvSpPr>
              <a:spLocks/>
            </p:cNvSpPr>
            <p:nvPr/>
          </p:nvSpPr>
          <p:spPr bwMode="auto">
            <a:xfrm>
              <a:off x="7386628" y="3195630"/>
              <a:ext cx="101600" cy="127000"/>
            </a:xfrm>
            <a:custGeom>
              <a:avLst/>
              <a:gdLst>
                <a:gd name="T0" fmla="*/ 52 w 52"/>
                <a:gd name="T1" fmla="*/ 50 h 66"/>
                <a:gd name="T2" fmla="*/ 52 w 52"/>
                <a:gd name="T3" fmla="*/ 17 h 66"/>
                <a:gd name="T4" fmla="*/ 24 w 52"/>
                <a:gd name="T5" fmla="*/ 0 h 66"/>
                <a:gd name="T6" fmla="*/ 0 w 52"/>
                <a:gd name="T7" fmla="*/ 14 h 66"/>
                <a:gd name="T8" fmla="*/ 5 w 52"/>
                <a:gd name="T9" fmla="*/ 55 h 66"/>
                <a:gd name="T10" fmla="*/ 24 w 52"/>
                <a:gd name="T11" fmla="*/ 66 h 66"/>
                <a:gd name="T12" fmla="*/ 52 w 52"/>
                <a:gd name="T13" fmla="*/ 50 h 66"/>
              </a:gdLst>
              <a:ahLst/>
              <a:cxnLst>
                <a:cxn ang="0">
                  <a:pos x="T0" y="T1"/>
                </a:cxn>
                <a:cxn ang="0">
                  <a:pos x="T2" y="T3"/>
                </a:cxn>
                <a:cxn ang="0">
                  <a:pos x="T4" y="T5"/>
                </a:cxn>
                <a:cxn ang="0">
                  <a:pos x="T6" y="T7"/>
                </a:cxn>
                <a:cxn ang="0">
                  <a:pos x="T8" y="T9"/>
                </a:cxn>
                <a:cxn ang="0">
                  <a:pos x="T10" y="T11"/>
                </a:cxn>
                <a:cxn ang="0">
                  <a:pos x="T12" y="T13"/>
                </a:cxn>
              </a:cxnLst>
              <a:rect l="0" t="0" r="r" b="b"/>
              <a:pathLst>
                <a:path w="52" h="66">
                  <a:moveTo>
                    <a:pt x="52" y="50"/>
                  </a:moveTo>
                  <a:cubicBezTo>
                    <a:pt x="52" y="17"/>
                    <a:pt x="52" y="17"/>
                    <a:pt x="52" y="17"/>
                  </a:cubicBezTo>
                  <a:cubicBezTo>
                    <a:pt x="24" y="0"/>
                    <a:pt x="24" y="0"/>
                    <a:pt x="24" y="0"/>
                  </a:cubicBezTo>
                  <a:cubicBezTo>
                    <a:pt x="0" y="14"/>
                    <a:pt x="0" y="14"/>
                    <a:pt x="0" y="14"/>
                  </a:cubicBezTo>
                  <a:cubicBezTo>
                    <a:pt x="2" y="27"/>
                    <a:pt x="3" y="41"/>
                    <a:pt x="5" y="55"/>
                  </a:cubicBezTo>
                  <a:cubicBezTo>
                    <a:pt x="24" y="66"/>
                    <a:pt x="24" y="66"/>
                    <a:pt x="24" y="66"/>
                  </a:cubicBezTo>
                  <a:lnTo>
                    <a:pt x="52" y="5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09" name="Freeform 53"/>
            <p:cNvSpPr>
              <a:spLocks/>
            </p:cNvSpPr>
            <p:nvPr/>
          </p:nvSpPr>
          <p:spPr bwMode="auto">
            <a:xfrm>
              <a:off x="7400914" y="3521065"/>
              <a:ext cx="28576" cy="82551"/>
            </a:xfrm>
            <a:custGeom>
              <a:avLst/>
              <a:gdLst>
                <a:gd name="T0" fmla="*/ 15 w 15"/>
                <a:gd name="T1" fmla="*/ 8 h 43"/>
                <a:gd name="T2" fmla="*/ 0 w 15"/>
                <a:gd name="T3" fmla="*/ 0 h 43"/>
                <a:gd name="T4" fmla="*/ 11 w 15"/>
                <a:gd name="T5" fmla="*/ 43 h 43"/>
                <a:gd name="T6" fmla="*/ 15 w 15"/>
                <a:gd name="T7" fmla="*/ 41 h 43"/>
                <a:gd name="T8" fmla="*/ 15 w 15"/>
                <a:gd name="T9" fmla="*/ 8 h 43"/>
              </a:gdLst>
              <a:ahLst/>
              <a:cxnLst>
                <a:cxn ang="0">
                  <a:pos x="T0" y="T1"/>
                </a:cxn>
                <a:cxn ang="0">
                  <a:pos x="T2" y="T3"/>
                </a:cxn>
                <a:cxn ang="0">
                  <a:pos x="T4" y="T5"/>
                </a:cxn>
                <a:cxn ang="0">
                  <a:pos x="T6" y="T7"/>
                </a:cxn>
                <a:cxn ang="0">
                  <a:pos x="T8" y="T9"/>
                </a:cxn>
              </a:cxnLst>
              <a:rect l="0" t="0" r="r" b="b"/>
              <a:pathLst>
                <a:path w="15" h="43">
                  <a:moveTo>
                    <a:pt x="15" y="8"/>
                  </a:moveTo>
                  <a:cubicBezTo>
                    <a:pt x="0" y="0"/>
                    <a:pt x="0" y="0"/>
                    <a:pt x="0" y="0"/>
                  </a:cubicBezTo>
                  <a:cubicBezTo>
                    <a:pt x="2" y="16"/>
                    <a:pt x="6" y="30"/>
                    <a:pt x="11" y="43"/>
                  </a:cubicBezTo>
                  <a:cubicBezTo>
                    <a:pt x="15" y="41"/>
                    <a:pt x="15" y="41"/>
                    <a:pt x="15" y="41"/>
                  </a:cubicBezTo>
                  <a:lnTo>
                    <a:pt x="15" y="8"/>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10" name="Freeform 54"/>
            <p:cNvSpPr>
              <a:spLocks/>
            </p:cNvSpPr>
            <p:nvPr/>
          </p:nvSpPr>
          <p:spPr bwMode="auto">
            <a:xfrm>
              <a:off x="7396153" y="3400416"/>
              <a:ext cx="92075" cy="130174"/>
            </a:xfrm>
            <a:custGeom>
              <a:avLst/>
              <a:gdLst>
                <a:gd name="T0" fmla="*/ 47 w 47"/>
                <a:gd name="T1" fmla="*/ 50 h 67"/>
                <a:gd name="T2" fmla="*/ 47 w 47"/>
                <a:gd name="T3" fmla="*/ 17 h 67"/>
                <a:gd name="T4" fmla="*/ 19 w 47"/>
                <a:gd name="T5" fmla="*/ 0 h 67"/>
                <a:gd name="T6" fmla="*/ 2 w 47"/>
                <a:gd name="T7" fmla="*/ 10 h 67"/>
                <a:gd name="T8" fmla="*/ 0 w 47"/>
                <a:gd name="T9" fmla="*/ 46 h 67"/>
                <a:gd name="T10" fmla="*/ 1 w 47"/>
                <a:gd name="T11" fmla="*/ 57 h 67"/>
                <a:gd name="T12" fmla="*/ 19 w 47"/>
                <a:gd name="T13" fmla="*/ 67 h 67"/>
                <a:gd name="T14" fmla="*/ 47 w 47"/>
                <a:gd name="T15" fmla="*/ 5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7">
                  <a:moveTo>
                    <a:pt x="47" y="50"/>
                  </a:moveTo>
                  <a:cubicBezTo>
                    <a:pt x="47" y="17"/>
                    <a:pt x="47" y="17"/>
                    <a:pt x="47" y="17"/>
                  </a:cubicBezTo>
                  <a:cubicBezTo>
                    <a:pt x="19" y="0"/>
                    <a:pt x="19" y="0"/>
                    <a:pt x="19" y="0"/>
                  </a:cubicBezTo>
                  <a:cubicBezTo>
                    <a:pt x="2" y="10"/>
                    <a:pt x="2" y="10"/>
                    <a:pt x="2" y="10"/>
                  </a:cubicBezTo>
                  <a:cubicBezTo>
                    <a:pt x="2" y="22"/>
                    <a:pt x="1" y="34"/>
                    <a:pt x="0" y="46"/>
                  </a:cubicBezTo>
                  <a:cubicBezTo>
                    <a:pt x="1" y="49"/>
                    <a:pt x="1" y="53"/>
                    <a:pt x="1" y="57"/>
                  </a:cubicBezTo>
                  <a:cubicBezTo>
                    <a:pt x="19" y="67"/>
                    <a:pt x="19" y="67"/>
                    <a:pt x="19" y="67"/>
                  </a:cubicBezTo>
                  <a:lnTo>
                    <a:pt x="47" y="5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11" name="Freeform 55"/>
            <p:cNvSpPr>
              <a:spLocks/>
            </p:cNvSpPr>
            <p:nvPr/>
          </p:nvSpPr>
          <p:spPr bwMode="auto">
            <a:xfrm>
              <a:off x="7424728" y="3608378"/>
              <a:ext cx="63499" cy="96838"/>
            </a:xfrm>
            <a:custGeom>
              <a:avLst/>
              <a:gdLst>
                <a:gd name="T0" fmla="*/ 32 w 32"/>
                <a:gd name="T1" fmla="*/ 49 h 50"/>
                <a:gd name="T2" fmla="*/ 32 w 32"/>
                <a:gd name="T3" fmla="*/ 16 h 50"/>
                <a:gd name="T4" fmla="*/ 4 w 32"/>
                <a:gd name="T5" fmla="*/ 0 h 50"/>
                <a:gd name="T6" fmla="*/ 0 w 32"/>
                <a:gd name="T7" fmla="*/ 2 h 50"/>
                <a:gd name="T8" fmla="*/ 31 w 32"/>
                <a:gd name="T9" fmla="*/ 50 h 50"/>
                <a:gd name="T10" fmla="*/ 32 w 32"/>
                <a:gd name="T11" fmla="*/ 49 h 50"/>
              </a:gdLst>
              <a:ahLst/>
              <a:cxnLst>
                <a:cxn ang="0">
                  <a:pos x="T0" y="T1"/>
                </a:cxn>
                <a:cxn ang="0">
                  <a:pos x="T2" y="T3"/>
                </a:cxn>
                <a:cxn ang="0">
                  <a:pos x="T4" y="T5"/>
                </a:cxn>
                <a:cxn ang="0">
                  <a:pos x="T6" y="T7"/>
                </a:cxn>
                <a:cxn ang="0">
                  <a:pos x="T8" y="T9"/>
                </a:cxn>
                <a:cxn ang="0">
                  <a:pos x="T10" y="T11"/>
                </a:cxn>
              </a:cxnLst>
              <a:rect l="0" t="0" r="r" b="b"/>
              <a:pathLst>
                <a:path w="32" h="50">
                  <a:moveTo>
                    <a:pt x="32" y="49"/>
                  </a:moveTo>
                  <a:cubicBezTo>
                    <a:pt x="32" y="16"/>
                    <a:pt x="32" y="16"/>
                    <a:pt x="32" y="16"/>
                  </a:cubicBezTo>
                  <a:cubicBezTo>
                    <a:pt x="4" y="0"/>
                    <a:pt x="4" y="0"/>
                    <a:pt x="4" y="0"/>
                  </a:cubicBezTo>
                  <a:cubicBezTo>
                    <a:pt x="0" y="2"/>
                    <a:pt x="0" y="2"/>
                    <a:pt x="0" y="2"/>
                  </a:cubicBezTo>
                  <a:cubicBezTo>
                    <a:pt x="8" y="22"/>
                    <a:pt x="18" y="37"/>
                    <a:pt x="31" y="50"/>
                  </a:cubicBezTo>
                  <a:lnTo>
                    <a:pt x="32"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12" name="Freeform 57"/>
            <p:cNvSpPr>
              <a:spLocks/>
            </p:cNvSpPr>
            <p:nvPr/>
          </p:nvSpPr>
          <p:spPr bwMode="auto">
            <a:xfrm>
              <a:off x="7248512" y="2476494"/>
              <a:ext cx="60324" cy="127000"/>
            </a:xfrm>
            <a:custGeom>
              <a:avLst/>
              <a:gdLst>
                <a:gd name="T0" fmla="*/ 31 w 31"/>
                <a:gd name="T1" fmla="*/ 49 h 65"/>
                <a:gd name="T2" fmla="*/ 31 w 31"/>
                <a:gd name="T3" fmla="*/ 16 h 65"/>
                <a:gd name="T4" fmla="*/ 5 w 31"/>
                <a:gd name="T5" fmla="*/ 0 h 65"/>
                <a:gd name="T6" fmla="*/ 2 w 31"/>
                <a:gd name="T7" fmla="*/ 65 h 65"/>
                <a:gd name="T8" fmla="*/ 3 w 31"/>
                <a:gd name="T9" fmla="*/ 65 h 65"/>
                <a:gd name="T10" fmla="*/ 31 w 31"/>
                <a:gd name="T11" fmla="*/ 49 h 65"/>
              </a:gdLst>
              <a:ahLst/>
              <a:cxnLst>
                <a:cxn ang="0">
                  <a:pos x="T0" y="T1"/>
                </a:cxn>
                <a:cxn ang="0">
                  <a:pos x="T2" y="T3"/>
                </a:cxn>
                <a:cxn ang="0">
                  <a:pos x="T4" y="T5"/>
                </a:cxn>
                <a:cxn ang="0">
                  <a:pos x="T6" y="T7"/>
                </a:cxn>
                <a:cxn ang="0">
                  <a:pos x="T8" y="T9"/>
                </a:cxn>
                <a:cxn ang="0">
                  <a:pos x="T10" y="T11"/>
                </a:cxn>
              </a:cxnLst>
              <a:rect l="0" t="0" r="r" b="b"/>
              <a:pathLst>
                <a:path w="31" h="65">
                  <a:moveTo>
                    <a:pt x="31" y="49"/>
                  </a:moveTo>
                  <a:cubicBezTo>
                    <a:pt x="31" y="16"/>
                    <a:pt x="31" y="16"/>
                    <a:pt x="31" y="16"/>
                  </a:cubicBezTo>
                  <a:cubicBezTo>
                    <a:pt x="5" y="0"/>
                    <a:pt x="5" y="0"/>
                    <a:pt x="5" y="0"/>
                  </a:cubicBezTo>
                  <a:cubicBezTo>
                    <a:pt x="1" y="21"/>
                    <a:pt x="0" y="43"/>
                    <a:pt x="2" y="65"/>
                  </a:cubicBezTo>
                  <a:cubicBezTo>
                    <a:pt x="3" y="65"/>
                    <a:pt x="3" y="65"/>
                    <a:pt x="3" y="65"/>
                  </a:cubicBezTo>
                  <a:lnTo>
                    <a:pt x="31"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13" name="Freeform 1612"/>
            <p:cNvSpPr>
              <a:spLocks/>
            </p:cNvSpPr>
            <p:nvPr/>
          </p:nvSpPr>
          <p:spPr bwMode="auto">
            <a:xfrm>
              <a:off x="7262800" y="2686041"/>
              <a:ext cx="46037" cy="104775"/>
            </a:xfrm>
            <a:custGeom>
              <a:avLst/>
              <a:gdLst>
                <a:gd name="T0" fmla="*/ 24 w 24"/>
                <a:gd name="T1" fmla="*/ 14 h 54"/>
                <a:gd name="T2" fmla="*/ 0 w 24"/>
                <a:gd name="T3" fmla="*/ 0 h 54"/>
                <a:gd name="T4" fmla="*/ 12 w 24"/>
                <a:gd name="T5" fmla="*/ 54 h 54"/>
                <a:gd name="T6" fmla="*/ 24 w 24"/>
                <a:gd name="T7" fmla="*/ 47 h 54"/>
                <a:gd name="T8" fmla="*/ 24 w 24"/>
                <a:gd name="T9" fmla="*/ 14 h 54"/>
              </a:gdLst>
              <a:ahLst/>
              <a:cxnLst>
                <a:cxn ang="0">
                  <a:pos x="T0" y="T1"/>
                </a:cxn>
                <a:cxn ang="0">
                  <a:pos x="T2" y="T3"/>
                </a:cxn>
                <a:cxn ang="0">
                  <a:pos x="T4" y="T5"/>
                </a:cxn>
                <a:cxn ang="0">
                  <a:pos x="T6" y="T7"/>
                </a:cxn>
                <a:cxn ang="0">
                  <a:pos x="T8" y="T9"/>
                </a:cxn>
              </a:cxnLst>
              <a:rect l="0" t="0" r="r" b="b"/>
              <a:pathLst>
                <a:path w="24" h="54">
                  <a:moveTo>
                    <a:pt x="24" y="14"/>
                  </a:moveTo>
                  <a:cubicBezTo>
                    <a:pt x="0" y="0"/>
                    <a:pt x="0" y="0"/>
                    <a:pt x="0" y="0"/>
                  </a:cubicBezTo>
                  <a:cubicBezTo>
                    <a:pt x="3" y="18"/>
                    <a:pt x="7" y="36"/>
                    <a:pt x="12" y="54"/>
                  </a:cubicBezTo>
                  <a:cubicBezTo>
                    <a:pt x="24" y="47"/>
                    <a:pt x="24" y="47"/>
                    <a:pt x="24" y="47"/>
                  </a:cubicBezTo>
                  <a:lnTo>
                    <a:pt x="24" y="14"/>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14" name="Freeform 1613"/>
            <p:cNvSpPr>
              <a:spLocks/>
            </p:cNvSpPr>
            <p:nvPr/>
          </p:nvSpPr>
          <p:spPr bwMode="auto">
            <a:xfrm>
              <a:off x="7288199" y="2784466"/>
              <a:ext cx="80962" cy="127000"/>
            </a:xfrm>
            <a:custGeom>
              <a:avLst/>
              <a:gdLst>
                <a:gd name="T0" fmla="*/ 42 w 42"/>
                <a:gd name="T1" fmla="*/ 49 h 65"/>
                <a:gd name="T2" fmla="*/ 42 w 42"/>
                <a:gd name="T3" fmla="*/ 16 h 65"/>
                <a:gd name="T4" fmla="*/ 13 w 42"/>
                <a:gd name="T5" fmla="*/ 0 h 65"/>
                <a:gd name="T6" fmla="*/ 0 w 42"/>
                <a:gd name="T7" fmla="*/ 7 h 65"/>
                <a:gd name="T8" fmla="*/ 15 w 42"/>
                <a:gd name="T9" fmla="*/ 65 h 65"/>
                <a:gd name="T10" fmla="*/ 42 w 42"/>
                <a:gd name="T11" fmla="*/ 49 h 65"/>
              </a:gdLst>
              <a:ahLst/>
              <a:cxnLst>
                <a:cxn ang="0">
                  <a:pos x="T0" y="T1"/>
                </a:cxn>
                <a:cxn ang="0">
                  <a:pos x="T2" y="T3"/>
                </a:cxn>
                <a:cxn ang="0">
                  <a:pos x="T4" y="T5"/>
                </a:cxn>
                <a:cxn ang="0">
                  <a:pos x="T6" y="T7"/>
                </a:cxn>
                <a:cxn ang="0">
                  <a:pos x="T8" y="T9"/>
                </a:cxn>
                <a:cxn ang="0">
                  <a:pos x="T10" y="T11"/>
                </a:cxn>
              </a:cxnLst>
              <a:rect l="0" t="0" r="r" b="b"/>
              <a:pathLst>
                <a:path w="42" h="65">
                  <a:moveTo>
                    <a:pt x="42" y="49"/>
                  </a:moveTo>
                  <a:cubicBezTo>
                    <a:pt x="42" y="16"/>
                    <a:pt x="42" y="16"/>
                    <a:pt x="42" y="16"/>
                  </a:cubicBezTo>
                  <a:cubicBezTo>
                    <a:pt x="13" y="0"/>
                    <a:pt x="13" y="0"/>
                    <a:pt x="13" y="0"/>
                  </a:cubicBezTo>
                  <a:cubicBezTo>
                    <a:pt x="0" y="7"/>
                    <a:pt x="0" y="7"/>
                    <a:pt x="0" y="7"/>
                  </a:cubicBezTo>
                  <a:cubicBezTo>
                    <a:pt x="5" y="26"/>
                    <a:pt x="10" y="45"/>
                    <a:pt x="15" y="65"/>
                  </a:cubicBezTo>
                  <a:lnTo>
                    <a:pt x="42"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16" name="Freeform 1615"/>
            <p:cNvSpPr>
              <a:spLocks/>
            </p:cNvSpPr>
            <p:nvPr/>
          </p:nvSpPr>
          <p:spPr bwMode="auto">
            <a:xfrm>
              <a:off x="7342175" y="3005127"/>
              <a:ext cx="26987" cy="85725"/>
            </a:xfrm>
            <a:custGeom>
              <a:avLst/>
              <a:gdLst>
                <a:gd name="T0" fmla="*/ 14 w 14"/>
                <a:gd name="T1" fmla="*/ 8 h 44"/>
                <a:gd name="T2" fmla="*/ 0 w 14"/>
                <a:gd name="T3" fmla="*/ 0 h 44"/>
                <a:gd name="T4" fmla="*/ 10 w 14"/>
                <a:gd name="T5" fmla="*/ 44 h 44"/>
                <a:gd name="T6" fmla="*/ 14 w 14"/>
                <a:gd name="T7" fmla="*/ 41 h 44"/>
                <a:gd name="T8" fmla="*/ 14 w 14"/>
                <a:gd name="T9" fmla="*/ 8 h 44"/>
              </a:gdLst>
              <a:ahLst/>
              <a:cxnLst>
                <a:cxn ang="0">
                  <a:pos x="T0" y="T1"/>
                </a:cxn>
                <a:cxn ang="0">
                  <a:pos x="T2" y="T3"/>
                </a:cxn>
                <a:cxn ang="0">
                  <a:pos x="T4" y="T5"/>
                </a:cxn>
                <a:cxn ang="0">
                  <a:pos x="T6" y="T7"/>
                </a:cxn>
                <a:cxn ang="0">
                  <a:pos x="T8" y="T9"/>
                </a:cxn>
              </a:cxnLst>
              <a:rect l="0" t="0" r="r" b="b"/>
              <a:pathLst>
                <a:path w="14" h="44">
                  <a:moveTo>
                    <a:pt x="14" y="8"/>
                  </a:moveTo>
                  <a:cubicBezTo>
                    <a:pt x="0" y="0"/>
                    <a:pt x="0" y="0"/>
                    <a:pt x="0" y="0"/>
                  </a:cubicBezTo>
                  <a:cubicBezTo>
                    <a:pt x="4" y="14"/>
                    <a:pt x="7" y="29"/>
                    <a:pt x="10" y="44"/>
                  </a:cubicBezTo>
                  <a:cubicBezTo>
                    <a:pt x="14" y="41"/>
                    <a:pt x="14" y="41"/>
                    <a:pt x="14" y="41"/>
                  </a:cubicBezTo>
                  <a:lnTo>
                    <a:pt x="14" y="8"/>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17" name="Freeform 64"/>
            <p:cNvSpPr>
              <a:spLocks/>
            </p:cNvSpPr>
            <p:nvPr/>
          </p:nvSpPr>
          <p:spPr bwMode="auto">
            <a:xfrm>
              <a:off x="7675548" y="2474905"/>
              <a:ext cx="111125" cy="128588"/>
            </a:xfrm>
            <a:custGeom>
              <a:avLst/>
              <a:gdLst>
                <a:gd name="T0" fmla="*/ 70 w 70"/>
                <a:gd name="T1" fmla="*/ 21 h 81"/>
                <a:gd name="T2" fmla="*/ 34 w 70"/>
                <a:gd name="T3" fmla="*/ 0 h 81"/>
                <a:gd name="T4" fmla="*/ 0 w 70"/>
                <a:gd name="T5" fmla="*/ 21 h 81"/>
                <a:gd name="T6" fmla="*/ 0 w 70"/>
                <a:gd name="T7" fmla="*/ 61 h 81"/>
                <a:gd name="T8" fmla="*/ 34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4" y="0"/>
                  </a:lnTo>
                  <a:lnTo>
                    <a:pt x="0" y="21"/>
                  </a:lnTo>
                  <a:lnTo>
                    <a:pt x="0" y="61"/>
                  </a:lnTo>
                  <a:lnTo>
                    <a:pt x="34" y="81"/>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18" name="Freeform 67"/>
            <p:cNvSpPr>
              <a:spLocks/>
            </p:cNvSpPr>
            <p:nvPr/>
          </p:nvSpPr>
          <p:spPr bwMode="auto">
            <a:xfrm>
              <a:off x="7316774" y="2474903"/>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20" name="Freeform 68"/>
            <p:cNvSpPr>
              <a:spLocks/>
            </p:cNvSpPr>
            <p:nvPr/>
          </p:nvSpPr>
          <p:spPr bwMode="auto">
            <a:xfrm>
              <a:off x="7912086" y="2679690"/>
              <a:ext cx="112713" cy="130174"/>
            </a:xfrm>
            <a:custGeom>
              <a:avLst/>
              <a:gdLst>
                <a:gd name="T0" fmla="*/ 71 w 71"/>
                <a:gd name="T1" fmla="*/ 21 h 82"/>
                <a:gd name="T2" fmla="*/ 35 w 71"/>
                <a:gd name="T3" fmla="*/ 0 h 82"/>
                <a:gd name="T4" fmla="*/ 0 w 71"/>
                <a:gd name="T5" fmla="*/ 21 h 82"/>
                <a:gd name="T6" fmla="*/ 0 w 71"/>
                <a:gd name="T7" fmla="*/ 61 h 82"/>
                <a:gd name="T8" fmla="*/ 35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5" y="0"/>
                  </a:lnTo>
                  <a:lnTo>
                    <a:pt x="0" y="21"/>
                  </a:lnTo>
                  <a:lnTo>
                    <a:pt x="0" y="61"/>
                  </a:lnTo>
                  <a:lnTo>
                    <a:pt x="35" y="82"/>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22" name="Freeform 69"/>
            <p:cNvSpPr>
              <a:spLocks/>
            </p:cNvSpPr>
            <p:nvPr/>
          </p:nvSpPr>
          <p:spPr bwMode="auto">
            <a:xfrm>
              <a:off x="7972414" y="2578092"/>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23" name="Freeform 70"/>
            <p:cNvSpPr>
              <a:spLocks/>
            </p:cNvSpPr>
            <p:nvPr/>
          </p:nvSpPr>
          <p:spPr bwMode="auto">
            <a:xfrm>
              <a:off x="7794615" y="2679692"/>
              <a:ext cx="109538" cy="130174"/>
            </a:xfrm>
            <a:custGeom>
              <a:avLst/>
              <a:gdLst>
                <a:gd name="T0" fmla="*/ 69 w 69"/>
                <a:gd name="T1" fmla="*/ 21 h 82"/>
                <a:gd name="T2" fmla="*/ 35 w 69"/>
                <a:gd name="T3" fmla="*/ 0 h 82"/>
                <a:gd name="T4" fmla="*/ 0 w 69"/>
                <a:gd name="T5" fmla="*/ 21 h 82"/>
                <a:gd name="T6" fmla="*/ 0 w 69"/>
                <a:gd name="T7" fmla="*/ 61 h 82"/>
                <a:gd name="T8" fmla="*/ 35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5" y="0"/>
                  </a:lnTo>
                  <a:lnTo>
                    <a:pt x="0" y="21"/>
                  </a:lnTo>
                  <a:lnTo>
                    <a:pt x="0" y="61"/>
                  </a:lnTo>
                  <a:lnTo>
                    <a:pt x="35" y="82"/>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25" name="Freeform 73"/>
            <p:cNvSpPr>
              <a:spLocks/>
            </p:cNvSpPr>
            <p:nvPr/>
          </p:nvSpPr>
          <p:spPr bwMode="auto">
            <a:xfrm>
              <a:off x="7437428" y="2679692"/>
              <a:ext cx="109538" cy="130174"/>
            </a:xfrm>
            <a:custGeom>
              <a:avLst/>
              <a:gdLst>
                <a:gd name="T0" fmla="*/ 69 w 69"/>
                <a:gd name="T1" fmla="*/ 21 h 82"/>
                <a:gd name="T2" fmla="*/ 34 w 69"/>
                <a:gd name="T3" fmla="*/ 0 h 82"/>
                <a:gd name="T4" fmla="*/ 0 w 69"/>
                <a:gd name="T5" fmla="*/ 21 h 82"/>
                <a:gd name="T6" fmla="*/ 0 w 69"/>
                <a:gd name="T7" fmla="*/ 61 h 82"/>
                <a:gd name="T8" fmla="*/ 34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4" y="0"/>
                  </a:lnTo>
                  <a:lnTo>
                    <a:pt x="0" y="21"/>
                  </a:lnTo>
                  <a:lnTo>
                    <a:pt x="0" y="61"/>
                  </a:lnTo>
                  <a:lnTo>
                    <a:pt x="34" y="82"/>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26" name="Freeform 74"/>
            <p:cNvSpPr>
              <a:spLocks/>
            </p:cNvSpPr>
            <p:nvPr/>
          </p:nvSpPr>
          <p:spPr bwMode="auto">
            <a:xfrm>
              <a:off x="7316778" y="2679692"/>
              <a:ext cx="112713" cy="130174"/>
            </a:xfrm>
            <a:custGeom>
              <a:avLst/>
              <a:gdLst>
                <a:gd name="T0" fmla="*/ 71 w 71"/>
                <a:gd name="T1" fmla="*/ 21 h 82"/>
                <a:gd name="T2" fmla="*/ 36 w 71"/>
                <a:gd name="T3" fmla="*/ 0 h 82"/>
                <a:gd name="T4" fmla="*/ 0 w 71"/>
                <a:gd name="T5" fmla="*/ 21 h 82"/>
                <a:gd name="T6" fmla="*/ 0 w 71"/>
                <a:gd name="T7" fmla="*/ 61 h 82"/>
                <a:gd name="T8" fmla="*/ 36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6" y="0"/>
                  </a:lnTo>
                  <a:lnTo>
                    <a:pt x="0" y="21"/>
                  </a:lnTo>
                  <a:lnTo>
                    <a:pt x="0" y="61"/>
                  </a:lnTo>
                  <a:lnTo>
                    <a:pt x="36" y="82"/>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28" name="Freeform 75"/>
            <p:cNvSpPr>
              <a:spLocks/>
            </p:cNvSpPr>
            <p:nvPr/>
          </p:nvSpPr>
          <p:spPr bwMode="auto">
            <a:xfrm>
              <a:off x="7258035" y="2578093"/>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29" name="Freeform 76"/>
            <p:cNvSpPr>
              <a:spLocks/>
            </p:cNvSpPr>
            <p:nvPr/>
          </p:nvSpPr>
          <p:spPr bwMode="auto">
            <a:xfrm>
              <a:off x="7794608" y="2887654"/>
              <a:ext cx="109538" cy="127000"/>
            </a:xfrm>
            <a:custGeom>
              <a:avLst/>
              <a:gdLst>
                <a:gd name="T0" fmla="*/ 69 w 69"/>
                <a:gd name="T1" fmla="*/ 19 h 80"/>
                <a:gd name="T2" fmla="*/ 35 w 69"/>
                <a:gd name="T3" fmla="*/ 0 h 80"/>
                <a:gd name="T4" fmla="*/ 0 w 69"/>
                <a:gd name="T5" fmla="*/ 19 h 80"/>
                <a:gd name="T6" fmla="*/ 0 w 69"/>
                <a:gd name="T7" fmla="*/ 60 h 80"/>
                <a:gd name="T8" fmla="*/ 35 w 69"/>
                <a:gd name="T9" fmla="*/ 80 h 80"/>
                <a:gd name="T10" fmla="*/ 69 w 69"/>
                <a:gd name="T11" fmla="*/ 60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5" y="0"/>
                  </a:lnTo>
                  <a:lnTo>
                    <a:pt x="0" y="19"/>
                  </a:lnTo>
                  <a:lnTo>
                    <a:pt x="0" y="60"/>
                  </a:lnTo>
                  <a:lnTo>
                    <a:pt x="35" y="80"/>
                  </a:lnTo>
                  <a:lnTo>
                    <a:pt x="69" y="60"/>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30" name="Freeform 77"/>
            <p:cNvSpPr>
              <a:spLocks/>
            </p:cNvSpPr>
            <p:nvPr/>
          </p:nvSpPr>
          <p:spPr bwMode="auto">
            <a:xfrm>
              <a:off x="7794608" y="3092441"/>
              <a:ext cx="109538" cy="128588"/>
            </a:xfrm>
            <a:custGeom>
              <a:avLst/>
              <a:gdLst>
                <a:gd name="T0" fmla="*/ 69 w 69"/>
                <a:gd name="T1" fmla="*/ 21 h 81"/>
                <a:gd name="T2" fmla="*/ 35 w 69"/>
                <a:gd name="T3" fmla="*/ 0 h 81"/>
                <a:gd name="T4" fmla="*/ 0 w 69"/>
                <a:gd name="T5" fmla="*/ 21 h 81"/>
                <a:gd name="T6" fmla="*/ 0 w 69"/>
                <a:gd name="T7" fmla="*/ 61 h 81"/>
                <a:gd name="T8" fmla="*/ 35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5" y="0"/>
                  </a:lnTo>
                  <a:lnTo>
                    <a:pt x="0" y="21"/>
                  </a:lnTo>
                  <a:lnTo>
                    <a:pt x="0" y="61"/>
                  </a:lnTo>
                  <a:lnTo>
                    <a:pt x="35" y="81"/>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31" name="Freeform 78"/>
            <p:cNvSpPr>
              <a:spLocks/>
            </p:cNvSpPr>
            <p:nvPr/>
          </p:nvSpPr>
          <p:spPr bwMode="auto">
            <a:xfrm>
              <a:off x="7853343" y="2990841"/>
              <a:ext cx="111125" cy="127000"/>
            </a:xfrm>
            <a:custGeom>
              <a:avLst/>
              <a:gdLst>
                <a:gd name="T0" fmla="*/ 70 w 70"/>
                <a:gd name="T1" fmla="*/ 19 h 80"/>
                <a:gd name="T2" fmla="*/ 35 w 70"/>
                <a:gd name="T3" fmla="*/ 0 h 80"/>
                <a:gd name="T4" fmla="*/ 0 w 70"/>
                <a:gd name="T5" fmla="*/ 19 h 80"/>
                <a:gd name="T6" fmla="*/ 0 w 70"/>
                <a:gd name="T7" fmla="*/ 59 h 80"/>
                <a:gd name="T8" fmla="*/ 35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5" y="0"/>
                  </a:lnTo>
                  <a:lnTo>
                    <a:pt x="0" y="19"/>
                  </a:lnTo>
                  <a:lnTo>
                    <a:pt x="0" y="59"/>
                  </a:lnTo>
                  <a:lnTo>
                    <a:pt x="35"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33" name="Freeform 79"/>
            <p:cNvSpPr>
              <a:spLocks/>
            </p:cNvSpPr>
            <p:nvPr/>
          </p:nvSpPr>
          <p:spPr bwMode="auto">
            <a:xfrm>
              <a:off x="7794593" y="3298815"/>
              <a:ext cx="109538" cy="127000"/>
            </a:xfrm>
            <a:custGeom>
              <a:avLst/>
              <a:gdLst>
                <a:gd name="T0" fmla="*/ 69 w 69"/>
                <a:gd name="T1" fmla="*/ 20 h 80"/>
                <a:gd name="T2" fmla="*/ 35 w 69"/>
                <a:gd name="T3" fmla="*/ 0 h 80"/>
                <a:gd name="T4" fmla="*/ 0 w 69"/>
                <a:gd name="T5" fmla="*/ 20 h 80"/>
                <a:gd name="T6" fmla="*/ 0 w 69"/>
                <a:gd name="T7" fmla="*/ 61 h 80"/>
                <a:gd name="T8" fmla="*/ 35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5" y="0"/>
                  </a:lnTo>
                  <a:lnTo>
                    <a:pt x="0" y="20"/>
                  </a:lnTo>
                  <a:lnTo>
                    <a:pt x="0" y="61"/>
                  </a:lnTo>
                  <a:lnTo>
                    <a:pt x="35" y="80"/>
                  </a:lnTo>
                  <a:lnTo>
                    <a:pt x="69" y="61"/>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35" name="Freeform 80"/>
            <p:cNvSpPr>
              <a:spLocks/>
            </p:cNvSpPr>
            <p:nvPr/>
          </p:nvSpPr>
          <p:spPr bwMode="auto">
            <a:xfrm>
              <a:off x="7675533" y="2887653"/>
              <a:ext cx="111124" cy="127000"/>
            </a:xfrm>
            <a:custGeom>
              <a:avLst/>
              <a:gdLst>
                <a:gd name="T0" fmla="*/ 70 w 70"/>
                <a:gd name="T1" fmla="*/ 19 h 80"/>
                <a:gd name="T2" fmla="*/ 34 w 70"/>
                <a:gd name="T3" fmla="*/ 0 h 80"/>
                <a:gd name="T4" fmla="*/ 0 w 70"/>
                <a:gd name="T5" fmla="*/ 19 h 80"/>
                <a:gd name="T6" fmla="*/ 0 w 70"/>
                <a:gd name="T7" fmla="*/ 60 h 80"/>
                <a:gd name="T8" fmla="*/ 34 w 70"/>
                <a:gd name="T9" fmla="*/ 80 h 80"/>
                <a:gd name="T10" fmla="*/ 70 w 70"/>
                <a:gd name="T11" fmla="*/ 60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4" y="0"/>
                  </a:lnTo>
                  <a:lnTo>
                    <a:pt x="0" y="19"/>
                  </a:lnTo>
                  <a:lnTo>
                    <a:pt x="0" y="60"/>
                  </a:lnTo>
                  <a:lnTo>
                    <a:pt x="34" y="80"/>
                  </a:lnTo>
                  <a:lnTo>
                    <a:pt x="70" y="60"/>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36" name="Freeform 81"/>
            <p:cNvSpPr>
              <a:spLocks/>
            </p:cNvSpPr>
            <p:nvPr/>
          </p:nvSpPr>
          <p:spPr bwMode="auto">
            <a:xfrm>
              <a:off x="7675533" y="3092440"/>
              <a:ext cx="111124" cy="128588"/>
            </a:xfrm>
            <a:custGeom>
              <a:avLst/>
              <a:gdLst>
                <a:gd name="T0" fmla="*/ 70 w 70"/>
                <a:gd name="T1" fmla="*/ 21 h 81"/>
                <a:gd name="T2" fmla="*/ 34 w 70"/>
                <a:gd name="T3" fmla="*/ 0 h 81"/>
                <a:gd name="T4" fmla="*/ 0 w 70"/>
                <a:gd name="T5" fmla="*/ 21 h 81"/>
                <a:gd name="T6" fmla="*/ 0 w 70"/>
                <a:gd name="T7" fmla="*/ 61 h 81"/>
                <a:gd name="T8" fmla="*/ 34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4" y="0"/>
                  </a:lnTo>
                  <a:lnTo>
                    <a:pt x="0" y="21"/>
                  </a:lnTo>
                  <a:lnTo>
                    <a:pt x="0" y="61"/>
                  </a:lnTo>
                  <a:lnTo>
                    <a:pt x="34" y="81"/>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37" name="Freeform 82"/>
            <p:cNvSpPr>
              <a:spLocks/>
            </p:cNvSpPr>
            <p:nvPr/>
          </p:nvSpPr>
          <p:spPr bwMode="auto">
            <a:xfrm>
              <a:off x="7734270" y="2990840"/>
              <a:ext cx="112713" cy="127000"/>
            </a:xfrm>
            <a:custGeom>
              <a:avLst/>
              <a:gdLst>
                <a:gd name="T0" fmla="*/ 71 w 71"/>
                <a:gd name="T1" fmla="*/ 19 h 80"/>
                <a:gd name="T2" fmla="*/ 35 w 71"/>
                <a:gd name="T3" fmla="*/ 0 h 80"/>
                <a:gd name="T4" fmla="*/ 0 w 71"/>
                <a:gd name="T5" fmla="*/ 19 h 80"/>
                <a:gd name="T6" fmla="*/ 0 w 71"/>
                <a:gd name="T7" fmla="*/ 59 h 80"/>
                <a:gd name="T8" fmla="*/ 35 w 71"/>
                <a:gd name="T9" fmla="*/ 80 h 80"/>
                <a:gd name="T10" fmla="*/ 71 w 71"/>
                <a:gd name="T11" fmla="*/ 59 h 80"/>
                <a:gd name="T12" fmla="*/ 71 w 71"/>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19"/>
                  </a:moveTo>
                  <a:lnTo>
                    <a:pt x="35" y="0"/>
                  </a:lnTo>
                  <a:lnTo>
                    <a:pt x="0" y="19"/>
                  </a:lnTo>
                  <a:lnTo>
                    <a:pt x="0" y="59"/>
                  </a:lnTo>
                  <a:lnTo>
                    <a:pt x="35" y="80"/>
                  </a:lnTo>
                  <a:lnTo>
                    <a:pt x="71" y="59"/>
                  </a:lnTo>
                  <a:lnTo>
                    <a:pt x="71"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38" name="Freeform 83"/>
            <p:cNvSpPr>
              <a:spLocks/>
            </p:cNvSpPr>
            <p:nvPr/>
          </p:nvSpPr>
          <p:spPr bwMode="auto">
            <a:xfrm>
              <a:off x="7675533" y="3298814"/>
              <a:ext cx="111124" cy="127000"/>
            </a:xfrm>
            <a:custGeom>
              <a:avLst/>
              <a:gdLst>
                <a:gd name="T0" fmla="*/ 70 w 70"/>
                <a:gd name="T1" fmla="*/ 20 h 80"/>
                <a:gd name="T2" fmla="*/ 34 w 70"/>
                <a:gd name="T3" fmla="*/ 0 h 80"/>
                <a:gd name="T4" fmla="*/ 0 w 70"/>
                <a:gd name="T5" fmla="*/ 20 h 80"/>
                <a:gd name="T6" fmla="*/ 0 w 70"/>
                <a:gd name="T7" fmla="*/ 61 h 80"/>
                <a:gd name="T8" fmla="*/ 34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4" y="0"/>
                  </a:lnTo>
                  <a:lnTo>
                    <a:pt x="0" y="20"/>
                  </a:lnTo>
                  <a:lnTo>
                    <a:pt x="0" y="61"/>
                  </a:lnTo>
                  <a:lnTo>
                    <a:pt x="34"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39" name="Freeform 84"/>
            <p:cNvSpPr>
              <a:spLocks/>
            </p:cNvSpPr>
            <p:nvPr/>
          </p:nvSpPr>
          <p:spPr bwMode="auto">
            <a:xfrm>
              <a:off x="7734269" y="3195628"/>
              <a:ext cx="112713" cy="127000"/>
            </a:xfrm>
            <a:custGeom>
              <a:avLst/>
              <a:gdLst>
                <a:gd name="T0" fmla="*/ 71 w 71"/>
                <a:gd name="T1" fmla="*/ 21 h 80"/>
                <a:gd name="T2" fmla="*/ 35 w 71"/>
                <a:gd name="T3" fmla="*/ 0 h 80"/>
                <a:gd name="T4" fmla="*/ 0 w 71"/>
                <a:gd name="T5" fmla="*/ 21 h 80"/>
                <a:gd name="T6" fmla="*/ 0 w 71"/>
                <a:gd name="T7" fmla="*/ 61 h 80"/>
                <a:gd name="T8" fmla="*/ 35 w 71"/>
                <a:gd name="T9" fmla="*/ 80 h 80"/>
                <a:gd name="T10" fmla="*/ 71 w 71"/>
                <a:gd name="T11" fmla="*/ 61 h 80"/>
                <a:gd name="T12" fmla="*/ 71 w 71"/>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1"/>
                  </a:moveTo>
                  <a:lnTo>
                    <a:pt x="35" y="0"/>
                  </a:lnTo>
                  <a:lnTo>
                    <a:pt x="0" y="21"/>
                  </a:lnTo>
                  <a:lnTo>
                    <a:pt x="0" y="61"/>
                  </a:lnTo>
                  <a:lnTo>
                    <a:pt x="35" y="80"/>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40" name="Freeform 85"/>
            <p:cNvSpPr>
              <a:spLocks/>
            </p:cNvSpPr>
            <p:nvPr/>
          </p:nvSpPr>
          <p:spPr bwMode="auto">
            <a:xfrm>
              <a:off x="7675533" y="3505188"/>
              <a:ext cx="111124" cy="128588"/>
            </a:xfrm>
            <a:custGeom>
              <a:avLst/>
              <a:gdLst>
                <a:gd name="T0" fmla="*/ 70 w 70"/>
                <a:gd name="T1" fmla="*/ 20 h 81"/>
                <a:gd name="T2" fmla="*/ 34 w 70"/>
                <a:gd name="T3" fmla="*/ 0 h 81"/>
                <a:gd name="T4" fmla="*/ 0 w 70"/>
                <a:gd name="T5" fmla="*/ 20 h 81"/>
                <a:gd name="T6" fmla="*/ 0 w 70"/>
                <a:gd name="T7" fmla="*/ 60 h 81"/>
                <a:gd name="T8" fmla="*/ 34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4" y="0"/>
                  </a:lnTo>
                  <a:lnTo>
                    <a:pt x="0" y="20"/>
                  </a:lnTo>
                  <a:lnTo>
                    <a:pt x="0" y="60"/>
                  </a:lnTo>
                  <a:lnTo>
                    <a:pt x="34" y="81"/>
                  </a:lnTo>
                  <a:lnTo>
                    <a:pt x="70" y="60"/>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41" name="Freeform 86"/>
            <p:cNvSpPr>
              <a:spLocks/>
            </p:cNvSpPr>
            <p:nvPr/>
          </p:nvSpPr>
          <p:spPr bwMode="auto">
            <a:xfrm>
              <a:off x="7734280" y="3400414"/>
              <a:ext cx="112713" cy="130174"/>
            </a:xfrm>
            <a:custGeom>
              <a:avLst/>
              <a:gdLst>
                <a:gd name="T0" fmla="*/ 71 w 71"/>
                <a:gd name="T1" fmla="*/ 21 h 82"/>
                <a:gd name="T2" fmla="*/ 35 w 71"/>
                <a:gd name="T3" fmla="*/ 0 h 82"/>
                <a:gd name="T4" fmla="*/ 0 w 71"/>
                <a:gd name="T5" fmla="*/ 21 h 82"/>
                <a:gd name="T6" fmla="*/ 0 w 71"/>
                <a:gd name="T7" fmla="*/ 61 h 82"/>
                <a:gd name="T8" fmla="*/ 35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5" y="0"/>
                  </a:lnTo>
                  <a:lnTo>
                    <a:pt x="0" y="21"/>
                  </a:lnTo>
                  <a:lnTo>
                    <a:pt x="0" y="61"/>
                  </a:lnTo>
                  <a:lnTo>
                    <a:pt x="35" y="82"/>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42" name="Freeform 87"/>
            <p:cNvSpPr>
              <a:spLocks/>
            </p:cNvSpPr>
            <p:nvPr/>
          </p:nvSpPr>
          <p:spPr bwMode="auto">
            <a:xfrm>
              <a:off x="7497743" y="2784468"/>
              <a:ext cx="109538" cy="128588"/>
            </a:xfrm>
            <a:custGeom>
              <a:avLst/>
              <a:gdLst>
                <a:gd name="T0" fmla="*/ 69 w 69"/>
                <a:gd name="T1" fmla="*/ 20 h 81"/>
                <a:gd name="T2" fmla="*/ 34 w 69"/>
                <a:gd name="T3" fmla="*/ 0 h 81"/>
                <a:gd name="T4" fmla="*/ 0 w 69"/>
                <a:gd name="T5" fmla="*/ 20 h 81"/>
                <a:gd name="T6" fmla="*/ 0 w 69"/>
                <a:gd name="T7" fmla="*/ 60 h 81"/>
                <a:gd name="T8" fmla="*/ 34 w 69"/>
                <a:gd name="T9" fmla="*/ 81 h 81"/>
                <a:gd name="T10" fmla="*/ 69 w 69"/>
                <a:gd name="T11" fmla="*/ 60 h 81"/>
                <a:gd name="T12" fmla="*/ 69 w 69"/>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0"/>
                  </a:moveTo>
                  <a:lnTo>
                    <a:pt x="34" y="0"/>
                  </a:lnTo>
                  <a:lnTo>
                    <a:pt x="0" y="20"/>
                  </a:lnTo>
                  <a:lnTo>
                    <a:pt x="0" y="60"/>
                  </a:lnTo>
                  <a:lnTo>
                    <a:pt x="34" y="81"/>
                  </a:lnTo>
                  <a:lnTo>
                    <a:pt x="69" y="60"/>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43" name="Freeform 88"/>
            <p:cNvSpPr>
              <a:spLocks/>
            </p:cNvSpPr>
            <p:nvPr/>
          </p:nvSpPr>
          <p:spPr bwMode="auto">
            <a:xfrm>
              <a:off x="7554894" y="2887655"/>
              <a:ext cx="112713" cy="127000"/>
            </a:xfrm>
            <a:custGeom>
              <a:avLst/>
              <a:gdLst>
                <a:gd name="T0" fmla="*/ 71 w 71"/>
                <a:gd name="T1" fmla="*/ 19 h 80"/>
                <a:gd name="T2" fmla="*/ 36 w 71"/>
                <a:gd name="T3" fmla="*/ 0 h 80"/>
                <a:gd name="T4" fmla="*/ 0 w 71"/>
                <a:gd name="T5" fmla="*/ 19 h 80"/>
                <a:gd name="T6" fmla="*/ 0 w 71"/>
                <a:gd name="T7" fmla="*/ 60 h 80"/>
                <a:gd name="T8" fmla="*/ 36 w 71"/>
                <a:gd name="T9" fmla="*/ 80 h 80"/>
                <a:gd name="T10" fmla="*/ 71 w 71"/>
                <a:gd name="T11" fmla="*/ 60 h 80"/>
                <a:gd name="T12" fmla="*/ 71 w 71"/>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19"/>
                  </a:moveTo>
                  <a:lnTo>
                    <a:pt x="36" y="0"/>
                  </a:lnTo>
                  <a:lnTo>
                    <a:pt x="0" y="19"/>
                  </a:lnTo>
                  <a:lnTo>
                    <a:pt x="0" y="60"/>
                  </a:lnTo>
                  <a:lnTo>
                    <a:pt x="36" y="80"/>
                  </a:lnTo>
                  <a:lnTo>
                    <a:pt x="71" y="60"/>
                  </a:lnTo>
                  <a:lnTo>
                    <a:pt x="71"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44" name="Freeform 89"/>
            <p:cNvSpPr>
              <a:spLocks/>
            </p:cNvSpPr>
            <p:nvPr/>
          </p:nvSpPr>
          <p:spPr bwMode="auto">
            <a:xfrm>
              <a:off x="7554894" y="3092442"/>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45" name="Freeform 90"/>
            <p:cNvSpPr>
              <a:spLocks/>
            </p:cNvSpPr>
            <p:nvPr/>
          </p:nvSpPr>
          <p:spPr bwMode="auto">
            <a:xfrm>
              <a:off x="7615218" y="2990842"/>
              <a:ext cx="111125" cy="127000"/>
            </a:xfrm>
            <a:custGeom>
              <a:avLst/>
              <a:gdLst>
                <a:gd name="T0" fmla="*/ 70 w 70"/>
                <a:gd name="T1" fmla="*/ 19 h 80"/>
                <a:gd name="T2" fmla="*/ 36 w 70"/>
                <a:gd name="T3" fmla="*/ 0 h 80"/>
                <a:gd name="T4" fmla="*/ 0 w 70"/>
                <a:gd name="T5" fmla="*/ 19 h 80"/>
                <a:gd name="T6" fmla="*/ 0 w 70"/>
                <a:gd name="T7" fmla="*/ 59 h 80"/>
                <a:gd name="T8" fmla="*/ 36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6" y="0"/>
                  </a:lnTo>
                  <a:lnTo>
                    <a:pt x="0" y="19"/>
                  </a:lnTo>
                  <a:lnTo>
                    <a:pt x="0" y="59"/>
                  </a:lnTo>
                  <a:lnTo>
                    <a:pt x="36"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46" name="Freeform 91"/>
            <p:cNvSpPr>
              <a:spLocks/>
            </p:cNvSpPr>
            <p:nvPr/>
          </p:nvSpPr>
          <p:spPr bwMode="auto">
            <a:xfrm>
              <a:off x="7554894" y="3298816"/>
              <a:ext cx="112713" cy="127000"/>
            </a:xfrm>
            <a:custGeom>
              <a:avLst/>
              <a:gdLst>
                <a:gd name="T0" fmla="*/ 71 w 71"/>
                <a:gd name="T1" fmla="*/ 20 h 80"/>
                <a:gd name="T2" fmla="*/ 36 w 71"/>
                <a:gd name="T3" fmla="*/ 0 h 80"/>
                <a:gd name="T4" fmla="*/ 0 w 71"/>
                <a:gd name="T5" fmla="*/ 20 h 80"/>
                <a:gd name="T6" fmla="*/ 0 w 71"/>
                <a:gd name="T7" fmla="*/ 61 h 80"/>
                <a:gd name="T8" fmla="*/ 36 w 71"/>
                <a:gd name="T9" fmla="*/ 80 h 80"/>
                <a:gd name="T10" fmla="*/ 71 w 71"/>
                <a:gd name="T11" fmla="*/ 61 h 80"/>
                <a:gd name="T12" fmla="*/ 71 w 71"/>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0"/>
                  </a:moveTo>
                  <a:lnTo>
                    <a:pt x="36" y="0"/>
                  </a:lnTo>
                  <a:lnTo>
                    <a:pt x="0" y="20"/>
                  </a:lnTo>
                  <a:lnTo>
                    <a:pt x="0" y="61"/>
                  </a:lnTo>
                  <a:lnTo>
                    <a:pt x="36" y="80"/>
                  </a:lnTo>
                  <a:lnTo>
                    <a:pt x="71" y="61"/>
                  </a:lnTo>
                  <a:lnTo>
                    <a:pt x="71"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47" name="Freeform 92"/>
            <p:cNvSpPr>
              <a:spLocks/>
            </p:cNvSpPr>
            <p:nvPr/>
          </p:nvSpPr>
          <p:spPr bwMode="auto">
            <a:xfrm>
              <a:off x="7615218" y="3195629"/>
              <a:ext cx="111125" cy="127000"/>
            </a:xfrm>
            <a:custGeom>
              <a:avLst/>
              <a:gdLst>
                <a:gd name="T0" fmla="*/ 70 w 70"/>
                <a:gd name="T1" fmla="*/ 21 h 80"/>
                <a:gd name="T2" fmla="*/ 36 w 70"/>
                <a:gd name="T3" fmla="*/ 0 h 80"/>
                <a:gd name="T4" fmla="*/ 0 w 70"/>
                <a:gd name="T5" fmla="*/ 21 h 80"/>
                <a:gd name="T6" fmla="*/ 0 w 70"/>
                <a:gd name="T7" fmla="*/ 61 h 80"/>
                <a:gd name="T8" fmla="*/ 36 w 70"/>
                <a:gd name="T9" fmla="*/ 80 h 80"/>
                <a:gd name="T10" fmla="*/ 70 w 70"/>
                <a:gd name="T11" fmla="*/ 61 h 80"/>
                <a:gd name="T12" fmla="*/ 70 w 70"/>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1"/>
                  </a:moveTo>
                  <a:lnTo>
                    <a:pt x="36" y="0"/>
                  </a:lnTo>
                  <a:lnTo>
                    <a:pt x="0" y="21"/>
                  </a:lnTo>
                  <a:lnTo>
                    <a:pt x="0" y="61"/>
                  </a:lnTo>
                  <a:lnTo>
                    <a:pt x="36" y="80"/>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48" name="Freeform 93"/>
            <p:cNvSpPr>
              <a:spLocks/>
            </p:cNvSpPr>
            <p:nvPr/>
          </p:nvSpPr>
          <p:spPr bwMode="auto">
            <a:xfrm>
              <a:off x="7554893" y="3505191"/>
              <a:ext cx="112713" cy="128588"/>
            </a:xfrm>
            <a:custGeom>
              <a:avLst/>
              <a:gdLst>
                <a:gd name="T0" fmla="*/ 71 w 71"/>
                <a:gd name="T1" fmla="*/ 20 h 81"/>
                <a:gd name="T2" fmla="*/ 36 w 71"/>
                <a:gd name="T3" fmla="*/ 0 h 81"/>
                <a:gd name="T4" fmla="*/ 0 w 71"/>
                <a:gd name="T5" fmla="*/ 20 h 81"/>
                <a:gd name="T6" fmla="*/ 0 w 71"/>
                <a:gd name="T7" fmla="*/ 60 h 81"/>
                <a:gd name="T8" fmla="*/ 36 w 71"/>
                <a:gd name="T9" fmla="*/ 81 h 81"/>
                <a:gd name="T10" fmla="*/ 71 w 71"/>
                <a:gd name="T11" fmla="*/ 60 h 81"/>
                <a:gd name="T12" fmla="*/ 71 w 71"/>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0"/>
                  </a:moveTo>
                  <a:lnTo>
                    <a:pt x="36" y="0"/>
                  </a:lnTo>
                  <a:lnTo>
                    <a:pt x="0" y="20"/>
                  </a:lnTo>
                  <a:lnTo>
                    <a:pt x="0" y="60"/>
                  </a:lnTo>
                  <a:lnTo>
                    <a:pt x="36" y="81"/>
                  </a:lnTo>
                  <a:lnTo>
                    <a:pt x="71" y="60"/>
                  </a:lnTo>
                  <a:lnTo>
                    <a:pt x="71"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49" name="Freeform 94"/>
            <p:cNvSpPr>
              <a:spLocks/>
            </p:cNvSpPr>
            <p:nvPr/>
          </p:nvSpPr>
          <p:spPr bwMode="auto">
            <a:xfrm>
              <a:off x="7615219" y="3400417"/>
              <a:ext cx="111125" cy="130174"/>
            </a:xfrm>
            <a:custGeom>
              <a:avLst/>
              <a:gdLst>
                <a:gd name="T0" fmla="*/ 70 w 70"/>
                <a:gd name="T1" fmla="*/ 21 h 82"/>
                <a:gd name="T2" fmla="*/ 36 w 70"/>
                <a:gd name="T3" fmla="*/ 0 h 82"/>
                <a:gd name="T4" fmla="*/ 0 w 70"/>
                <a:gd name="T5" fmla="*/ 21 h 82"/>
                <a:gd name="T6" fmla="*/ 0 w 70"/>
                <a:gd name="T7" fmla="*/ 61 h 82"/>
                <a:gd name="T8" fmla="*/ 36 w 70"/>
                <a:gd name="T9" fmla="*/ 82 h 82"/>
                <a:gd name="T10" fmla="*/ 70 w 70"/>
                <a:gd name="T11" fmla="*/ 61 h 82"/>
                <a:gd name="T12" fmla="*/ 70 w 70"/>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70" y="21"/>
                  </a:moveTo>
                  <a:lnTo>
                    <a:pt x="36" y="0"/>
                  </a:lnTo>
                  <a:lnTo>
                    <a:pt x="0" y="21"/>
                  </a:lnTo>
                  <a:lnTo>
                    <a:pt x="0" y="61"/>
                  </a:lnTo>
                  <a:lnTo>
                    <a:pt x="36" y="82"/>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53" name="Freeform 95"/>
            <p:cNvSpPr>
              <a:spLocks/>
            </p:cNvSpPr>
            <p:nvPr/>
          </p:nvSpPr>
          <p:spPr bwMode="auto">
            <a:xfrm>
              <a:off x="7615220" y="3608379"/>
              <a:ext cx="111125" cy="127000"/>
            </a:xfrm>
            <a:custGeom>
              <a:avLst/>
              <a:gdLst>
                <a:gd name="T0" fmla="*/ 70 w 70"/>
                <a:gd name="T1" fmla="*/ 19 h 80"/>
                <a:gd name="T2" fmla="*/ 36 w 70"/>
                <a:gd name="T3" fmla="*/ 0 h 80"/>
                <a:gd name="T4" fmla="*/ 0 w 70"/>
                <a:gd name="T5" fmla="*/ 19 h 80"/>
                <a:gd name="T6" fmla="*/ 0 w 70"/>
                <a:gd name="T7" fmla="*/ 59 h 80"/>
                <a:gd name="T8" fmla="*/ 36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6" y="0"/>
                  </a:lnTo>
                  <a:lnTo>
                    <a:pt x="0" y="19"/>
                  </a:lnTo>
                  <a:lnTo>
                    <a:pt x="0" y="59"/>
                  </a:lnTo>
                  <a:lnTo>
                    <a:pt x="36"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73" name="Freeform 96"/>
            <p:cNvSpPr>
              <a:spLocks/>
            </p:cNvSpPr>
            <p:nvPr/>
          </p:nvSpPr>
          <p:spPr bwMode="auto">
            <a:xfrm>
              <a:off x="7377113" y="2784469"/>
              <a:ext cx="111125" cy="128588"/>
            </a:xfrm>
            <a:custGeom>
              <a:avLst/>
              <a:gdLst>
                <a:gd name="T0" fmla="*/ 70 w 70"/>
                <a:gd name="T1" fmla="*/ 20 h 81"/>
                <a:gd name="T2" fmla="*/ 35 w 70"/>
                <a:gd name="T3" fmla="*/ 0 h 81"/>
                <a:gd name="T4" fmla="*/ 0 w 70"/>
                <a:gd name="T5" fmla="*/ 20 h 81"/>
                <a:gd name="T6" fmla="*/ 0 w 70"/>
                <a:gd name="T7" fmla="*/ 60 h 81"/>
                <a:gd name="T8" fmla="*/ 35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5" y="0"/>
                  </a:lnTo>
                  <a:lnTo>
                    <a:pt x="0" y="20"/>
                  </a:lnTo>
                  <a:lnTo>
                    <a:pt x="0" y="60"/>
                  </a:lnTo>
                  <a:lnTo>
                    <a:pt x="35" y="81"/>
                  </a:lnTo>
                  <a:lnTo>
                    <a:pt x="70" y="60"/>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74" name="Freeform 97"/>
            <p:cNvSpPr>
              <a:spLocks/>
            </p:cNvSpPr>
            <p:nvPr/>
          </p:nvSpPr>
          <p:spPr bwMode="auto">
            <a:xfrm>
              <a:off x="7437438" y="2887660"/>
              <a:ext cx="109538" cy="127000"/>
            </a:xfrm>
            <a:custGeom>
              <a:avLst/>
              <a:gdLst>
                <a:gd name="T0" fmla="*/ 69 w 69"/>
                <a:gd name="T1" fmla="*/ 19 h 80"/>
                <a:gd name="T2" fmla="*/ 34 w 69"/>
                <a:gd name="T3" fmla="*/ 0 h 80"/>
                <a:gd name="T4" fmla="*/ 0 w 69"/>
                <a:gd name="T5" fmla="*/ 19 h 80"/>
                <a:gd name="T6" fmla="*/ 0 w 69"/>
                <a:gd name="T7" fmla="*/ 60 h 80"/>
                <a:gd name="T8" fmla="*/ 34 w 69"/>
                <a:gd name="T9" fmla="*/ 80 h 80"/>
                <a:gd name="T10" fmla="*/ 69 w 69"/>
                <a:gd name="T11" fmla="*/ 60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60"/>
                  </a:lnTo>
                  <a:lnTo>
                    <a:pt x="34" y="80"/>
                  </a:lnTo>
                  <a:lnTo>
                    <a:pt x="69" y="60"/>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75" name="Freeform 98"/>
            <p:cNvSpPr>
              <a:spLocks/>
            </p:cNvSpPr>
            <p:nvPr/>
          </p:nvSpPr>
          <p:spPr bwMode="auto">
            <a:xfrm>
              <a:off x="7437437" y="3092445"/>
              <a:ext cx="109538" cy="128588"/>
            </a:xfrm>
            <a:custGeom>
              <a:avLst/>
              <a:gdLst>
                <a:gd name="T0" fmla="*/ 69 w 69"/>
                <a:gd name="T1" fmla="*/ 21 h 81"/>
                <a:gd name="T2" fmla="*/ 34 w 69"/>
                <a:gd name="T3" fmla="*/ 0 h 81"/>
                <a:gd name="T4" fmla="*/ 0 w 69"/>
                <a:gd name="T5" fmla="*/ 21 h 81"/>
                <a:gd name="T6" fmla="*/ 0 w 69"/>
                <a:gd name="T7" fmla="*/ 61 h 81"/>
                <a:gd name="T8" fmla="*/ 34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4" y="0"/>
                  </a:lnTo>
                  <a:lnTo>
                    <a:pt x="0" y="21"/>
                  </a:lnTo>
                  <a:lnTo>
                    <a:pt x="0" y="61"/>
                  </a:lnTo>
                  <a:lnTo>
                    <a:pt x="34" y="81"/>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76" name="Freeform 99"/>
            <p:cNvSpPr>
              <a:spLocks/>
            </p:cNvSpPr>
            <p:nvPr/>
          </p:nvSpPr>
          <p:spPr bwMode="auto">
            <a:xfrm>
              <a:off x="7497763" y="2990845"/>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77" name="Freeform 100"/>
            <p:cNvSpPr>
              <a:spLocks/>
            </p:cNvSpPr>
            <p:nvPr/>
          </p:nvSpPr>
          <p:spPr bwMode="auto">
            <a:xfrm>
              <a:off x="7437437" y="3298819"/>
              <a:ext cx="109538" cy="127000"/>
            </a:xfrm>
            <a:custGeom>
              <a:avLst/>
              <a:gdLst>
                <a:gd name="T0" fmla="*/ 69 w 69"/>
                <a:gd name="T1" fmla="*/ 20 h 80"/>
                <a:gd name="T2" fmla="*/ 34 w 69"/>
                <a:gd name="T3" fmla="*/ 0 h 80"/>
                <a:gd name="T4" fmla="*/ 0 w 69"/>
                <a:gd name="T5" fmla="*/ 20 h 80"/>
                <a:gd name="T6" fmla="*/ 0 w 69"/>
                <a:gd name="T7" fmla="*/ 61 h 80"/>
                <a:gd name="T8" fmla="*/ 34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4" y="0"/>
                  </a:lnTo>
                  <a:lnTo>
                    <a:pt x="0" y="20"/>
                  </a:lnTo>
                  <a:lnTo>
                    <a:pt x="0" y="61"/>
                  </a:lnTo>
                  <a:lnTo>
                    <a:pt x="34" y="80"/>
                  </a:lnTo>
                  <a:lnTo>
                    <a:pt x="69" y="61"/>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78" name="Freeform 101"/>
            <p:cNvSpPr>
              <a:spLocks/>
            </p:cNvSpPr>
            <p:nvPr/>
          </p:nvSpPr>
          <p:spPr bwMode="auto">
            <a:xfrm>
              <a:off x="7497762" y="3195633"/>
              <a:ext cx="109538" cy="127000"/>
            </a:xfrm>
            <a:custGeom>
              <a:avLst/>
              <a:gdLst>
                <a:gd name="T0" fmla="*/ 69 w 69"/>
                <a:gd name="T1" fmla="*/ 21 h 80"/>
                <a:gd name="T2" fmla="*/ 34 w 69"/>
                <a:gd name="T3" fmla="*/ 0 h 80"/>
                <a:gd name="T4" fmla="*/ 0 w 69"/>
                <a:gd name="T5" fmla="*/ 21 h 80"/>
                <a:gd name="T6" fmla="*/ 0 w 69"/>
                <a:gd name="T7" fmla="*/ 61 h 80"/>
                <a:gd name="T8" fmla="*/ 34 w 69"/>
                <a:gd name="T9" fmla="*/ 80 h 80"/>
                <a:gd name="T10" fmla="*/ 69 w 69"/>
                <a:gd name="T11" fmla="*/ 61 h 80"/>
                <a:gd name="T12" fmla="*/ 69 w 69"/>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1"/>
                  </a:moveTo>
                  <a:lnTo>
                    <a:pt x="34" y="0"/>
                  </a:lnTo>
                  <a:lnTo>
                    <a:pt x="0" y="21"/>
                  </a:lnTo>
                  <a:lnTo>
                    <a:pt x="0" y="61"/>
                  </a:lnTo>
                  <a:lnTo>
                    <a:pt x="34" y="80"/>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79" name="Freeform 102"/>
            <p:cNvSpPr>
              <a:spLocks/>
            </p:cNvSpPr>
            <p:nvPr/>
          </p:nvSpPr>
          <p:spPr bwMode="auto">
            <a:xfrm>
              <a:off x="7437437" y="3505195"/>
              <a:ext cx="109538" cy="128588"/>
            </a:xfrm>
            <a:custGeom>
              <a:avLst/>
              <a:gdLst>
                <a:gd name="T0" fmla="*/ 69 w 69"/>
                <a:gd name="T1" fmla="*/ 20 h 81"/>
                <a:gd name="T2" fmla="*/ 34 w 69"/>
                <a:gd name="T3" fmla="*/ 0 h 81"/>
                <a:gd name="T4" fmla="*/ 0 w 69"/>
                <a:gd name="T5" fmla="*/ 20 h 81"/>
                <a:gd name="T6" fmla="*/ 0 w 69"/>
                <a:gd name="T7" fmla="*/ 60 h 81"/>
                <a:gd name="T8" fmla="*/ 34 w 69"/>
                <a:gd name="T9" fmla="*/ 81 h 81"/>
                <a:gd name="T10" fmla="*/ 69 w 69"/>
                <a:gd name="T11" fmla="*/ 60 h 81"/>
                <a:gd name="T12" fmla="*/ 69 w 69"/>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0"/>
                  </a:moveTo>
                  <a:lnTo>
                    <a:pt x="34" y="0"/>
                  </a:lnTo>
                  <a:lnTo>
                    <a:pt x="0" y="20"/>
                  </a:lnTo>
                  <a:lnTo>
                    <a:pt x="0" y="60"/>
                  </a:lnTo>
                  <a:lnTo>
                    <a:pt x="34" y="81"/>
                  </a:lnTo>
                  <a:lnTo>
                    <a:pt x="69" y="60"/>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80" name="Freeform 103"/>
            <p:cNvSpPr>
              <a:spLocks/>
            </p:cNvSpPr>
            <p:nvPr/>
          </p:nvSpPr>
          <p:spPr bwMode="auto">
            <a:xfrm>
              <a:off x="7497763" y="3400420"/>
              <a:ext cx="109538" cy="130175"/>
            </a:xfrm>
            <a:custGeom>
              <a:avLst/>
              <a:gdLst>
                <a:gd name="T0" fmla="*/ 69 w 69"/>
                <a:gd name="T1" fmla="*/ 21 h 82"/>
                <a:gd name="T2" fmla="*/ 34 w 69"/>
                <a:gd name="T3" fmla="*/ 0 h 82"/>
                <a:gd name="T4" fmla="*/ 0 w 69"/>
                <a:gd name="T5" fmla="*/ 21 h 82"/>
                <a:gd name="T6" fmla="*/ 0 w 69"/>
                <a:gd name="T7" fmla="*/ 61 h 82"/>
                <a:gd name="T8" fmla="*/ 34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4" y="0"/>
                  </a:lnTo>
                  <a:lnTo>
                    <a:pt x="0" y="21"/>
                  </a:lnTo>
                  <a:lnTo>
                    <a:pt x="0" y="61"/>
                  </a:lnTo>
                  <a:lnTo>
                    <a:pt x="34" y="82"/>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81" name="Freeform 104"/>
            <p:cNvSpPr>
              <a:spLocks/>
            </p:cNvSpPr>
            <p:nvPr/>
          </p:nvSpPr>
          <p:spPr bwMode="auto">
            <a:xfrm>
              <a:off x="7497774" y="3608386"/>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682" name="Freeform 105"/>
            <p:cNvSpPr>
              <a:spLocks/>
            </p:cNvSpPr>
            <p:nvPr/>
          </p:nvSpPr>
          <p:spPr bwMode="auto">
            <a:xfrm>
              <a:off x="7377114" y="2990850"/>
              <a:ext cx="111125" cy="127000"/>
            </a:xfrm>
            <a:custGeom>
              <a:avLst/>
              <a:gdLst>
                <a:gd name="T0" fmla="*/ 70 w 70"/>
                <a:gd name="T1" fmla="*/ 19 h 80"/>
                <a:gd name="T2" fmla="*/ 35 w 70"/>
                <a:gd name="T3" fmla="*/ 0 h 80"/>
                <a:gd name="T4" fmla="*/ 0 w 70"/>
                <a:gd name="T5" fmla="*/ 19 h 80"/>
                <a:gd name="T6" fmla="*/ 0 w 70"/>
                <a:gd name="T7" fmla="*/ 59 h 80"/>
                <a:gd name="T8" fmla="*/ 35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5" y="0"/>
                  </a:lnTo>
                  <a:lnTo>
                    <a:pt x="0" y="19"/>
                  </a:lnTo>
                  <a:lnTo>
                    <a:pt x="0" y="59"/>
                  </a:lnTo>
                  <a:lnTo>
                    <a:pt x="35"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grpSp>
      <p:grpSp>
        <p:nvGrpSpPr>
          <p:cNvPr id="896" name="Group 895"/>
          <p:cNvGrpSpPr/>
          <p:nvPr/>
        </p:nvGrpSpPr>
        <p:grpSpPr>
          <a:xfrm rot="19548697">
            <a:off x="8388383" y="1755552"/>
            <a:ext cx="192238" cy="210662"/>
            <a:chOff x="-661959" y="279650"/>
            <a:chExt cx="196932" cy="215862"/>
          </a:xfrm>
          <a:solidFill>
            <a:srgbClr val="00B050"/>
          </a:solidFill>
        </p:grpSpPr>
        <p:sp>
          <p:nvSpPr>
            <p:cNvPr id="1578" name="Oval 1577"/>
            <p:cNvSpPr>
              <a:spLocks noChangeAspect="1"/>
            </p:cNvSpPr>
            <p:nvPr/>
          </p:nvSpPr>
          <p:spPr>
            <a:xfrm>
              <a:off x="-639519" y="325369"/>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79" name="Oval 1578"/>
            <p:cNvSpPr>
              <a:spLocks noChangeAspect="1"/>
            </p:cNvSpPr>
            <p:nvPr/>
          </p:nvSpPr>
          <p:spPr>
            <a:xfrm>
              <a:off x="-661959" y="449793"/>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80" name="Oval 1579"/>
            <p:cNvSpPr>
              <a:spLocks noChangeAspect="1"/>
            </p:cNvSpPr>
            <p:nvPr/>
          </p:nvSpPr>
          <p:spPr>
            <a:xfrm>
              <a:off x="-610052"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81" name="Oval 1580"/>
            <p:cNvSpPr>
              <a:spLocks noChangeAspect="1"/>
            </p:cNvSpPr>
            <p:nvPr/>
          </p:nvSpPr>
          <p:spPr>
            <a:xfrm>
              <a:off x="-556465" y="279650"/>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82" name="Oval 1581"/>
            <p:cNvSpPr>
              <a:spLocks noChangeAspect="1"/>
            </p:cNvSpPr>
            <p:nvPr/>
          </p:nvSpPr>
          <p:spPr>
            <a:xfrm>
              <a:off x="-510746" y="393932"/>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897" name="Group 896"/>
          <p:cNvGrpSpPr/>
          <p:nvPr/>
        </p:nvGrpSpPr>
        <p:grpSpPr>
          <a:xfrm rot="7019361">
            <a:off x="8745014" y="2099282"/>
            <a:ext cx="192188" cy="210717"/>
            <a:chOff x="-661959" y="279650"/>
            <a:chExt cx="196932" cy="215862"/>
          </a:xfrm>
          <a:solidFill>
            <a:srgbClr val="00B050"/>
          </a:solidFill>
        </p:grpSpPr>
        <p:sp>
          <p:nvSpPr>
            <p:cNvPr id="1573" name="Oval 1572"/>
            <p:cNvSpPr>
              <a:spLocks noChangeAspect="1"/>
            </p:cNvSpPr>
            <p:nvPr/>
          </p:nvSpPr>
          <p:spPr>
            <a:xfrm>
              <a:off x="-639519" y="325369"/>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74" name="Oval 1573"/>
            <p:cNvSpPr>
              <a:spLocks noChangeAspect="1"/>
            </p:cNvSpPr>
            <p:nvPr/>
          </p:nvSpPr>
          <p:spPr>
            <a:xfrm>
              <a:off x="-661959" y="449793"/>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75" name="Oval 1574"/>
            <p:cNvSpPr>
              <a:spLocks noChangeAspect="1"/>
            </p:cNvSpPr>
            <p:nvPr/>
          </p:nvSpPr>
          <p:spPr>
            <a:xfrm>
              <a:off x="-610052"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76" name="Oval 1575"/>
            <p:cNvSpPr>
              <a:spLocks noChangeAspect="1"/>
            </p:cNvSpPr>
            <p:nvPr/>
          </p:nvSpPr>
          <p:spPr>
            <a:xfrm>
              <a:off x="-556465" y="279650"/>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77" name="Oval 1576"/>
            <p:cNvSpPr>
              <a:spLocks noChangeAspect="1"/>
            </p:cNvSpPr>
            <p:nvPr/>
          </p:nvSpPr>
          <p:spPr>
            <a:xfrm>
              <a:off x="-510746" y="393932"/>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898" name="Group 897"/>
          <p:cNvGrpSpPr/>
          <p:nvPr/>
        </p:nvGrpSpPr>
        <p:grpSpPr>
          <a:xfrm rot="4407675">
            <a:off x="8656959" y="1810496"/>
            <a:ext cx="192188" cy="210717"/>
            <a:chOff x="-661959" y="279650"/>
            <a:chExt cx="196932" cy="215862"/>
          </a:xfrm>
          <a:solidFill>
            <a:srgbClr val="00B050"/>
          </a:solidFill>
        </p:grpSpPr>
        <p:sp>
          <p:nvSpPr>
            <p:cNvPr id="1568" name="Oval 1567"/>
            <p:cNvSpPr>
              <a:spLocks noChangeAspect="1"/>
            </p:cNvSpPr>
            <p:nvPr/>
          </p:nvSpPr>
          <p:spPr>
            <a:xfrm>
              <a:off x="-639519" y="325369"/>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69" name="Oval 1568"/>
            <p:cNvSpPr>
              <a:spLocks noChangeAspect="1"/>
            </p:cNvSpPr>
            <p:nvPr/>
          </p:nvSpPr>
          <p:spPr>
            <a:xfrm>
              <a:off x="-661959" y="449793"/>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70" name="Oval 1569"/>
            <p:cNvSpPr>
              <a:spLocks noChangeAspect="1"/>
            </p:cNvSpPr>
            <p:nvPr/>
          </p:nvSpPr>
          <p:spPr>
            <a:xfrm>
              <a:off x="-610052"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71" name="Oval 1570"/>
            <p:cNvSpPr>
              <a:spLocks noChangeAspect="1"/>
            </p:cNvSpPr>
            <p:nvPr/>
          </p:nvSpPr>
          <p:spPr>
            <a:xfrm>
              <a:off x="-556465" y="279650"/>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72" name="Oval 1571"/>
            <p:cNvSpPr>
              <a:spLocks noChangeAspect="1"/>
            </p:cNvSpPr>
            <p:nvPr/>
          </p:nvSpPr>
          <p:spPr>
            <a:xfrm>
              <a:off x="-510746" y="393932"/>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899" name="Group 898"/>
          <p:cNvGrpSpPr/>
          <p:nvPr/>
        </p:nvGrpSpPr>
        <p:grpSpPr>
          <a:xfrm>
            <a:off x="6805023" y="2088392"/>
            <a:ext cx="313014" cy="327602"/>
            <a:chOff x="5470328" y="5949854"/>
            <a:chExt cx="320656" cy="335688"/>
          </a:xfrm>
        </p:grpSpPr>
        <p:sp>
          <p:nvSpPr>
            <p:cNvPr id="1562" name="Oval 1561"/>
            <p:cNvSpPr>
              <a:spLocks noChangeAspect="1"/>
            </p:cNvSpPr>
            <p:nvPr/>
          </p:nvSpPr>
          <p:spPr>
            <a:xfrm>
              <a:off x="5544591" y="615123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63" name="Freeform 1562"/>
            <p:cNvSpPr/>
            <p:nvPr/>
          </p:nvSpPr>
          <p:spPr>
            <a:xfrm rot="14041883" flipH="1" flipV="1">
              <a:off x="5472423" y="6058823"/>
              <a:ext cx="320656" cy="102717"/>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80" h="117016">
                  <a:moveTo>
                    <a:pt x="0" y="63676"/>
                  </a:moveTo>
                  <a:cubicBezTo>
                    <a:pt x="24130" y="28751"/>
                    <a:pt x="48260" y="-6174"/>
                    <a:pt x="83820" y="2716"/>
                  </a:cubicBezTo>
                  <a:cubicBezTo>
                    <a:pt x="119380" y="11606"/>
                    <a:pt x="175260" y="117016"/>
                    <a:pt x="213360" y="117016"/>
                  </a:cubicBezTo>
                  <a:cubicBezTo>
                    <a:pt x="251460" y="117016"/>
                    <a:pt x="285750" y="16686"/>
                    <a:pt x="312420" y="2716"/>
                  </a:cubicBezTo>
                  <a:cubicBezTo>
                    <a:pt x="339090" y="-11254"/>
                    <a:pt x="373380" y="33196"/>
                    <a:pt x="373380" y="33196"/>
                  </a:cubicBezTo>
                  <a:lnTo>
                    <a:pt x="373380" y="33196"/>
                  </a:lnTo>
                  <a:lnTo>
                    <a:pt x="373380" y="48436"/>
                  </a:ln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sp>
          <p:nvSpPr>
            <p:cNvPr id="1564" name="Oval 1563"/>
            <p:cNvSpPr>
              <a:spLocks noChangeAspect="1"/>
            </p:cNvSpPr>
            <p:nvPr/>
          </p:nvSpPr>
          <p:spPr>
            <a:xfrm>
              <a:off x="5664192" y="6125223"/>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65" name="Freeform 1564"/>
            <p:cNvSpPr/>
            <p:nvPr/>
          </p:nvSpPr>
          <p:spPr>
            <a:xfrm rot="10444643" flipV="1">
              <a:off x="5470328" y="6115504"/>
              <a:ext cx="320656" cy="102717"/>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80" h="117016">
                  <a:moveTo>
                    <a:pt x="0" y="63676"/>
                  </a:moveTo>
                  <a:cubicBezTo>
                    <a:pt x="24130" y="28751"/>
                    <a:pt x="48260" y="-6174"/>
                    <a:pt x="83820" y="2716"/>
                  </a:cubicBezTo>
                  <a:cubicBezTo>
                    <a:pt x="119380" y="11606"/>
                    <a:pt x="175260" y="117016"/>
                    <a:pt x="213360" y="117016"/>
                  </a:cubicBezTo>
                  <a:cubicBezTo>
                    <a:pt x="251460" y="117016"/>
                    <a:pt x="285750" y="16686"/>
                    <a:pt x="312420" y="2716"/>
                  </a:cubicBezTo>
                  <a:cubicBezTo>
                    <a:pt x="339090" y="-11254"/>
                    <a:pt x="373380" y="33196"/>
                    <a:pt x="373380" y="33196"/>
                  </a:cubicBezTo>
                  <a:lnTo>
                    <a:pt x="373380" y="33196"/>
                  </a:lnTo>
                  <a:lnTo>
                    <a:pt x="373380" y="48436"/>
                  </a:ln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sp>
          <p:nvSpPr>
            <p:cNvPr id="1566" name="Oval 1565"/>
            <p:cNvSpPr/>
            <p:nvPr/>
          </p:nvSpPr>
          <p:spPr>
            <a:xfrm>
              <a:off x="5639039" y="6219705"/>
              <a:ext cx="64008"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567" name="Oval 1566"/>
            <p:cNvSpPr>
              <a:spLocks noChangeAspect="1"/>
            </p:cNvSpPr>
            <p:nvPr/>
          </p:nvSpPr>
          <p:spPr>
            <a:xfrm>
              <a:off x="5604581" y="6048145"/>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900" name="Group 899"/>
          <p:cNvGrpSpPr>
            <a:grpSpLocks noChangeAspect="1"/>
          </p:cNvGrpSpPr>
          <p:nvPr/>
        </p:nvGrpSpPr>
        <p:grpSpPr>
          <a:xfrm rot="3593508">
            <a:off x="6471748" y="1993333"/>
            <a:ext cx="481166" cy="922552"/>
            <a:chOff x="7248512" y="2166931"/>
            <a:chExt cx="839787" cy="1609722"/>
          </a:xfrm>
          <a:solidFill>
            <a:srgbClr val="00B050"/>
          </a:solidFill>
        </p:grpSpPr>
        <p:sp>
          <p:nvSpPr>
            <p:cNvPr id="1472" name="Freeform 7"/>
            <p:cNvSpPr>
              <a:spLocks/>
            </p:cNvSpPr>
            <p:nvPr/>
          </p:nvSpPr>
          <p:spPr bwMode="auto">
            <a:xfrm>
              <a:off x="7853354" y="2784465"/>
              <a:ext cx="111125" cy="128588"/>
            </a:xfrm>
            <a:custGeom>
              <a:avLst/>
              <a:gdLst>
                <a:gd name="T0" fmla="*/ 70 w 70"/>
                <a:gd name="T1" fmla="*/ 20 h 81"/>
                <a:gd name="T2" fmla="*/ 35 w 70"/>
                <a:gd name="T3" fmla="*/ 0 h 81"/>
                <a:gd name="T4" fmla="*/ 0 w 70"/>
                <a:gd name="T5" fmla="*/ 20 h 81"/>
                <a:gd name="T6" fmla="*/ 0 w 70"/>
                <a:gd name="T7" fmla="*/ 60 h 81"/>
                <a:gd name="T8" fmla="*/ 35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5" y="0"/>
                  </a:lnTo>
                  <a:lnTo>
                    <a:pt x="0" y="20"/>
                  </a:lnTo>
                  <a:lnTo>
                    <a:pt x="0" y="60"/>
                  </a:lnTo>
                  <a:lnTo>
                    <a:pt x="35" y="81"/>
                  </a:lnTo>
                  <a:lnTo>
                    <a:pt x="70" y="60"/>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73" name="Freeform 8"/>
            <p:cNvSpPr>
              <a:spLocks/>
            </p:cNvSpPr>
            <p:nvPr/>
          </p:nvSpPr>
          <p:spPr bwMode="auto">
            <a:xfrm>
              <a:off x="7734291" y="2784466"/>
              <a:ext cx="112713" cy="128588"/>
            </a:xfrm>
            <a:custGeom>
              <a:avLst/>
              <a:gdLst>
                <a:gd name="T0" fmla="*/ 71 w 71"/>
                <a:gd name="T1" fmla="*/ 20 h 81"/>
                <a:gd name="T2" fmla="*/ 35 w 71"/>
                <a:gd name="T3" fmla="*/ 0 h 81"/>
                <a:gd name="T4" fmla="*/ 0 w 71"/>
                <a:gd name="T5" fmla="*/ 20 h 81"/>
                <a:gd name="T6" fmla="*/ 0 w 71"/>
                <a:gd name="T7" fmla="*/ 60 h 81"/>
                <a:gd name="T8" fmla="*/ 35 w 71"/>
                <a:gd name="T9" fmla="*/ 81 h 81"/>
                <a:gd name="T10" fmla="*/ 71 w 71"/>
                <a:gd name="T11" fmla="*/ 60 h 81"/>
                <a:gd name="T12" fmla="*/ 71 w 71"/>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0"/>
                  </a:moveTo>
                  <a:lnTo>
                    <a:pt x="35" y="0"/>
                  </a:lnTo>
                  <a:lnTo>
                    <a:pt x="0" y="20"/>
                  </a:lnTo>
                  <a:lnTo>
                    <a:pt x="0" y="60"/>
                  </a:lnTo>
                  <a:lnTo>
                    <a:pt x="35" y="81"/>
                  </a:lnTo>
                  <a:lnTo>
                    <a:pt x="71" y="60"/>
                  </a:lnTo>
                  <a:lnTo>
                    <a:pt x="71"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74" name="Freeform 9"/>
            <p:cNvSpPr>
              <a:spLocks/>
            </p:cNvSpPr>
            <p:nvPr/>
          </p:nvSpPr>
          <p:spPr bwMode="auto">
            <a:xfrm>
              <a:off x="7615228" y="2784465"/>
              <a:ext cx="111125" cy="128588"/>
            </a:xfrm>
            <a:custGeom>
              <a:avLst/>
              <a:gdLst>
                <a:gd name="T0" fmla="*/ 70 w 70"/>
                <a:gd name="T1" fmla="*/ 20 h 81"/>
                <a:gd name="T2" fmla="*/ 36 w 70"/>
                <a:gd name="T3" fmla="*/ 0 h 81"/>
                <a:gd name="T4" fmla="*/ 0 w 70"/>
                <a:gd name="T5" fmla="*/ 20 h 81"/>
                <a:gd name="T6" fmla="*/ 0 w 70"/>
                <a:gd name="T7" fmla="*/ 60 h 81"/>
                <a:gd name="T8" fmla="*/ 36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6" y="0"/>
                  </a:lnTo>
                  <a:lnTo>
                    <a:pt x="0" y="20"/>
                  </a:lnTo>
                  <a:lnTo>
                    <a:pt x="0" y="60"/>
                  </a:lnTo>
                  <a:lnTo>
                    <a:pt x="36" y="81"/>
                  </a:lnTo>
                  <a:lnTo>
                    <a:pt x="70" y="60"/>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75" name="Freeform 10"/>
            <p:cNvSpPr>
              <a:spLocks/>
            </p:cNvSpPr>
            <p:nvPr/>
          </p:nvSpPr>
          <p:spPr bwMode="auto">
            <a:xfrm>
              <a:off x="7853354" y="2578091"/>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76" name="Freeform 11"/>
            <p:cNvSpPr>
              <a:spLocks/>
            </p:cNvSpPr>
            <p:nvPr/>
          </p:nvSpPr>
          <p:spPr bwMode="auto">
            <a:xfrm>
              <a:off x="7734291" y="2578090"/>
              <a:ext cx="112713" cy="127000"/>
            </a:xfrm>
            <a:custGeom>
              <a:avLst/>
              <a:gdLst>
                <a:gd name="T0" fmla="*/ 71 w 71"/>
                <a:gd name="T1" fmla="*/ 20 h 80"/>
                <a:gd name="T2" fmla="*/ 35 w 71"/>
                <a:gd name="T3" fmla="*/ 0 h 80"/>
                <a:gd name="T4" fmla="*/ 0 w 71"/>
                <a:gd name="T5" fmla="*/ 20 h 80"/>
                <a:gd name="T6" fmla="*/ 0 w 71"/>
                <a:gd name="T7" fmla="*/ 61 h 80"/>
                <a:gd name="T8" fmla="*/ 35 w 71"/>
                <a:gd name="T9" fmla="*/ 80 h 80"/>
                <a:gd name="T10" fmla="*/ 71 w 71"/>
                <a:gd name="T11" fmla="*/ 61 h 80"/>
                <a:gd name="T12" fmla="*/ 71 w 71"/>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0"/>
                  </a:moveTo>
                  <a:lnTo>
                    <a:pt x="35" y="0"/>
                  </a:lnTo>
                  <a:lnTo>
                    <a:pt x="0" y="20"/>
                  </a:lnTo>
                  <a:lnTo>
                    <a:pt x="0" y="61"/>
                  </a:lnTo>
                  <a:lnTo>
                    <a:pt x="35" y="80"/>
                  </a:lnTo>
                  <a:lnTo>
                    <a:pt x="71" y="61"/>
                  </a:lnTo>
                  <a:lnTo>
                    <a:pt x="71"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78" name="Freeform 12"/>
            <p:cNvSpPr>
              <a:spLocks/>
            </p:cNvSpPr>
            <p:nvPr/>
          </p:nvSpPr>
          <p:spPr bwMode="auto">
            <a:xfrm>
              <a:off x="7615229" y="2578090"/>
              <a:ext cx="111125" cy="127000"/>
            </a:xfrm>
            <a:custGeom>
              <a:avLst/>
              <a:gdLst>
                <a:gd name="T0" fmla="*/ 70 w 70"/>
                <a:gd name="T1" fmla="*/ 20 h 80"/>
                <a:gd name="T2" fmla="*/ 36 w 70"/>
                <a:gd name="T3" fmla="*/ 0 h 80"/>
                <a:gd name="T4" fmla="*/ 0 w 70"/>
                <a:gd name="T5" fmla="*/ 20 h 80"/>
                <a:gd name="T6" fmla="*/ 0 w 70"/>
                <a:gd name="T7" fmla="*/ 61 h 80"/>
                <a:gd name="T8" fmla="*/ 36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6" y="0"/>
                  </a:lnTo>
                  <a:lnTo>
                    <a:pt x="0" y="20"/>
                  </a:lnTo>
                  <a:lnTo>
                    <a:pt x="0" y="61"/>
                  </a:lnTo>
                  <a:lnTo>
                    <a:pt x="36"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79" name="Freeform 13"/>
            <p:cNvSpPr>
              <a:spLocks/>
            </p:cNvSpPr>
            <p:nvPr/>
          </p:nvSpPr>
          <p:spPr bwMode="auto">
            <a:xfrm>
              <a:off x="7497754" y="2578091"/>
              <a:ext cx="109538" cy="127000"/>
            </a:xfrm>
            <a:custGeom>
              <a:avLst/>
              <a:gdLst>
                <a:gd name="T0" fmla="*/ 69 w 69"/>
                <a:gd name="T1" fmla="*/ 20 h 80"/>
                <a:gd name="T2" fmla="*/ 34 w 69"/>
                <a:gd name="T3" fmla="*/ 0 h 80"/>
                <a:gd name="T4" fmla="*/ 0 w 69"/>
                <a:gd name="T5" fmla="*/ 20 h 80"/>
                <a:gd name="T6" fmla="*/ 0 w 69"/>
                <a:gd name="T7" fmla="*/ 61 h 80"/>
                <a:gd name="T8" fmla="*/ 34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4" y="0"/>
                  </a:lnTo>
                  <a:lnTo>
                    <a:pt x="0" y="20"/>
                  </a:lnTo>
                  <a:lnTo>
                    <a:pt x="0" y="61"/>
                  </a:lnTo>
                  <a:lnTo>
                    <a:pt x="34" y="80"/>
                  </a:lnTo>
                  <a:lnTo>
                    <a:pt x="69" y="61"/>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80" name="Freeform 14"/>
            <p:cNvSpPr>
              <a:spLocks/>
            </p:cNvSpPr>
            <p:nvPr/>
          </p:nvSpPr>
          <p:spPr bwMode="auto">
            <a:xfrm>
              <a:off x="7377104" y="2578090"/>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82" name="Freeform 15"/>
            <p:cNvSpPr>
              <a:spLocks/>
            </p:cNvSpPr>
            <p:nvPr/>
          </p:nvSpPr>
          <p:spPr bwMode="auto">
            <a:xfrm>
              <a:off x="7853354" y="2371717"/>
              <a:ext cx="111125" cy="128588"/>
            </a:xfrm>
            <a:custGeom>
              <a:avLst/>
              <a:gdLst>
                <a:gd name="T0" fmla="*/ 70 w 70"/>
                <a:gd name="T1" fmla="*/ 21 h 81"/>
                <a:gd name="T2" fmla="*/ 35 w 70"/>
                <a:gd name="T3" fmla="*/ 0 h 81"/>
                <a:gd name="T4" fmla="*/ 0 w 70"/>
                <a:gd name="T5" fmla="*/ 21 h 81"/>
                <a:gd name="T6" fmla="*/ 0 w 70"/>
                <a:gd name="T7" fmla="*/ 61 h 81"/>
                <a:gd name="T8" fmla="*/ 35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5" y="0"/>
                  </a:lnTo>
                  <a:lnTo>
                    <a:pt x="0" y="21"/>
                  </a:lnTo>
                  <a:lnTo>
                    <a:pt x="0" y="61"/>
                  </a:lnTo>
                  <a:lnTo>
                    <a:pt x="35" y="81"/>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83" name="Freeform 17"/>
            <p:cNvSpPr>
              <a:spLocks/>
            </p:cNvSpPr>
            <p:nvPr/>
          </p:nvSpPr>
          <p:spPr bwMode="auto">
            <a:xfrm>
              <a:off x="7615228" y="2371717"/>
              <a:ext cx="111125" cy="128588"/>
            </a:xfrm>
            <a:custGeom>
              <a:avLst/>
              <a:gdLst>
                <a:gd name="T0" fmla="*/ 70 w 70"/>
                <a:gd name="T1" fmla="*/ 21 h 81"/>
                <a:gd name="T2" fmla="*/ 36 w 70"/>
                <a:gd name="T3" fmla="*/ 0 h 81"/>
                <a:gd name="T4" fmla="*/ 0 w 70"/>
                <a:gd name="T5" fmla="*/ 21 h 81"/>
                <a:gd name="T6" fmla="*/ 0 w 70"/>
                <a:gd name="T7" fmla="*/ 61 h 81"/>
                <a:gd name="T8" fmla="*/ 36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6" y="0"/>
                  </a:lnTo>
                  <a:lnTo>
                    <a:pt x="0" y="21"/>
                  </a:lnTo>
                  <a:lnTo>
                    <a:pt x="0" y="61"/>
                  </a:lnTo>
                  <a:lnTo>
                    <a:pt x="36" y="81"/>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84" name="Freeform 18"/>
            <p:cNvSpPr>
              <a:spLocks/>
            </p:cNvSpPr>
            <p:nvPr/>
          </p:nvSpPr>
          <p:spPr bwMode="auto">
            <a:xfrm>
              <a:off x="7497754" y="2371716"/>
              <a:ext cx="109538" cy="128588"/>
            </a:xfrm>
            <a:custGeom>
              <a:avLst/>
              <a:gdLst>
                <a:gd name="T0" fmla="*/ 69 w 69"/>
                <a:gd name="T1" fmla="*/ 21 h 81"/>
                <a:gd name="T2" fmla="*/ 34 w 69"/>
                <a:gd name="T3" fmla="*/ 0 h 81"/>
                <a:gd name="T4" fmla="*/ 0 w 69"/>
                <a:gd name="T5" fmla="*/ 21 h 81"/>
                <a:gd name="T6" fmla="*/ 0 w 69"/>
                <a:gd name="T7" fmla="*/ 61 h 81"/>
                <a:gd name="T8" fmla="*/ 34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4" y="0"/>
                  </a:lnTo>
                  <a:lnTo>
                    <a:pt x="0" y="21"/>
                  </a:lnTo>
                  <a:lnTo>
                    <a:pt x="0" y="61"/>
                  </a:lnTo>
                  <a:lnTo>
                    <a:pt x="34" y="81"/>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85" name="Freeform 19"/>
            <p:cNvSpPr>
              <a:spLocks/>
            </p:cNvSpPr>
            <p:nvPr/>
          </p:nvSpPr>
          <p:spPr bwMode="auto">
            <a:xfrm>
              <a:off x="7377104" y="2371716"/>
              <a:ext cx="111125" cy="128588"/>
            </a:xfrm>
            <a:custGeom>
              <a:avLst/>
              <a:gdLst>
                <a:gd name="T0" fmla="*/ 70 w 70"/>
                <a:gd name="T1" fmla="*/ 21 h 81"/>
                <a:gd name="T2" fmla="*/ 35 w 70"/>
                <a:gd name="T3" fmla="*/ 0 h 81"/>
                <a:gd name="T4" fmla="*/ 0 w 70"/>
                <a:gd name="T5" fmla="*/ 21 h 81"/>
                <a:gd name="T6" fmla="*/ 0 w 70"/>
                <a:gd name="T7" fmla="*/ 61 h 81"/>
                <a:gd name="T8" fmla="*/ 35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5" y="0"/>
                  </a:lnTo>
                  <a:lnTo>
                    <a:pt x="0" y="21"/>
                  </a:lnTo>
                  <a:lnTo>
                    <a:pt x="0" y="61"/>
                  </a:lnTo>
                  <a:lnTo>
                    <a:pt x="35" y="81"/>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86" name="Freeform 20"/>
            <p:cNvSpPr>
              <a:spLocks/>
            </p:cNvSpPr>
            <p:nvPr/>
          </p:nvSpPr>
          <p:spPr bwMode="auto">
            <a:xfrm>
              <a:off x="7794616" y="2270117"/>
              <a:ext cx="109538" cy="127000"/>
            </a:xfrm>
            <a:custGeom>
              <a:avLst/>
              <a:gdLst>
                <a:gd name="T0" fmla="*/ 69 w 69"/>
                <a:gd name="T1" fmla="*/ 19 h 80"/>
                <a:gd name="T2" fmla="*/ 35 w 69"/>
                <a:gd name="T3" fmla="*/ 0 h 80"/>
                <a:gd name="T4" fmla="*/ 0 w 69"/>
                <a:gd name="T5" fmla="*/ 19 h 80"/>
                <a:gd name="T6" fmla="*/ 0 w 69"/>
                <a:gd name="T7" fmla="*/ 59 h 80"/>
                <a:gd name="T8" fmla="*/ 35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5" y="0"/>
                  </a:lnTo>
                  <a:lnTo>
                    <a:pt x="0" y="19"/>
                  </a:lnTo>
                  <a:lnTo>
                    <a:pt x="0" y="59"/>
                  </a:lnTo>
                  <a:lnTo>
                    <a:pt x="35" y="80"/>
                  </a:lnTo>
                  <a:lnTo>
                    <a:pt x="69" y="59"/>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87" name="Freeform 21"/>
            <p:cNvSpPr>
              <a:spLocks/>
            </p:cNvSpPr>
            <p:nvPr/>
          </p:nvSpPr>
          <p:spPr bwMode="auto">
            <a:xfrm>
              <a:off x="7675554" y="2270117"/>
              <a:ext cx="111125" cy="127000"/>
            </a:xfrm>
            <a:custGeom>
              <a:avLst/>
              <a:gdLst>
                <a:gd name="T0" fmla="*/ 70 w 70"/>
                <a:gd name="T1" fmla="*/ 19 h 80"/>
                <a:gd name="T2" fmla="*/ 34 w 70"/>
                <a:gd name="T3" fmla="*/ 0 h 80"/>
                <a:gd name="T4" fmla="*/ 0 w 70"/>
                <a:gd name="T5" fmla="*/ 19 h 80"/>
                <a:gd name="T6" fmla="*/ 0 w 70"/>
                <a:gd name="T7" fmla="*/ 59 h 80"/>
                <a:gd name="T8" fmla="*/ 34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4" y="0"/>
                  </a:lnTo>
                  <a:lnTo>
                    <a:pt x="0" y="19"/>
                  </a:lnTo>
                  <a:lnTo>
                    <a:pt x="0" y="59"/>
                  </a:lnTo>
                  <a:lnTo>
                    <a:pt x="34"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88" name="Freeform 23"/>
            <p:cNvSpPr>
              <a:spLocks/>
            </p:cNvSpPr>
            <p:nvPr/>
          </p:nvSpPr>
          <p:spPr bwMode="auto">
            <a:xfrm>
              <a:off x="7437429" y="2270117"/>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89" name="Freeform 26"/>
            <p:cNvSpPr>
              <a:spLocks/>
            </p:cNvSpPr>
            <p:nvPr/>
          </p:nvSpPr>
          <p:spPr bwMode="auto">
            <a:xfrm>
              <a:off x="7734291" y="2187567"/>
              <a:ext cx="112713" cy="107950"/>
            </a:xfrm>
            <a:custGeom>
              <a:avLst/>
              <a:gdLst>
                <a:gd name="T0" fmla="*/ 29 w 58"/>
                <a:gd name="T1" fmla="*/ 55 h 55"/>
                <a:gd name="T2" fmla="*/ 58 w 58"/>
                <a:gd name="T3" fmla="*/ 38 h 55"/>
                <a:gd name="T4" fmla="*/ 58 w 58"/>
                <a:gd name="T5" fmla="*/ 16 h 55"/>
                <a:gd name="T6" fmla="*/ 9 w 58"/>
                <a:gd name="T7" fmla="*/ 0 h 55"/>
                <a:gd name="T8" fmla="*/ 0 w 58"/>
                <a:gd name="T9" fmla="*/ 5 h 55"/>
                <a:gd name="T10" fmla="*/ 0 w 58"/>
                <a:gd name="T11" fmla="*/ 38 h 55"/>
                <a:gd name="T12" fmla="*/ 29 w 5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29" y="55"/>
                  </a:moveTo>
                  <a:cubicBezTo>
                    <a:pt x="58" y="38"/>
                    <a:pt x="58" y="38"/>
                    <a:pt x="58" y="38"/>
                  </a:cubicBezTo>
                  <a:cubicBezTo>
                    <a:pt x="58" y="16"/>
                    <a:pt x="58" y="16"/>
                    <a:pt x="58" y="16"/>
                  </a:cubicBezTo>
                  <a:cubicBezTo>
                    <a:pt x="42" y="9"/>
                    <a:pt x="25" y="4"/>
                    <a:pt x="9" y="0"/>
                  </a:cubicBezTo>
                  <a:cubicBezTo>
                    <a:pt x="0" y="5"/>
                    <a:pt x="0" y="5"/>
                    <a:pt x="0" y="5"/>
                  </a:cubicBezTo>
                  <a:cubicBezTo>
                    <a:pt x="0" y="38"/>
                    <a:pt x="0" y="38"/>
                    <a:pt x="0" y="38"/>
                  </a:cubicBezTo>
                  <a:lnTo>
                    <a:pt x="29" y="55"/>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90" name="Freeform 30"/>
            <p:cNvSpPr>
              <a:spLocks/>
            </p:cNvSpPr>
            <p:nvPr/>
          </p:nvSpPr>
          <p:spPr bwMode="auto">
            <a:xfrm>
              <a:off x="7497753" y="2166931"/>
              <a:ext cx="109538" cy="128588"/>
            </a:xfrm>
            <a:custGeom>
              <a:avLst/>
              <a:gdLst>
                <a:gd name="T0" fmla="*/ 0 w 57"/>
                <a:gd name="T1" fmla="*/ 16 h 66"/>
                <a:gd name="T2" fmla="*/ 0 w 57"/>
                <a:gd name="T3" fmla="*/ 49 h 66"/>
                <a:gd name="T4" fmla="*/ 28 w 57"/>
                <a:gd name="T5" fmla="*/ 66 h 66"/>
                <a:gd name="T6" fmla="*/ 57 w 57"/>
                <a:gd name="T7" fmla="*/ 49 h 66"/>
                <a:gd name="T8" fmla="*/ 57 w 57"/>
                <a:gd name="T9" fmla="*/ 16 h 66"/>
                <a:gd name="T10" fmla="*/ 29 w 57"/>
                <a:gd name="T11" fmla="*/ 0 h 66"/>
                <a:gd name="T12" fmla="*/ 27 w 57"/>
                <a:gd name="T13" fmla="*/ 0 h 66"/>
                <a:gd name="T14" fmla="*/ 0 w 57"/>
                <a:gd name="T15" fmla="*/ 1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6">
                  <a:moveTo>
                    <a:pt x="0" y="16"/>
                  </a:moveTo>
                  <a:cubicBezTo>
                    <a:pt x="0" y="49"/>
                    <a:pt x="0" y="49"/>
                    <a:pt x="0" y="49"/>
                  </a:cubicBezTo>
                  <a:cubicBezTo>
                    <a:pt x="28" y="66"/>
                    <a:pt x="28" y="66"/>
                    <a:pt x="28" y="66"/>
                  </a:cubicBezTo>
                  <a:cubicBezTo>
                    <a:pt x="57" y="49"/>
                    <a:pt x="57" y="49"/>
                    <a:pt x="57" y="49"/>
                  </a:cubicBezTo>
                  <a:cubicBezTo>
                    <a:pt x="57" y="16"/>
                    <a:pt x="57" y="16"/>
                    <a:pt x="57" y="16"/>
                  </a:cubicBezTo>
                  <a:cubicBezTo>
                    <a:pt x="29" y="0"/>
                    <a:pt x="29" y="0"/>
                    <a:pt x="29" y="0"/>
                  </a:cubicBezTo>
                  <a:cubicBezTo>
                    <a:pt x="29" y="0"/>
                    <a:pt x="28" y="0"/>
                    <a:pt x="27" y="0"/>
                  </a:cubicBezTo>
                  <a:lnTo>
                    <a:pt x="0" y="16"/>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91" name="Freeform 32"/>
            <p:cNvSpPr>
              <a:spLocks/>
            </p:cNvSpPr>
            <p:nvPr/>
          </p:nvSpPr>
          <p:spPr bwMode="auto">
            <a:xfrm>
              <a:off x="8032736" y="2484431"/>
              <a:ext cx="55563" cy="119062"/>
            </a:xfrm>
            <a:custGeom>
              <a:avLst/>
              <a:gdLst>
                <a:gd name="T0" fmla="*/ 0 w 29"/>
                <a:gd name="T1" fmla="*/ 12 h 61"/>
                <a:gd name="T2" fmla="*/ 0 w 29"/>
                <a:gd name="T3" fmla="*/ 45 h 61"/>
                <a:gd name="T4" fmla="*/ 28 w 29"/>
                <a:gd name="T5" fmla="*/ 61 h 61"/>
                <a:gd name="T6" fmla="*/ 29 w 29"/>
                <a:gd name="T7" fmla="*/ 61 h 61"/>
                <a:gd name="T8" fmla="*/ 19 w 29"/>
                <a:gd name="T9" fmla="*/ 0 h 61"/>
                <a:gd name="T10" fmla="*/ 0 w 29"/>
                <a:gd name="T11" fmla="*/ 12 h 61"/>
              </a:gdLst>
              <a:ahLst/>
              <a:cxnLst>
                <a:cxn ang="0">
                  <a:pos x="T0" y="T1"/>
                </a:cxn>
                <a:cxn ang="0">
                  <a:pos x="T2" y="T3"/>
                </a:cxn>
                <a:cxn ang="0">
                  <a:pos x="T4" y="T5"/>
                </a:cxn>
                <a:cxn ang="0">
                  <a:pos x="T6" y="T7"/>
                </a:cxn>
                <a:cxn ang="0">
                  <a:pos x="T8" y="T9"/>
                </a:cxn>
                <a:cxn ang="0">
                  <a:pos x="T10" y="T11"/>
                </a:cxn>
              </a:cxnLst>
              <a:rect l="0" t="0" r="r" b="b"/>
              <a:pathLst>
                <a:path w="29" h="61">
                  <a:moveTo>
                    <a:pt x="0" y="12"/>
                  </a:moveTo>
                  <a:cubicBezTo>
                    <a:pt x="0" y="45"/>
                    <a:pt x="0" y="45"/>
                    <a:pt x="0" y="45"/>
                  </a:cubicBezTo>
                  <a:cubicBezTo>
                    <a:pt x="28" y="61"/>
                    <a:pt x="28" y="61"/>
                    <a:pt x="28" y="61"/>
                  </a:cubicBezTo>
                  <a:cubicBezTo>
                    <a:pt x="29" y="61"/>
                    <a:pt x="29" y="61"/>
                    <a:pt x="29" y="61"/>
                  </a:cubicBezTo>
                  <a:cubicBezTo>
                    <a:pt x="28" y="42"/>
                    <a:pt x="25" y="22"/>
                    <a:pt x="19" y="0"/>
                  </a:cubicBezTo>
                  <a:lnTo>
                    <a:pt x="0" y="12"/>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92" name="Freeform 33"/>
            <p:cNvSpPr>
              <a:spLocks/>
            </p:cNvSpPr>
            <p:nvPr/>
          </p:nvSpPr>
          <p:spPr bwMode="auto">
            <a:xfrm>
              <a:off x="8032740" y="2682869"/>
              <a:ext cx="53975" cy="114299"/>
            </a:xfrm>
            <a:custGeom>
              <a:avLst/>
              <a:gdLst>
                <a:gd name="T0" fmla="*/ 0 w 28"/>
                <a:gd name="T1" fmla="*/ 16 h 59"/>
                <a:gd name="T2" fmla="*/ 0 w 28"/>
                <a:gd name="T3" fmla="*/ 49 h 59"/>
                <a:gd name="T4" fmla="*/ 17 w 28"/>
                <a:gd name="T5" fmla="*/ 59 h 59"/>
                <a:gd name="T6" fmla="*/ 28 w 28"/>
                <a:gd name="T7" fmla="*/ 0 h 59"/>
                <a:gd name="T8" fmla="*/ 0 w 28"/>
                <a:gd name="T9" fmla="*/ 16 h 59"/>
              </a:gdLst>
              <a:ahLst/>
              <a:cxnLst>
                <a:cxn ang="0">
                  <a:pos x="T0" y="T1"/>
                </a:cxn>
                <a:cxn ang="0">
                  <a:pos x="T2" y="T3"/>
                </a:cxn>
                <a:cxn ang="0">
                  <a:pos x="T4" y="T5"/>
                </a:cxn>
                <a:cxn ang="0">
                  <a:pos x="T6" y="T7"/>
                </a:cxn>
                <a:cxn ang="0">
                  <a:pos x="T8" y="T9"/>
                </a:cxn>
              </a:cxnLst>
              <a:rect l="0" t="0" r="r" b="b"/>
              <a:pathLst>
                <a:path w="28" h="59">
                  <a:moveTo>
                    <a:pt x="0" y="16"/>
                  </a:moveTo>
                  <a:cubicBezTo>
                    <a:pt x="0" y="49"/>
                    <a:pt x="0" y="49"/>
                    <a:pt x="0" y="49"/>
                  </a:cubicBezTo>
                  <a:cubicBezTo>
                    <a:pt x="17" y="59"/>
                    <a:pt x="17" y="59"/>
                    <a:pt x="17" y="59"/>
                  </a:cubicBezTo>
                  <a:cubicBezTo>
                    <a:pt x="22" y="40"/>
                    <a:pt x="26" y="20"/>
                    <a:pt x="28" y="0"/>
                  </a:cubicBezTo>
                  <a:lnTo>
                    <a:pt x="0" y="16"/>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93" name="Freeform 35"/>
            <p:cNvSpPr>
              <a:spLocks/>
            </p:cNvSpPr>
            <p:nvPr/>
          </p:nvSpPr>
          <p:spPr bwMode="auto">
            <a:xfrm>
              <a:off x="7972415" y="2371718"/>
              <a:ext cx="95249" cy="128588"/>
            </a:xfrm>
            <a:custGeom>
              <a:avLst/>
              <a:gdLst>
                <a:gd name="T0" fmla="*/ 0 w 49"/>
                <a:gd name="T1" fmla="*/ 17 h 66"/>
                <a:gd name="T2" fmla="*/ 0 w 49"/>
                <a:gd name="T3" fmla="*/ 50 h 66"/>
                <a:gd name="T4" fmla="*/ 29 w 49"/>
                <a:gd name="T5" fmla="*/ 66 h 66"/>
                <a:gd name="T6" fmla="*/ 49 w 49"/>
                <a:gd name="T7" fmla="*/ 54 h 66"/>
                <a:gd name="T8" fmla="*/ 39 w 49"/>
                <a:gd name="T9" fmla="*/ 21 h 66"/>
                <a:gd name="T10" fmla="*/ 31 w 49"/>
                <a:gd name="T11" fmla="*/ 1 h 66"/>
                <a:gd name="T12" fmla="*/ 29 w 49"/>
                <a:gd name="T13" fmla="*/ 0 h 66"/>
                <a:gd name="T14" fmla="*/ 0 w 49"/>
                <a:gd name="T15" fmla="*/ 17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6">
                  <a:moveTo>
                    <a:pt x="0" y="17"/>
                  </a:moveTo>
                  <a:cubicBezTo>
                    <a:pt x="0" y="50"/>
                    <a:pt x="0" y="50"/>
                    <a:pt x="0" y="50"/>
                  </a:cubicBezTo>
                  <a:cubicBezTo>
                    <a:pt x="29" y="66"/>
                    <a:pt x="29" y="66"/>
                    <a:pt x="29" y="66"/>
                  </a:cubicBezTo>
                  <a:cubicBezTo>
                    <a:pt x="49" y="54"/>
                    <a:pt x="49" y="54"/>
                    <a:pt x="49" y="54"/>
                  </a:cubicBezTo>
                  <a:cubicBezTo>
                    <a:pt x="47" y="44"/>
                    <a:pt x="43" y="33"/>
                    <a:pt x="39" y="21"/>
                  </a:cubicBezTo>
                  <a:cubicBezTo>
                    <a:pt x="37" y="14"/>
                    <a:pt x="34" y="7"/>
                    <a:pt x="31" y="1"/>
                  </a:cubicBezTo>
                  <a:cubicBezTo>
                    <a:pt x="29" y="0"/>
                    <a:pt x="29" y="0"/>
                    <a:pt x="29" y="0"/>
                  </a:cubicBezTo>
                  <a:lnTo>
                    <a:pt x="0" y="17"/>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94" name="Freeform 36"/>
            <p:cNvSpPr>
              <a:spLocks/>
            </p:cNvSpPr>
            <p:nvPr/>
          </p:nvSpPr>
          <p:spPr bwMode="auto">
            <a:xfrm>
              <a:off x="7912090" y="2887656"/>
              <a:ext cx="112713" cy="127000"/>
            </a:xfrm>
            <a:custGeom>
              <a:avLst/>
              <a:gdLst>
                <a:gd name="T0" fmla="*/ 29 w 58"/>
                <a:gd name="T1" fmla="*/ 0 h 66"/>
                <a:gd name="T2" fmla="*/ 0 w 58"/>
                <a:gd name="T3" fmla="*/ 16 h 66"/>
                <a:gd name="T4" fmla="*/ 0 w 58"/>
                <a:gd name="T5" fmla="*/ 49 h 66"/>
                <a:gd name="T6" fmla="*/ 29 w 58"/>
                <a:gd name="T7" fmla="*/ 66 h 66"/>
                <a:gd name="T8" fmla="*/ 50 w 58"/>
                <a:gd name="T9" fmla="*/ 54 h 66"/>
                <a:gd name="T10" fmla="*/ 58 w 58"/>
                <a:gd name="T11" fmla="*/ 28 h 66"/>
                <a:gd name="T12" fmla="*/ 58 w 58"/>
                <a:gd name="T13" fmla="*/ 16 h 66"/>
                <a:gd name="T14" fmla="*/ 29 w 58"/>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6">
                  <a:moveTo>
                    <a:pt x="29" y="0"/>
                  </a:moveTo>
                  <a:cubicBezTo>
                    <a:pt x="0" y="16"/>
                    <a:pt x="0" y="16"/>
                    <a:pt x="0" y="16"/>
                  </a:cubicBezTo>
                  <a:cubicBezTo>
                    <a:pt x="0" y="49"/>
                    <a:pt x="0" y="49"/>
                    <a:pt x="0" y="49"/>
                  </a:cubicBezTo>
                  <a:cubicBezTo>
                    <a:pt x="29" y="66"/>
                    <a:pt x="29" y="66"/>
                    <a:pt x="29" y="66"/>
                  </a:cubicBezTo>
                  <a:cubicBezTo>
                    <a:pt x="50" y="54"/>
                    <a:pt x="50" y="54"/>
                    <a:pt x="50" y="54"/>
                  </a:cubicBezTo>
                  <a:cubicBezTo>
                    <a:pt x="53" y="45"/>
                    <a:pt x="55" y="36"/>
                    <a:pt x="58" y="28"/>
                  </a:cubicBezTo>
                  <a:cubicBezTo>
                    <a:pt x="58" y="16"/>
                    <a:pt x="58" y="16"/>
                    <a:pt x="58" y="16"/>
                  </a:cubicBezTo>
                  <a:lnTo>
                    <a:pt x="29"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95" name="Freeform 37"/>
            <p:cNvSpPr>
              <a:spLocks/>
            </p:cNvSpPr>
            <p:nvPr/>
          </p:nvSpPr>
          <p:spPr bwMode="auto">
            <a:xfrm>
              <a:off x="7972414" y="2784467"/>
              <a:ext cx="90488" cy="128588"/>
            </a:xfrm>
            <a:custGeom>
              <a:avLst/>
              <a:gdLst>
                <a:gd name="T0" fmla="*/ 29 w 47"/>
                <a:gd name="T1" fmla="*/ 0 h 66"/>
                <a:gd name="T2" fmla="*/ 0 w 47"/>
                <a:gd name="T3" fmla="*/ 16 h 66"/>
                <a:gd name="T4" fmla="*/ 0 w 47"/>
                <a:gd name="T5" fmla="*/ 49 h 66"/>
                <a:gd name="T6" fmla="*/ 29 w 47"/>
                <a:gd name="T7" fmla="*/ 66 h 66"/>
                <a:gd name="T8" fmla="*/ 32 w 47"/>
                <a:gd name="T9" fmla="*/ 64 h 66"/>
                <a:gd name="T10" fmla="*/ 47 w 47"/>
                <a:gd name="T11" fmla="*/ 10 h 66"/>
                <a:gd name="T12" fmla="*/ 29 w 47"/>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47" h="66">
                  <a:moveTo>
                    <a:pt x="29" y="0"/>
                  </a:moveTo>
                  <a:cubicBezTo>
                    <a:pt x="0" y="16"/>
                    <a:pt x="0" y="16"/>
                    <a:pt x="0" y="16"/>
                  </a:cubicBezTo>
                  <a:cubicBezTo>
                    <a:pt x="0" y="49"/>
                    <a:pt x="0" y="49"/>
                    <a:pt x="0" y="49"/>
                  </a:cubicBezTo>
                  <a:cubicBezTo>
                    <a:pt x="29" y="66"/>
                    <a:pt x="29" y="66"/>
                    <a:pt x="29" y="66"/>
                  </a:cubicBezTo>
                  <a:cubicBezTo>
                    <a:pt x="32" y="64"/>
                    <a:pt x="32" y="64"/>
                    <a:pt x="32" y="64"/>
                  </a:cubicBezTo>
                  <a:cubicBezTo>
                    <a:pt x="37" y="45"/>
                    <a:pt x="43" y="28"/>
                    <a:pt x="47" y="10"/>
                  </a:cubicBezTo>
                  <a:lnTo>
                    <a:pt x="29"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96" name="Freeform 38"/>
            <p:cNvSpPr>
              <a:spLocks/>
            </p:cNvSpPr>
            <p:nvPr/>
          </p:nvSpPr>
          <p:spPr bwMode="auto">
            <a:xfrm>
              <a:off x="7912089" y="3092442"/>
              <a:ext cx="69850" cy="122238"/>
            </a:xfrm>
            <a:custGeom>
              <a:avLst/>
              <a:gdLst>
                <a:gd name="T0" fmla="*/ 29 w 36"/>
                <a:gd name="T1" fmla="*/ 0 h 63"/>
                <a:gd name="T2" fmla="*/ 0 w 36"/>
                <a:gd name="T3" fmla="*/ 17 h 63"/>
                <a:gd name="T4" fmla="*/ 0 w 36"/>
                <a:gd name="T5" fmla="*/ 50 h 63"/>
                <a:gd name="T6" fmla="*/ 23 w 36"/>
                <a:gd name="T7" fmla="*/ 63 h 63"/>
                <a:gd name="T8" fmla="*/ 36 w 36"/>
                <a:gd name="T9" fmla="*/ 4 h 63"/>
                <a:gd name="T10" fmla="*/ 29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29" y="0"/>
                  </a:moveTo>
                  <a:cubicBezTo>
                    <a:pt x="0" y="17"/>
                    <a:pt x="0" y="17"/>
                    <a:pt x="0" y="17"/>
                  </a:cubicBezTo>
                  <a:cubicBezTo>
                    <a:pt x="0" y="50"/>
                    <a:pt x="0" y="50"/>
                    <a:pt x="0" y="50"/>
                  </a:cubicBezTo>
                  <a:cubicBezTo>
                    <a:pt x="23" y="63"/>
                    <a:pt x="23" y="63"/>
                    <a:pt x="23" y="63"/>
                  </a:cubicBezTo>
                  <a:cubicBezTo>
                    <a:pt x="27" y="43"/>
                    <a:pt x="31" y="23"/>
                    <a:pt x="36" y="4"/>
                  </a:cubicBezTo>
                  <a:lnTo>
                    <a:pt x="29"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97" name="Freeform 39"/>
            <p:cNvSpPr>
              <a:spLocks/>
            </p:cNvSpPr>
            <p:nvPr/>
          </p:nvSpPr>
          <p:spPr bwMode="auto">
            <a:xfrm>
              <a:off x="7972415" y="3001955"/>
              <a:ext cx="33338" cy="90488"/>
            </a:xfrm>
            <a:custGeom>
              <a:avLst/>
              <a:gdLst>
                <a:gd name="T0" fmla="*/ 0 w 17"/>
                <a:gd name="T1" fmla="*/ 10 h 47"/>
                <a:gd name="T2" fmla="*/ 0 w 17"/>
                <a:gd name="T3" fmla="*/ 43 h 47"/>
                <a:gd name="T4" fmla="*/ 5 w 17"/>
                <a:gd name="T5" fmla="*/ 47 h 47"/>
                <a:gd name="T6" fmla="*/ 9 w 17"/>
                <a:gd name="T7" fmla="*/ 33 h 47"/>
                <a:gd name="T8" fmla="*/ 17 w 17"/>
                <a:gd name="T9" fmla="*/ 0 h 47"/>
                <a:gd name="T10" fmla="*/ 0 w 17"/>
                <a:gd name="T11" fmla="*/ 10 h 47"/>
              </a:gdLst>
              <a:ahLst/>
              <a:cxnLst>
                <a:cxn ang="0">
                  <a:pos x="T0" y="T1"/>
                </a:cxn>
                <a:cxn ang="0">
                  <a:pos x="T2" y="T3"/>
                </a:cxn>
                <a:cxn ang="0">
                  <a:pos x="T4" y="T5"/>
                </a:cxn>
                <a:cxn ang="0">
                  <a:pos x="T6" y="T7"/>
                </a:cxn>
                <a:cxn ang="0">
                  <a:pos x="T8" y="T9"/>
                </a:cxn>
                <a:cxn ang="0">
                  <a:pos x="T10" y="T11"/>
                </a:cxn>
              </a:cxnLst>
              <a:rect l="0" t="0" r="r" b="b"/>
              <a:pathLst>
                <a:path w="17" h="47">
                  <a:moveTo>
                    <a:pt x="0" y="10"/>
                  </a:moveTo>
                  <a:cubicBezTo>
                    <a:pt x="0" y="43"/>
                    <a:pt x="0" y="43"/>
                    <a:pt x="0" y="43"/>
                  </a:cubicBezTo>
                  <a:cubicBezTo>
                    <a:pt x="5" y="47"/>
                    <a:pt x="5" y="47"/>
                    <a:pt x="5" y="47"/>
                  </a:cubicBezTo>
                  <a:cubicBezTo>
                    <a:pt x="7" y="42"/>
                    <a:pt x="8" y="38"/>
                    <a:pt x="9" y="33"/>
                  </a:cubicBezTo>
                  <a:cubicBezTo>
                    <a:pt x="12" y="22"/>
                    <a:pt x="14" y="11"/>
                    <a:pt x="17" y="0"/>
                  </a:cubicBezTo>
                  <a:lnTo>
                    <a:pt x="0" y="1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98" name="Freeform 40"/>
            <p:cNvSpPr>
              <a:spLocks/>
            </p:cNvSpPr>
            <p:nvPr/>
          </p:nvSpPr>
          <p:spPr bwMode="auto">
            <a:xfrm>
              <a:off x="7912090" y="3314691"/>
              <a:ext cx="26987" cy="85725"/>
            </a:xfrm>
            <a:custGeom>
              <a:avLst/>
              <a:gdLst>
                <a:gd name="T0" fmla="*/ 0 w 14"/>
                <a:gd name="T1" fmla="*/ 8 h 44"/>
                <a:gd name="T2" fmla="*/ 0 w 14"/>
                <a:gd name="T3" fmla="*/ 41 h 44"/>
                <a:gd name="T4" fmla="*/ 5 w 14"/>
                <a:gd name="T5" fmla="*/ 44 h 44"/>
                <a:gd name="T6" fmla="*/ 14 w 14"/>
                <a:gd name="T7" fmla="*/ 0 h 44"/>
                <a:gd name="T8" fmla="*/ 0 w 14"/>
                <a:gd name="T9" fmla="*/ 8 h 44"/>
              </a:gdLst>
              <a:ahLst/>
              <a:cxnLst>
                <a:cxn ang="0">
                  <a:pos x="T0" y="T1"/>
                </a:cxn>
                <a:cxn ang="0">
                  <a:pos x="T2" y="T3"/>
                </a:cxn>
                <a:cxn ang="0">
                  <a:pos x="T4" y="T5"/>
                </a:cxn>
                <a:cxn ang="0">
                  <a:pos x="T6" y="T7"/>
                </a:cxn>
                <a:cxn ang="0">
                  <a:pos x="T8" y="T9"/>
                </a:cxn>
              </a:cxnLst>
              <a:rect l="0" t="0" r="r" b="b"/>
              <a:pathLst>
                <a:path w="14" h="44">
                  <a:moveTo>
                    <a:pt x="0" y="8"/>
                  </a:moveTo>
                  <a:cubicBezTo>
                    <a:pt x="0" y="41"/>
                    <a:pt x="0" y="41"/>
                    <a:pt x="0" y="41"/>
                  </a:cubicBezTo>
                  <a:cubicBezTo>
                    <a:pt x="5" y="44"/>
                    <a:pt x="5" y="44"/>
                    <a:pt x="5" y="44"/>
                  </a:cubicBezTo>
                  <a:cubicBezTo>
                    <a:pt x="8" y="29"/>
                    <a:pt x="11" y="15"/>
                    <a:pt x="14" y="0"/>
                  </a:cubicBezTo>
                  <a:lnTo>
                    <a:pt x="0" y="8"/>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99" name="Freeform 41"/>
            <p:cNvSpPr>
              <a:spLocks/>
            </p:cNvSpPr>
            <p:nvPr/>
          </p:nvSpPr>
          <p:spPr bwMode="auto">
            <a:xfrm>
              <a:off x="7853353" y="3195629"/>
              <a:ext cx="103187" cy="127000"/>
            </a:xfrm>
            <a:custGeom>
              <a:avLst/>
              <a:gdLst>
                <a:gd name="T0" fmla="*/ 0 w 53"/>
                <a:gd name="T1" fmla="*/ 17 h 66"/>
                <a:gd name="T2" fmla="*/ 0 w 53"/>
                <a:gd name="T3" fmla="*/ 50 h 66"/>
                <a:gd name="T4" fmla="*/ 28 w 53"/>
                <a:gd name="T5" fmla="*/ 66 h 66"/>
                <a:gd name="T6" fmla="*/ 45 w 53"/>
                <a:gd name="T7" fmla="*/ 57 h 66"/>
                <a:gd name="T8" fmla="*/ 53 w 53"/>
                <a:gd name="T9" fmla="*/ 14 h 66"/>
                <a:gd name="T10" fmla="*/ 28 w 53"/>
                <a:gd name="T11" fmla="*/ 0 h 66"/>
                <a:gd name="T12" fmla="*/ 0 w 53"/>
                <a:gd name="T13" fmla="*/ 17 h 66"/>
              </a:gdLst>
              <a:ahLst/>
              <a:cxnLst>
                <a:cxn ang="0">
                  <a:pos x="T0" y="T1"/>
                </a:cxn>
                <a:cxn ang="0">
                  <a:pos x="T2" y="T3"/>
                </a:cxn>
                <a:cxn ang="0">
                  <a:pos x="T4" y="T5"/>
                </a:cxn>
                <a:cxn ang="0">
                  <a:pos x="T6" y="T7"/>
                </a:cxn>
                <a:cxn ang="0">
                  <a:pos x="T8" y="T9"/>
                </a:cxn>
                <a:cxn ang="0">
                  <a:pos x="T10" y="T11"/>
                </a:cxn>
                <a:cxn ang="0">
                  <a:pos x="T12" y="T13"/>
                </a:cxn>
              </a:cxnLst>
              <a:rect l="0" t="0" r="r" b="b"/>
              <a:pathLst>
                <a:path w="53" h="66">
                  <a:moveTo>
                    <a:pt x="0" y="17"/>
                  </a:moveTo>
                  <a:cubicBezTo>
                    <a:pt x="0" y="50"/>
                    <a:pt x="0" y="50"/>
                    <a:pt x="0" y="50"/>
                  </a:cubicBezTo>
                  <a:cubicBezTo>
                    <a:pt x="28" y="66"/>
                    <a:pt x="28" y="66"/>
                    <a:pt x="28" y="66"/>
                  </a:cubicBezTo>
                  <a:cubicBezTo>
                    <a:pt x="45" y="57"/>
                    <a:pt x="45" y="57"/>
                    <a:pt x="45" y="57"/>
                  </a:cubicBezTo>
                  <a:cubicBezTo>
                    <a:pt x="47" y="43"/>
                    <a:pt x="50" y="28"/>
                    <a:pt x="53" y="14"/>
                  </a:cubicBezTo>
                  <a:cubicBezTo>
                    <a:pt x="28" y="0"/>
                    <a:pt x="28" y="0"/>
                    <a:pt x="28" y="0"/>
                  </a:cubicBezTo>
                  <a:lnTo>
                    <a:pt x="0" y="17"/>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00" name="Freeform 42"/>
            <p:cNvSpPr>
              <a:spLocks/>
            </p:cNvSpPr>
            <p:nvPr/>
          </p:nvSpPr>
          <p:spPr bwMode="auto">
            <a:xfrm>
              <a:off x="7794615" y="3505190"/>
              <a:ext cx="98424" cy="128588"/>
            </a:xfrm>
            <a:custGeom>
              <a:avLst/>
              <a:gdLst>
                <a:gd name="T0" fmla="*/ 29 w 51"/>
                <a:gd name="T1" fmla="*/ 0 h 66"/>
                <a:gd name="T2" fmla="*/ 0 w 51"/>
                <a:gd name="T3" fmla="*/ 16 h 66"/>
                <a:gd name="T4" fmla="*/ 0 w 51"/>
                <a:gd name="T5" fmla="*/ 49 h 66"/>
                <a:gd name="T6" fmla="*/ 29 w 51"/>
                <a:gd name="T7" fmla="*/ 66 h 66"/>
                <a:gd name="T8" fmla="*/ 34 w 51"/>
                <a:gd name="T9" fmla="*/ 63 h 66"/>
                <a:gd name="T10" fmla="*/ 51 w 51"/>
                <a:gd name="T11" fmla="*/ 12 h 66"/>
                <a:gd name="T12" fmla="*/ 29 w 51"/>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51" h="66">
                  <a:moveTo>
                    <a:pt x="29" y="0"/>
                  </a:moveTo>
                  <a:cubicBezTo>
                    <a:pt x="0" y="16"/>
                    <a:pt x="0" y="16"/>
                    <a:pt x="0" y="16"/>
                  </a:cubicBezTo>
                  <a:cubicBezTo>
                    <a:pt x="0" y="49"/>
                    <a:pt x="0" y="49"/>
                    <a:pt x="0" y="49"/>
                  </a:cubicBezTo>
                  <a:cubicBezTo>
                    <a:pt x="29" y="66"/>
                    <a:pt x="29" y="66"/>
                    <a:pt x="29" y="66"/>
                  </a:cubicBezTo>
                  <a:cubicBezTo>
                    <a:pt x="34" y="63"/>
                    <a:pt x="34" y="63"/>
                    <a:pt x="34" y="63"/>
                  </a:cubicBezTo>
                  <a:cubicBezTo>
                    <a:pt x="40" y="48"/>
                    <a:pt x="46" y="31"/>
                    <a:pt x="51" y="12"/>
                  </a:cubicBezTo>
                  <a:lnTo>
                    <a:pt x="29"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01" name="Freeform 43"/>
            <p:cNvSpPr>
              <a:spLocks/>
            </p:cNvSpPr>
            <p:nvPr/>
          </p:nvSpPr>
          <p:spPr bwMode="auto">
            <a:xfrm>
              <a:off x="7853352" y="3400415"/>
              <a:ext cx="66675" cy="120650"/>
            </a:xfrm>
            <a:custGeom>
              <a:avLst/>
              <a:gdLst>
                <a:gd name="T0" fmla="*/ 28 w 34"/>
                <a:gd name="T1" fmla="*/ 0 h 62"/>
                <a:gd name="T2" fmla="*/ 0 w 34"/>
                <a:gd name="T3" fmla="*/ 17 h 62"/>
                <a:gd name="T4" fmla="*/ 0 w 34"/>
                <a:gd name="T5" fmla="*/ 50 h 62"/>
                <a:gd name="T6" fmla="*/ 21 w 34"/>
                <a:gd name="T7" fmla="*/ 62 h 62"/>
                <a:gd name="T8" fmla="*/ 34 w 34"/>
                <a:gd name="T9" fmla="*/ 4 h 62"/>
                <a:gd name="T10" fmla="*/ 28 w 34"/>
                <a:gd name="T11" fmla="*/ 0 h 62"/>
              </a:gdLst>
              <a:ahLst/>
              <a:cxnLst>
                <a:cxn ang="0">
                  <a:pos x="T0" y="T1"/>
                </a:cxn>
                <a:cxn ang="0">
                  <a:pos x="T2" y="T3"/>
                </a:cxn>
                <a:cxn ang="0">
                  <a:pos x="T4" y="T5"/>
                </a:cxn>
                <a:cxn ang="0">
                  <a:pos x="T6" y="T7"/>
                </a:cxn>
                <a:cxn ang="0">
                  <a:pos x="T8" y="T9"/>
                </a:cxn>
                <a:cxn ang="0">
                  <a:pos x="T10" y="T11"/>
                </a:cxn>
              </a:cxnLst>
              <a:rect l="0" t="0" r="r" b="b"/>
              <a:pathLst>
                <a:path w="34" h="62">
                  <a:moveTo>
                    <a:pt x="28" y="0"/>
                  </a:moveTo>
                  <a:cubicBezTo>
                    <a:pt x="0" y="17"/>
                    <a:pt x="0" y="17"/>
                    <a:pt x="0" y="17"/>
                  </a:cubicBezTo>
                  <a:cubicBezTo>
                    <a:pt x="0" y="50"/>
                    <a:pt x="0" y="50"/>
                    <a:pt x="0" y="50"/>
                  </a:cubicBezTo>
                  <a:cubicBezTo>
                    <a:pt x="21" y="62"/>
                    <a:pt x="21" y="62"/>
                    <a:pt x="21" y="62"/>
                  </a:cubicBezTo>
                  <a:cubicBezTo>
                    <a:pt x="26" y="44"/>
                    <a:pt x="30" y="24"/>
                    <a:pt x="34" y="4"/>
                  </a:cubicBezTo>
                  <a:lnTo>
                    <a:pt x="28"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02" name="Freeform 44"/>
            <p:cNvSpPr>
              <a:spLocks/>
            </p:cNvSpPr>
            <p:nvPr/>
          </p:nvSpPr>
          <p:spPr bwMode="auto">
            <a:xfrm>
              <a:off x="7675552" y="3709979"/>
              <a:ext cx="106363" cy="65087"/>
            </a:xfrm>
            <a:custGeom>
              <a:avLst/>
              <a:gdLst>
                <a:gd name="T0" fmla="*/ 55 w 55"/>
                <a:gd name="T1" fmla="*/ 15 h 33"/>
                <a:gd name="T2" fmla="*/ 28 w 55"/>
                <a:gd name="T3" fmla="*/ 0 h 33"/>
                <a:gd name="T4" fmla="*/ 0 w 55"/>
                <a:gd name="T5" fmla="*/ 16 h 33"/>
                <a:gd name="T6" fmla="*/ 0 w 55"/>
                <a:gd name="T7" fmla="*/ 33 h 33"/>
                <a:gd name="T8" fmla="*/ 40 w 55"/>
                <a:gd name="T9" fmla="*/ 23 h 33"/>
                <a:gd name="T10" fmla="*/ 55 w 55"/>
                <a:gd name="T11" fmla="*/ 15 h 33"/>
              </a:gdLst>
              <a:ahLst/>
              <a:cxnLst>
                <a:cxn ang="0">
                  <a:pos x="T0" y="T1"/>
                </a:cxn>
                <a:cxn ang="0">
                  <a:pos x="T2" y="T3"/>
                </a:cxn>
                <a:cxn ang="0">
                  <a:pos x="T4" y="T5"/>
                </a:cxn>
                <a:cxn ang="0">
                  <a:pos x="T6" y="T7"/>
                </a:cxn>
                <a:cxn ang="0">
                  <a:pos x="T8" y="T9"/>
                </a:cxn>
                <a:cxn ang="0">
                  <a:pos x="T10" y="T11"/>
                </a:cxn>
              </a:cxnLst>
              <a:rect l="0" t="0" r="r" b="b"/>
              <a:pathLst>
                <a:path w="55" h="33">
                  <a:moveTo>
                    <a:pt x="55" y="15"/>
                  </a:moveTo>
                  <a:cubicBezTo>
                    <a:pt x="28" y="0"/>
                    <a:pt x="28" y="0"/>
                    <a:pt x="28" y="0"/>
                  </a:cubicBezTo>
                  <a:cubicBezTo>
                    <a:pt x="0" y="16"/>
                    <a:pt x="0" y="16"/>
                    <a:pt x="0" y="16"/>
                  </a:cubicBezTo>
                  <a:cubicBezTo>
                    <a:pt x="0" y="33"/>
                    <a:pt x="0" y="33"/>
                    <a:pt x="0" y="33"/>
                  </a:cubicBezTo>
                  <a:cubicBezTo>
                    <a:pt x="13" y="32"/>
                    <a:pt x="27" y="29"/>
                    <a:pt x="40" y="23"/>
                  </a:cubicBezTo>
                  <a:cubicBezTo>
                    <a:pt x="45" y="21"/>
                    <a:pt x="50" y="18"/>
                    <a:pt x="55" y="15"/>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03" name="Freeform 45"/>
            <p:cNvSpPr>
              <a:spLocks/>
            </p:cNvSpPr>
            <p:nvPr/>
          </p:nvSpPr>
          <p:spPr bwMode="auto">
            <a:xfrm>
              <a:off x="7734289" y="3608377"/>
              <a:ext cx="112713" cy="125413"/>
            </a:xfrm>
            <a:custGeom>
              <a:avLst/>
              <a:gdLst>
                <a:gd name="T0" fmla="*/ 58 w 58"/>
                <a:gd name="T1" fmla="*/ 25 h 65"/>
                <a:gd name="T2" fmla="*/ 58 w 58"/>
                <a:gd name="T3" fmla="*/ 16 h 65"/>
                <a:gd name="T4" fmla="*/ 29 w 58"/>
                <a:gd name="T5" fmla="*/ 0 h 65"/>
                <a:gd name="T6" fmla="*/ 0 w 58"/>
                <a:gd name="T7" fmla="*/ 16 h 65"/>
                <a:gd name="T8" fmla="*/ 0 w 58"/>
                <a:gd name="T9" fmla="*/ 49 h 65"/>
                <a:gd name="T10" fmla="*/ 28 w 58"/>
                <a:gd name="T11" fmla="*/ 65 h 65"/>
                <a:gd name="T12" fmla="*/ 58 w 58"/>
                <a:gd name="T13" fmla="*/ 25 h 65"/>
              </a:gdLst>
              <a:ahLst/>
              <a:cxnLst>
                <a:cxn ang="0">
                  <a:pos x="T0" y="T1"/>
                </a:cxn>
                <a:cxn ang="0">
                  <a:pos x="T2" y="T3"/>
                </a:cxn>
                <a:cxn ang="0">
                  <a:pos x="T4" y="T5"/>
                </a:cxn>
                <a:cxn ang="0">
                  <a:pos x="T6" y="T7"/>
                </a:cxn>
                <a:cxn ang="0">
                  <a:pos x="T8" y="T9"/>
                </a:cxn>
                <a:cxn ang="0">
                  <a:pos x="T10" y="T11"/>
                </a:cxn>
                <a:cxn ang="0">
                  <a:pos x="T12" y="T13"/>
                </a:cxn>
              </a:cxnLst>
              <a:rect l="0" t="0" r="r" b="b"/>
              <a:pathLst>
                <a:path w="58" h="65">
                  <a:moveTo>
                    <a:pt x="58" y="25"/>
                  </a:moveTo>
                  <a:cubicBezTo>
                    <a:pt x="58" y="16"/>
                    <a:pt x="58" y="16"/>
                    <a:pt x="58" y="16"/>
                  </a:cubicBezTo>
                  <a:cubicBezTo>
                    <a:pt x="29" y="0"/>
                    <a:pt x="29" y="0"/>
                    <a:pt x="29" y="0"/>
                  </a:cubicBezTo>
                  <a:cubicBezTo>
                    <a:pt x="0" y="16"/>
                    <a:pt x="0" y="16"/>
                    <a:pt x="0" y="16"/>
                  </a:cubicBezTo>
                  <a:cubicBezTo>
                    <a:pt x="0" y="49"/>
                    <a:pt x="0" y="49"/>
                    <a:pt x="0" y="49"/>
                  </a:cubicBezTo>
                  <a:cubicBezTo>
                    <a:pt x="28" y="65"/>
                    <a:pt x="28" y="65"/>
                    <a:pt x="28" y="65"/>
                  </a:cubicBezTo>
                  <a:cubicBezTo>
                    <a:pt x="39" y="56"/>
                    <a:pt x="49" y="42"/>
                    <a:pt x="58" y="25"/>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04" name="Freeform 46"/>
            <p:cNvSpPr>
              <a:spLocks/>
            </p:cNvSpPr>
            <p:nvPr/>
          </p:nvSpPr>
          <p:spPr bwMode="auto">
            <a:xfrm>
              <a:off x="7554903" y="3709978"/>
              <a:ext cx="112713" cy="66675"/>
            </a:xfrm>
            <a:custGeom>
              <a:avLst/>
              <a:gdLst>
                <a:gd name="T0" fmla="*/ 58 w 58"/>
                <a:gd name="T1" fmla="*/ 33 h 34"/>
                <a:gd name="T2" fmla="*/ 58 w 58"/>
                <a:gd name="T3" fmla="*/ 16 h 34"/>
                <a:gd name="T4" fmla="*/ 29 w 58"/>
                <a:gd name="T5" fmla="*/ 0 h 34"/>
                <a:gd name="T6" fmla="*/ 0 w 58"/>
                <a:gd name="T7" fmla="*/ 16 h 34"/>
                <a:gd name="T8" fmla="*/ 0 w 58"/>
                <a:gd name="T9" fmla="*/ 22 h 34"/>
                <a:gd name="T10" fmla="*/ 58 w 58"/>
                <a:gd name="T11" fmla="*/ 33 h 34"/>
              </a:gdLst>
              <a:ahLst/>
              <a:cxnLst>
                <a:cxn ang="0">
                  <a:pos x="T0" y="T1"/>
                </a:cxn>
                <a:cxn ang="0">
                  <a:pos x="T2" y="T3"/>
                </a:cxn>
                <a:cxn ang="0">
                  <a:pos x="T4" y="T5"/>
                </a:cxn>
                <a:cxn ang="0">
                  <a:pos x="T6" y="T7"/>
                </a:cxn>
                <a:cxn ang="0">
                  <a:pos x="T8" y="T9"/>
                </a:cxn>
                <a:cxn ang="0">
                  <a:pos x="T10" y="T11"/>
                </a:cxn>
              </a:cxnLst>
              <a:rect l="0" t="0" r="r" b="b"/>
              <a:pathLst>
                <a:path w="58" h="34">
                  <a:moveTo>
                    <a:pt x="58" y="33"/>
                  </a:moveTo>
                  <a:cubicBezTo>
                    <a:pt x="58" y="16"/>
                    <a:pt x="58" y="16"/>
                    <a:pt x="58" y="16"/>
                  </a:cubicBezTo>
                  <a:cubicBezTo>
                    <a:pt x="29" y="0"/>
                    <a:pt x="29" y="0"/>
                    <a:pt x="29" y="0"/>
                  </a:cubicBezTo>
                  <a:cubicBezTo>
                    <a:pt x="0" y="16"/>
                    <a:pt x="0" y="16"/>
                    <a:pt x="0" y="16"/>
                  </a:cubicBezTo>
                  <a:cubicBezTo>
                    <a:pt x="0" y="22"/>
                    <a:pt x="0" y="22"/>
                    <a:pt x="0" y="22"/>
                  </a:cubicBezTo>
                  <a:cubicBezTo>
                    <a:pt x="18" y="30"/>
                    <a:pt x="38" y="34"/>
                    <a:pt x="58" y="33"/>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05" name="Freeform 47"/>
            <p:cNvSpPr>
              <a:spLocks/>
            </p:cNvSpPr>
            <p:nvPr/>
          </p:nvSpPr>
          <p:spPr bwMode="auto">
            <a:xfrm>
              <a:off x="7491402" y="3709978"/>
              <a:ext cx="55563" cy="39688"/>
            </a:xfrm>
            <a:custGeom>
              <a:avLst/>
              <a:gdLst>
                <a:gd name="T0" fmla="*/ 29 w 29"/>
                <a:gd name="T1" fmla="*/ 16 h 20"/>
                <a:gd name="T2" fmla="*/ 0 w 29"/>
                <a:gd name="T3" fmla="*/ 0 h 20"/>
                <a:gd name="T4" fmla="*/ 0 w 29"/>
                <a:gd name="T5" fmla="*/ 0 h 20"/>
                <a:gd name="T6" fmla="*/ 29 w 29"/>
                <a:gd name="T7" fmla="*/ 20 h 20"/>
                <a:gd name="T8" fmla="*/ 29 w 29"/>
                <a:gd name="T9" fmla="*/ 16 h 20"/>
              </a:gdLst>
              <a:ahLst/>
              <a:cxnLst>
                <a:cxn ang="0">
                  <a:pos x="T0" y="T1"/>
                </a:cxn>
                <a:cxn ang="0">
                  <a:pos x="T2" y="T3"/>
                </a:cxn>
                <a:cxn ang="0">
                  <a:pos x="T4" y="T5"/>
                </a:cxn>
                <a:cxn ang="0">
                  <a:pos x="T6" y="T7"/>
                </a:cxn>
                <a:cxn ang="0">
                  <a:pos x="T8" y="T9"/>
                </a:cxn>
              </a:cxnLst>
              <a:rect l="0" t="0" r="r" b="b"/>
              <a:pathLst>
                <a:path w="29" h="20">
                  <a:moveTo>
                    <a:pt x="29" y="16"/>
                  </a:moveTo>
                  <a:cubicBezTo>
                    <a:pt x="0" y="0"/>
                    <a:pt x="0" y="0"/>
                    <a:pt x="0" y="0"/>
                  </a:cubicBezTo>
                  <a:cubicBezTo>
                    <a:pt x="0" y="0"/>
                    <a:pt x="0" y="0"/>
                    <a:pt x="0" y="0"/>
                  </a:cubicBezTo>
                  <a:cubicBezTo>
                    <a:pt x="9" y="8"/>
                    <a:pt x="19" y="15"/>
                    <a:pt x="29" y="20"/>
                  </a:cubicBezTo>
                  <a:lnTo>
                    <a:pt x="29" y="16"/>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06" name="Freeform 49"/>
            <p:cNvSpPr>
              <a:spLocks/>
            </p:cNvSpPr>
            <p:nvPr/>
          </p:nvSpPr>
          <p:spPr bwMode="auto">
            <a:xfrm>
              <a:off x="7318365" y="2887655"/>
              <a:ext cx="111125" cy="127000"/>
            </a:xfrm>
            <a:custGeom>
              <a:avLst/>
              <a:gdLst>
                <a:gd name="T0" fmla="*/ 57 w 57"/>
                <a:gd name="T1" fmla="*/ 49 h 66"/>
                <a:gd name="T2" fmla="*/ 57 w 57"/>
                <a:gd name="T3" fmla="*/ 16 h 66"/>
                <a:gd name="T4" fmla="*/ 28 w 57"/>
                <a:gd name="T5" fmla="*/ 0 h 66"/>
                <a:gd name="T6" fmla="*/ 0 w 57"/>
                <a:gd name="T7" fmla="*/ 16 h 66"/>
                <a:gd name="T8" fmla="*/ 11 w 57"/>
                <a:gd name="T9" fmla="*/ 56 h 66"/>
                <a:gd name="T10" fmla="*/ 28 w 57"/>
                <a:gd name="T11" fmla="*/ 66 h 66"/>
                <a:gd name="T12" fmla="*/ 57 w 57"/>
                <a:gd name="T13" fmla="*/ 49 h 66"/>
              </a:gdLst>
              <a:ahLst/>
              <a:cxnLst>
                <a:cxn ang="0">
                  <a:pos x="T0" y="T1"/>
                </a:cxn>
                <a:cxn ang="0">
                  <a:pos x="T2" y="T3"/>
                </a:cxn>
                <a:cxn ang="0">
                  <a:pos x="T4" y="T5"/>
                </a:cxn>
                <a:cxn ang="0">
                  <a:pos x="T6" y="T7"/>
                </a:cxn>
                <a:cxn ang="0">
                  <a:pos x="T8" y="T9"/>
                </a:cxn>
                <a:cxn ang="0">
                  <a:pos x="T10" y="T11"/>
                </a:cxn>
                <a:cxn ang="0">
                  <a:pos x="T12" y="T13"/>
                </a:cxn>
              </a:cxnLst>
              <a:rect l="0" t="0" r="r" b="b"/>
              <a:pathLst>
                <a:path w="57" h="66">
                  <a:moveTo>
                    <a:pt x="57" y="49"/>
                  </a:moveTo>
                  <a:cubicBezTo>
                    <a:pt x="57" y="16"/>
                    <a:pt x="57" y="16"/>
                    <a:pt x="57" y="16"/>
                  </a:cubicBezTo>
                  <a:cubicBezTo>
                    <a:pt x="28" y="0"/>
                    <a:pt x="28" y="0"/>
                    <a:pt x="28" y="0"/>
                  </a:cubicBezTo>
                  <a:cubicBezTo>
                    <a:pt x="0" y="16"/>
                    <a:pt x="0" y="16"/>
                    <a:pt x="0" y="16"/>
                  </a:cubicBezTo>
                  <a:cubicBezTo>
                    <a:pt x="4" y="29"/>
                    <a:pt x="7" y="42"/>
                    <a:pt x="11" y="56"/>
                  </a:cubicBezTo>
                  <a:cubicBezTo>
                    <a:pt x="28" y="66"/>
                    <a:pt x="28" y="66"/>
                    <a:pt x="28" y="66"/>
                  </a:cubicBezTo>
                  <a:lnTo>
                    <a:pt x="57"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07" name="Freeform 50"/>
            <p:cNvSpPr>
              <a:spLocks/>
            </p:cNvSpPr>
            <p:nvPr/>
          </p:nvSpPr>
          <p:spPr bwMode="auto">
            <a:xfrm>
              <a:off x="7362814" y="3092441"/>
              <a:ext cx="66675" cy="122238"/>
            </a:xfrm>
            <a:custGeom>
              <a:avLst/>
              <a:gdLst>
                <a:gd name="T0" fmla="*/ 11 w 34"/>
                <a:gd name="T1" fmla="*/ 63 h 63"/>
                <a:gd name="T2" fmla="*/ 34 w 34"/>
                <a:gd name="T3" fmla="*/ 50 h 63"/>
                <a:gd name="T4" fmla="*/ 34 w 34"/>
                <a:gd name="T5" fmla="*/ 17 h 63"/>
                <a:gd name="T6" fmla="*/ 5 w 34"/>
                <a:gd name="T7" fmla="*/ 0 h 63"/>
                <a:gd name="T8" fmla="*/ 0 w 34"/>
                <a:gd name="T9" fmla="*/ 3 h 63"/>
                <a:gd name="T10" fmla="*/ 11 w 34"/>
                <a:gd name="T11" fmla="*/ 63 h 63"/>
              </a:gdLst>
              <a:ahLst/>
              <a:cxnLst>
                <a:cxn ang="0">
                  <a:pos x="T0" y="T1"/>
                </a:cxn>
                <a:cxn ang="0">
                  <a:pos x="T2" y="T3"/>
                </a:cxn>
                <a:cxn ang="0">
                  <a:pos x="T4" y="T5"/>
                </a:cxn>
                <a:cxn ang="0">
                  <a:pos x="T6" y="T7"/>
                </a:cxn>
                <a:cxn ang="0">
                  <a:pos x="T8" y="T9"/>
                </a:cxn>
                <a:cxn ang="0">
                  <a:pos x="T10" y="T11"/>
                </a:cxn>
              </a:cxnLst>
              <a:rect l="0" t="0" r="r" b="b"/>
              <a:pathLst>
                <a:path w="34" h="63">
                  <a:moveTo>
                    <a:pt x="11" y="63"/>
                  </a:moveTo>
                  <a:cubicBezTo>
                    <a:pt x="34" y="50"/>
                    <a:pt x="34" y="50"/>
                    <a:pt x="34" y="50"/>
                  </a:cubicBezTo>
                  <a:cubicBezTo>
                    <a:pt x="34" y="17"/>
                    <a:pt x="34" y="17"/>
                    <a:pt x="34" y="17"/>
                  </a:cubicBezTo>
                  <a:cubicBezTo>
                    <a:pt x="5" y="0"/>
                    <a:pt x="5" y="0"/>
                    <a:pt x="5" y="0"/>
                  </a:cubicBezTo>
                  <a:cubicBezTo>
                    <a:pt x="0" y="3"/>
                    <a:pt x="0" y="3"/>
                    <a:pt x="0" y="3"/>
                  </a:cubicBezTo>
                  <a:cubicBezTo>
                    <a:pt x="5" y="22"/>
                    <a:pt x="8" y="42"/>
                    <a:pt x="11" y="63"/>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08" name="Freeform 51"/>
            <p:cNvSpPr>
              <a:spLocks/>
            </p:cNvSpPr>
            <p:nvPr/>
          </p:nvSpPr>
          <p:spPr bwMode="auto">
            <a:xfrm>
              <a:off x="7396152" y="3311517"/>
              <a:ext cx="33338" cy="100012"/>
            </a:xfrm>
            <a:custGeom>
              <a:avLst/>
              <a:gdLst>
                <a:gd name="T0" fmla="*/ 2 w 17"/>
                <a:gd name="T1" fmla="*/ 52 h 52"/>
                <a:gd name="T2" fmla="*/ 17 w 17"/>
                <a:gd name="T3" fmla="*/ 43 h 52"/>
                <a:gd name="T4" fmla="*/ 17 w 17"/>
                <a:gd name="T5" fmla="*/ 10 h 52"/>
                <a:gd name="T6" fmla="*/ 0 w 17"/>
                <a:gd name="T7" fmla="*/ 0 h 52"/>
                <a:gd name="T8" fmla="*/ 2 w 17"/>
                <a:gd name="T9" fmla="*/ 52 h 52"/>
              </a:gdLst>
              <a:ahLst/>
              <a:cxnLst>
                <a:cxn ang="0">
                  <a:pos x="T0" y="T1"/>
                </a:cxn>
                <a:cxn ang="0">
                  <a:pos x="T2" y="T3"/>
                </a:cxn>
                <a:cxn ang="0">
                  <a:pos x="T4" y="T5"/>
                </a:cxn>
                <a:cxn ang="0">
                  <a:pos x="T6" y="T7"/>
                </a:cxn>
                <a:cxn ang="0">
                  <a:pos x="T8" y="T9"/>
                </a:cxn>
              </a:cxnLst>
              <a:rect l="0" t="0" r="r" b="b"/>
              <a:pathLst>
                <a:path w="17" h="52">
                  <a:moveTo>
                    <a:pt x="2" y="52"/>
                  </a:moveTo>
                  <a:cubicBezTo>
                    <a:pt x="17" y="43"/>
                    <a:pt x="17" y="43"/>
                    <a:pt x="17" y="43"/>
                  </a:cubicBezTo>
                  <a:cubicBezTo>
                    <a:pt x="17" y="10"/>
                    <a:pt x="17" y="10"/>
                    <a:pt x="17" y="10"/>
                  </a:cubicBezTo>
                  <a:cubicBezTo>
                    <a:pt x="0" y="0"/>
                    <a:pt x="0" y="0"/>
                    <a:pt x="0" y="0"/>
                  </a:cubicBezTo>
                  <a:cubicBezTo>
                    <a:pt x="1" y="17"/>
                    <a:pt x="2" y="34"/>
                    <a:pt x="2" y="52"/>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09" name="Freeform 52"/>
            <p:cNvSpPr>
              <a:spLocks/>
            </p:cNvSpPr>
            <p:nvPr/>
          </p:nvSpPr>
          <p:spPr bwMode="auto">
            <a:xfrm>
              <a:off x="7386628" y="3195630"/>
              <a:ext cx="101600" cy="127000"/>
            </a:xfrm>
            <a:custGeom>
              <a:avLst/>
              <a:gdLst>
                <a:gd name="T0" fmla="*/ 52 w 52"/>
                <a:gd name="T1" fmla="*/ 50 h 66"/>
                <a:gd name="T2" fmla="*/ 52 w 52"/>
                <a:gd name="T3" fmla="*/ 17 h 66"/>
                <a:gd name="T4" fmla="*/ 24 w 52"/>
                <a:gd name="T5" fmla="*/ 0 h 66"/>
                <a:gd name="T6" fmla="*/ 0 w 52"/>
                <a:gd name="T7" fmla="*/ 14 h 66"/>
                <a:gd name="T8" fmla="*/ 5 w 52"/>
                <a:gd name="T9" fmla="*/ 55 h 66"/>
                <a:gd name="T10" fmla="*/ 24 w 52"/>
                <a:gd name="T11" fmla="*/ 66 h 66"/>
                <a:gd name="T12" fmla="*/ 52 w 52"/>
                <a:gd name="T13" fmla="*/ 50 h 66"/>
              </a:gdLst>
              <a:ahLst/>
              <a:cxnLst>
                <a:cxn ang="0">
                  <a:pos x="T0" y="T1"/>
                </a:cxn>
                <a:cxn ang="0">
                  <a:pos x="T2" y="T3"/>
                </a:cxn>
                <a:cxn ang="0">
                  <a:pos x="T4" y="T5"/>
                </a:cxn>
                <a:cxn ang="0">
                  <a:pos x="T6" y="T7"/>
                </a:cxn>
                <a:cxn ang="0">
                  <a:pos x="T8" y="T9"/>
                </a:cxn>
                <a:cxn ang="0">
                  <a:pos x="T10" y="T11"/>
                </a:cxn>
                <a:cxn ang="0">
                  <a:pos x="T12" y="T13"/>
                </a:cxn>
              </a:cxnLst>
              <a:rect l="0" t="0" r="r" b="b"/>
              <a:pathLst>
                <a:path w="52" h="66">
                  <a:moveTo>
                    <a:pt x="52" y="50"/>
                  </a:moveTo>
                  <a:cubicBezTo>
                    <a:pt x="52" y="17"/>
                    <a:pt x="52" y="17"/>
                    <a:pt x="52" y="17"/>
                  </a:cubicBezTo>
                  <a:cubicBezTo>
                    <a:pt x="24" y="0"/>
                    <a:pt x="24" y="0"/>
                    <a:pt x="24" y="0"/>
                  </a:cubicBezTo>
                  <a:cubicBezTo>
                    <a:pt x="0" y="14"/>
                    <a:pt x="0" y="14"/>
                    <a:pt x="0" y="14"/>
                  </a:cubicBezTo>
                  <a:cubicBezTo>
                    <a:pt x="2" y="27"/>
                    <a:pt x="3" y="41"/>
                    <a:pt x="5" y="55"/>
                  </a:cubicBezTo>
                  <a:cubicBezTo>
                    <a:pt x="24" y="66"/>
                    <a:pt x="24" y="66"/>
                    <a:pt x="24" y="66"/>
                  </a:cubicBezTo>
                  <a:lnTo>
                    <a:pt x="52" y="5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10" name="Freeform 53"/>
            <p:cNvSpPr>
              <a:spLocks/>
            </p:cNvSpPr>
            <p:nvPr/>
          </p:nvSpPr>
          <p:spPr bwMode="auto">
            <a:xfrm>
              <a:off x="7400914" y="3521065"/>
              <a:ext cx="28576" cy="82551"/>
            </a:xfrm>
            <a:custGeom>
              <a:avLst/>
              <a:gdLst>
                <a:gd name="T0" fmla="*/ 15 w 15"/>
                <a:gd name="T1" fmla="*/ 8 h 43"/>
                <a:gd name="T2" fmla="*/ 0 w 15"/>
                <a:gd name="T3" fmla="*/ 0 h 43"/>
                <a:gd name="T4" fmla="*/ 11 w 15"/>
                <a:gd name="T5" fmla="*/ 43 h 43"/>
                <a:gd name="T6" fmla="*/ 15 w 15"/>
                <a:gd name="T7" fmla="*/ 41 h 43"/>
                <a:gd name="T8" fmla="*/ 15 w 15"/>
                <a:gd name="T9" fmla="*/ 8 h 43"/>
              </a:gdLst>
              <a:ahLst/>
              <a:cxnLst>
                <a:cxn ang="0">
                  <a:pos x="T0" y="T1"/>
                </a:cxn>
                <a:cxn ang="0">
                  <a:pos x="T2" y="T3"/>
                </a:cxn>
                <a:cxn ang="0">
                  <a:pos x="T4" y="T5"/>
                </a:cxn>
                <a:cxn ang="0">
                  <a:pos x="T6" y="T7"/>
                </a:cxn>
                <a:cxn ang="0">
                  <a:pos x="T8" y="T9"/>
                </a:cxn>
              </a:cxnLst>
              <a:rect l="0" t="0" r="r" b="b"/>
              <a:pathLst>
                <a:path w="15" h="43">
                  <a:moveTo>
                    <a:pt x="15" y="8"/>
                  </a:moveTo>
                  <a:cubicBezTo>
                    <a:pt x="0" y="0"/>
                    <a:pt x="0" y="0"/>
                    <a:pt x="0" y="0"/>
                  </a:cubicBezTo>
                  <a:cubicBezTo>
                    <a:pt x="2" y="16"/>
                    <a:pt x="6" y="30"/>
                    <a:pt x="11" y="43"/>
                  </a:cubicBezTo>
                  <a:cubicBezTo>
                    <a:pt x="15" y="41"/>
                    <a:pt x="15" y="41"/>
                    <a:pt x="15" y="41"/>
                  </a:cubicBezTo>
                  <a:lnTo>
                    <a:pt x="15" y="8"/>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11" name="Freeform 54"/>
            <p:cNvSpPr>
              <a:spLocks/>
            </p:cNvSpPr>
            <p:nvPr/>
          </p:nvSpPr>
          <p:spPr bwMode="auto">
            <a:xfrm>
              <a:off x="7396153" y="3400416"/>
              <a:ext cx="92075" cy="130174"/>
            </a:xfrm>
            <a:custGeom>
              <a:avLst/>
              <a:gdLst>
                <a:gd name="T0" fmla="*/ 47 w 47"/>
                <a:gd name="T1" fmla="*/ 50 h 67"/>
                <a:gd name="T2" fmla="*/ 47 w 47"/>
                <a:gd name="T3" fmla="*/ 17 h 67"/>
                <a:gd name="T4" fmla="*/ 19 w 47"/>
                <a:gd name="T5" fmla="*/ 0 h 67"/>
                <a:gd name="T6" fmla="*/ 2 w 47"/>
                <a:gd name="T7" fmla="*/ 10 h 67"/>
                <a:gd name="T8" fmla="*/ 0 w 47"/>
                <a:gd name="T9" fmla="*/ 46 h 67"/>
                <a:gd name="T10" fmla="*/ 1 w 47"/>
                <a:gd name="T11" fmla="*/ 57 h 67"/>
                <a:gd name="T12" fmla="*/ 19 w 47"/>
                <a:gd name="T13" fmla="*/ 67 h 67"/>
                <a:gd name="T14" fmla="*/ 47 w 47"/>
                <a:gd name="T15" fmla="*/ 5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7">
                  <a:moveTo>
                    <a:pt x="47" y="50"/>
                  </a:moveTo>
                  <a:cubicBezTo>
                    <a:pt x="47" y="17"/>
                    <a:pt x="47" y="17"/>
                    <a:pt x="47" y="17"/>
                  </a:cubicBezTo>
                  <a:cubicBezTo>
                    <a:pt x="19" y="0"/>
                    <a:pt x="19" y="0"/>
                    <a:pt x="19" y="0"/>
                  </a:cubicBezTo>
                  <a:cubicBezTo>
                    <a:pt x="2" y="10"/>
                    <a:pt x="2" y="10"/>
                    <a:pt x="2" y="10"/>
                  </a:cubicBezTo>
                  <a:cubicBezTo>
                    <a:pt x="2" y="22"/>
                    <a:pt x="1" y="34"/>
                    <a:pt x="0" y="46"/>
                  </a:cubicBezTo>
                  <a:cubicBezTo>
                    <a:pt x="1" y="49"/>
                    <a:pt x="1" y="53"/>
                    <a:pt x="1" y="57"/>
                  </a:cubicBezTo>
                  <a:cubicBezTo>
                    <a:pt x="19" y="67"/>
                    <a:pt x="19" y="67"/>
                    <a:pt x="19" y="67"/>
                  </a:cubicBezTo>
                  <a:lnTo>
                    <a:pt x="47" y="5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12" name="Freeform 55"/>
            <p:cNvSpPr>
              <a:spLocks/>
            </p:cNvSpPr>
            <p:nvPr/>
          </p:nvSpPr>
          <p:spPr bwMode="auto">
            <a:xfrm>
              <a:off x="7424728" y="3608378"/>
              <a:ext cx="63499" cy="96838"/>
            </a:xfrm>
            <a:custGeom>
              <a:avLst/>
              <a:gdLst>
                <a:gd name="T0" fmla="*/ 32 w 32"/>
                <a:gd name="T1" fmla="*/ 49 h 50"/>
                <a:gd name="T2" fmla="*/ 32 w 32"/>
                <a:gd name="T3" fmla="*/ 16 h 50"/>
                <a:gd name="T4" fmla="*/ 4 w 32"/>
                <a:gd name="T5" fmla="*/ 0 h 50"/>
                <a:gd name="T6" fmla="*/ 0 w 32"/>
                <a:gd name="T7" fmla="*/ 2 h 50"/>
                <a:gd name="T8" fmla="*/ 31 w 32"/>
                <a:gd name="T9" fmla="*/ 50 h 50"/>
                <a:gd name="T10" fmla="*/ 32 w 32"/>
                <a:gd name="T11" fmla="*/ 49 h 50"/>
              </a:gdLst>
              <a:ahLst/>
              <a:cxnLst>
                <a:cxn ang="0">
                  <a:pos x="T0" y="T1"/>
                </a:cxn>
                <a:cxn ang="0">
                  <a:pos x="T2" y="T3"/>
                </a:cxn>
                <a:cxn ang="0">
                  <a:pos x="T4" y="T5"/>
                </a:cxn>
                <a:cxn ang="0">
                  <a:pos x="T6" y="T7"/>
                </a:cxn>
                <a:cxn ang="0">
                  <a:pos x="T8" y="T9"/>
                </a:cxn>
                <a:cxn ang="0">
                  <a:pos x="T10" y="T11"/>
                </a:cxn>
              </a:cxnLst>
              <a:rect l="0" t="0" r="r" b="b"/>
              <a:pathLst>
                <a:path w="32" h="50">
                  <a:moveTo>
                    <a:pt x="32" y="49"/>
                  </a:moveTo>
                  <a:cubicBezTo>
                    <a:pt x="32" y="16"/>
                    <a:pt x="32" y="16"/>
                    <a:pt x="32" y="16"/>
                  </a:cubicBezTo>
                  <a:cubicBezTo>
                    <a:pt x="4" y="0"/>
                    <a:pt x="4" y="0"/>
                    <a:pt x="4" y="0"/>
                  </a:cubicBezTo>
                  <a:cubicBezTo>
                    <a:pt x="0" y="2"/>
                    <a:pt x="0" y="2"/>
                    <a:pt x="0" y="2"/>
                  </a:cubicBezTo>
                  <a:cubicBezTo>
                    <a:pt x="8" y="22"/>
                    <a:pt x="18" y="37"/>
                    <a:pt x="31" y="50"/>
                  </a:cubicBezTo>
                  <a:lnTo>
                    <a:pt x="32"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13" name="Freeform 56"/>
            <p:cNvSpPr>
              <a:spLocks/>
            </p:cNvSpPr>
            <p:nvPr/>
          </p:nvSpPr>
          <p:spPr bwMode="auto">
            <a:xfrm>
              <a:off x="7292964" y="2346319"/>
              <a:ext cx="15875" cy="28576"/>
            </a:xfrm>
            <a:custGeom>
              <a:avLst/>
              <a:gdLst>
                <a:gd name="T0" fmla="*/ 0 w 8"/>
                <a:gd name="T1" fmla="*/ 14 h 14"/>
                <a:gd name="T2" fmla="*/ 8 w 8"/>
                <a:gd name="T3" fmla="*/ 9 h 14"/>
                <a:gd name="T4" fmla="*/ 8 w 8"/>
                <a:gd name="T5" fmla="*/ 0 h 14"/>
                <a:gd name="T6" fmla="*/ 0 w 8"/>
                <a:gd name="T7" fmla="*/ 14 h 14"/>
              </a:gdLst>
              <a:ahLst/>
              <a:cxnLst>
                <a:cxn ang="0">
                  <a:pos x="T0" y="T1"/>
                </a:cxn>
                <a:cxn ang="0">
                  <a:pos x="T2" y="T3"/>
                </a:cxn>
                <a:cxn ang="0">
                  <a:pos x="T4" y="T5"/>
                </a:cxn>
                <a:cxn ang="0">
                  <a:pos x="T6" y="T7"/>
                </a:cxn>
              </a:cxnLst>
              <a:rect l="0" t="0" r="r" b="b"/>
              <a:pathLst>
                <a:path w="8" h="14">
                  <a:moveTo>
                    <a:pt x="0" y="14"/>
                  </a:moveTo>
                  <a:cubicBezTo>
                    <a:pt x="8" y="9"/>
                    <a:pt x="8" y="9"/>
                    <a:pt x="8" y="9"/>
                  </a:cubicBezTo>
                  <a:cubicBezTo>
                    <a:pt x="8" y="0"/>
                    <a:pt x="8" y="0"/>
                    <a:pt x="8" y="0"/>
                  </a:cubicBezTo>
                  <a:cubicBezTo>
                    <a:pt x="5" y="4"/>
                    <a:pt x="3" y="9"/>
                    <a:pt x="0" y="14"/>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14" name="Freeform 57"/>
            <p:cNvSpPr>
              <a:spLocks/>
            </p:cNvSpPr>
            <p:nvPr/>
          </p:nvSpPr>
          <p:spPr bwMode="auto">
            <a:xfrm>
              <a:off x="7248512" y="2476494"/>
              <a:ext cx="60324" cy="127000"/>
            </a:xfrm>
            <a:custGeom>
              <a:avLst/>
              <a:gdLst>
                <a:gd name="T0" fmla="*/ 31 w 31"/>
                <a:gd name="T1" fmla="*/ 49 h 65"/>
                <a:gd name="T2" fmla="*/ 31 w 31"/>
                <a:gd name="T3" fmla="*/ 16 h 65"/>
                <a:gd name="T4" fmla="*/ 5 w 31"/>
                <a:gd name="T5" fmla="*/ 0 h 65"/>
                <a:gd name="T6" fmla="*/ 2 w 31"/>
                <a:gd name="T7" fmla="*/ 65 h 65"/>
                <a:gd name="T8" fmla="*/ 3 w 31"/>
                <a:gd name="T9" fmla="*/ 65 h 65"/>
                <a:gd name="T10" fmla="*/ 31 w 31"/>
                <a:gd name="T11" fmla="*/ 49 h 65"/>
              </a:gdLst>
              <a:ahLst/>
              <a:cxnLst>
                <a:cxn ang="0">
                  <a:pos x="T0" y="T1"/>
                </a:cxn>
                <a:cxn ang="0">
                  <a:pos x="T2" y="T3"/>
                </a:cxn>
                <a:cxn ang="0">
                  <a:pos x="T4" y="T5"/>
                </a:cxn>
                <a:cxn ang="0">
                  <a:pos x="T6" y="T7"/>
                </a:cxn>
                <a:cxn ang="0">
                  <a:pos x="T8" y="T9"/>
                </a:cxn>
                <a:cxn ang="0">
                  <a:pos x="T10" y="T11"/>
                </a:cxn>
              </a:cxnLst>
              <a:rect l="0" t="0" r="r" b="b"/>
              <a:pathLst>
                <a:path w="31" h="65">
                  <a:moveTo>
                    <a:pt x="31" y="49"/>
                  </a:moveTo>
                  <a:cubicBezTo>
                    <a:pt x="31" y="16"/>
                    <a:pt x="31" y="16"/>
                    <a:pt x="31" y="16"/>
                  </a:cubicBezTo>
                  <a:cubicBezTo>
                    <a:pt x="5" y="0"/>
                    <a:pt x="5" y="0"/>
                    <a:pt x="5" y="0"/>
                  </a:cubicBezTo>
                  <a:cubicBezTo>
                    <a:pt x="1" y="21"/>
                    <a:pt x="0" y="43"/>
                    <a:pt x="2" y="65"/>
                  </a:cubicBezTo>
                  <a:cubicBezTo>
                    <a:pt x="3" y="65"/>
                    <a:pt x="3" y="65"/>
                    <a:pt x="3" y="65"/>
                  </a:cubicBezTo>
                  <a:lnTo>
                    <a:pt x="31"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15" name="Freeform 58"/>
            <p:cNvSpPr>
              <a:spLocks/>
            </p:cNvSpPr>
            <p:nvPr/>
          </p:nvSpPr>
          <p:spPr bwMode="auto">
            <a:xfrm>
              <a:off x="7261211" y="2371717"/>
              <a:ext cx="107950" cy="128588"/>
            </a:xfrm>
            <a:custGeom>
              <a:avLst/>
              <a:gdLst>
                <a:gd name="T0" fmla="*/ 0 w 56"/>
                <a:gd name="T1" fmla="*/ 50 h 66"/>
                <a:gd name="T2" fmla="*/ 27 w 56"/>
                <a:gd name="T3" fmla="*/ 66 h 66"/>
                <a:gd name="T4" fmla="*/ 56 w 56"/>
                <a:gd name="T5" fmla="*/ 50 h 66"/>
                <a:gd name="T6" fmla="*/ 56 w 56"/>
                <a:gd name="T7" fmla="*/ 17 h 66"/>
                <a:gd name="T8" fmla="*/ 27 w 56"/>
                <a:gd name="T9" fmla="*/ 0 h 66"/>
                <a:gd name="T10" fmla="*/ 14 w 56"/>
                <a:gd name="T11" fmla="*/ 8 h 66"/>
                <a:gd name="T12" fmla="*/ 0 w 56"/>
                <a:gd name="T13" fmla="*/ 50 h 66"/>
              </a:gdLst>
              <a:ahLst/>
              <a:cxnLst>
                <a:cxn ang="0">
                  <a:pos x="T0" y="T1"/>
                </a:cxn>
                <a:cxn ang="0">
                  <a:pos x="T2" y="T3"/>
                </a:cxn>
                <a:cxn ang="0">
                  <a:pos x="T4" y="T5"/>
                </a:cxn>
                <a:cxn ang="0">
                  <a:pos x="T6" y="T7"/>
                </a:cxn>
                <a:cxn ang="0">
                  <a:pos x="T8" y="T9"/>
                </a:cxn>
                <a:cxn ang="0">
                  <a:pos x="T10" y="T11"/>
                </a:cxn>
                <a:cxn ang="0">
                  <a:pos x="T12" y="T13"/>
                </a:cxn>
              </a:cxnLst>
              <a:rect l="0" t="0" r="r" b="b"/>
              <a:pathLst>
                <a:path w="56" h="66">
                  <a:moveTo>
                    <a:pt x="0" y="50"/>
                  </a:moveTo>
                  <a:cubicBezTo>
                    <a:pt x="27" y="66"/>
                    <a:pt x="27" y="66"/>
                    <a:pt x="27" y="66"/>
                  </a:cubicBezTo>
                  <a:cubicBezTo>
                    <a:pt x="56" y="50"/>
                    <a:pt x="56" y="50"/>
                    <a:pt x="56" y="50"/>
                  </a:cubicBezTo>
                  <a:cubicBezTo>
                    <a:pt x="56" y="17"/>
                    <a:pt x="56" y="17"/>
                    <a:pt x="56" y="17"/>
                  </a:cubicBezTo>
                  <a:cubicBezTo>
                    <a:pt x="27" y="0"/>
                    <a:pt x="27" y="0"/>
                    <a:pt x="27" y="0"/>
                  </a:cubicBezTo>
                  <a:cubicBezTo>
                    <a:pt x="14" y="8"/>
                    <a:pt x="14" y="8"/>
                    <a:pt x="14" y="8"/>
                  </a:cubicBezTo>
                  <a:cubicBezTo>
                    <a:pt x="7" y="22"/>
                    <a:pt x="3" y="36"/>
                    <a:pt x="0" y="50"/>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16" name="Freeform 59"/>
            <p:cNvSpPr>
              <a:spLocks/>
            </p:cNvSpPr>
            <p:nvPr/>
          </p:nvSpPr>
          <p:spPr bwMode="auto">
            <a:xfrm>
              <a:off x="7262800" y="2686041"/>
              <a:ext cx="46037" cy="104775"/>
            </a:xfrm>
            <a:custGeom>
              <a:avLst/>
              <a:gdLst>
                <a:gd name="T0" fmla="*/ 24 w 24"/>
                <a:gd name="T1" fmla="*/ 14 h 54"/>
                <a:gd name="T2" fmla="*/ 0 w 24"/>
                <a:gd name="T3" fmla="*/ 0 h 54"/>
                <a:gd name="T4" fmla="*/ 12 w 24"/>
                <a:gd name="T5" fmla="*/ 54 h 54"/>
                <a:gd name="T6" fmla="*/ 24 w 24"/>
                <a:gd name="T7" fmla="*/ 47 h 54"/>
                <a:gd name="T8" fmla="*/ 24 w 24"/>
                <a:gd name="T9" fmla="*/ 14 h 54"/>
              </a:gdLst>
              <a:ahLst/>
              <a:cxnLst>
                <a:cxn ang="0">
                  <a:pos x="T0" y="T1"/>
                </a:cxn>
                <a:cxn ang="0">
                  <a:pos x="T2" y="T3"/>
                </a:cxn>
                <a:cxn ang="0">
                  <a:pos x="T4" y="T5"/>
                </a:cxn>
                <a:cxn ang="0">
                  <a:pos x="T6" y="T7"/>
                </a:cxn>
                <a:cxn ang="0">
                  <a:pos x="T8" y="T9"/>
                </a:cxn>
              </a:cxnLst>
              <a:rect l="0" t="0" r="r" b="b"/>
              <a:pathLst>
                <a:path w="24" h="54">
                  <a:moveTo>
                    <a:pt x="24" y="14"/>
                  </a:moveTo>
                  <a:cubicBezTo>
                    <a:pt x="0" y="0"/>
                    <a:pt x="0" y="0"/>
                    <a:pt x="0" y="0"/>
                  </a:cubicBezTo>
                  <a:cubicBezTo>
                    <a:pt x="3" y="18"/>
                    <a:pt x="7" y="36"/>
                    <a:pt x="12" y="54"/>
                  </a:cubicBezTo>
                  <a:cubicBezTo>
                    <a:pt x="24" y="47"/>
                    <a:pt x="24" y="47"/>
                    <a:pt x="24" y="47"/>
                  </a:cubicBezTo>
                  <a:lnTo>
                    <a:pt x="24" y="14"/>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17" name="Freeform 60"/>
            <p:cNvSpPr>
              <a:spLocks/>
            </p:cNvSpPr>
            <p:nvPr/>
          </p:nvSpPr>
          <p:spPr bwMode="auto">
            <a:xfrm>
              <a:off x="7288199" y="2784466"/>
              <a:ext cx="80962" cy="127000"/>
            </a:xfrm>
            <a:custGeom>
              <a:avLst/>
              <a:gdLst>
                <a:gd name="T0" fmla="*/ 42 w 42"/>
                <a:gd name="T1" fmla="*/ 49 h 65"/>
                <a:gd name="T2" fmla="*/ 42 w 42"/>
                <a:gd name="T3" fmla="*/ 16 h 65"/>
                <a:gd name="T4" fmla="*/ 13 w 42"/>
                <a:gd name="T5" fmla="*/ 0 h 65"/>
                <a:gd name="T6" fmla="*/ 0 w 42"/>
                <a:gd name="T7" fmla="*/ 7 h 65"/>
                <a:gd name="T8" fmla="*/ 15 w 42"/>
                <a:gd name="T9" fmla="*/ 65 h 65"/>
                <a:gd name="T10" fmla="*/ 42 w 42"/>
                <a:gd name="T11" fmla="*/ 49 h 65"/>
              </a:gdLst>
              <a:ahLst/>
              <a:cxnLst>
                <a:cxn ang="0">
                  <a:pos x="T0" y="T1"/>
                </a:cxn>
                <a:cxn ang="0">
                  <a:pos x="T2" y="T3"/>
                </a:cxn>
                <a:cxn ang="0">
                  <a:pos x="T4" y="T5"/>
                </a:cxn>
                <a:cxn ang="0">
                  <a:pos x="T6" y="T7"/>
                </a:cxn>
                <a:cxn ang="0">
                  <a:pos x="T8" y="T9"/>
                </a:cxn>
                <a:cxn ang="0">
                  <a:pos x="T10" y="T11"/>
                </a:cxn>
              </a:cxnLst>
              <a:rect l="0" t="0" r="r" b="b"/>
              <a:pathLst>
                <a:path w="42" h="65">
                  <a:moveTo>
                    <a:pt x="42" y="49"/>
                  </a:moveTo>
                  <a:cubicBezTo>
                    <a:pt x="42" y="16"/>
                    <a:pt x="42" y="16"/>
                    <a:pt x="42" y="16"/>
                  </a:cubicBezTo>
                  <a:cubicBezTo>
                    <a:pt x="13" y="0"/>
                    <a:pt x="13" y="0"/>
                    <a:pt x="13" y="0"/>
                  </a:cubicBezTo>
                  <a:cubicBezTo>
                    <a:pt x="0" y="7"/>
                    <a:pt x="0" y="7"/>
                    <a:pt x="0" y="7"/>
                  </a:cubicBezTo>
                  <a:cubicBezTo>
                    <a:pt x="5" y="26"/>
                    <a:pt x="10" y="45"/>
                    <a:pt x="15" y="65"/>
                  </a:cubicBezTo>
                  <a:lnTo>
                    <a:pt x="42"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18" name="Freeform 61"/>
            <p:cNvSpPr>
              <a:spLocks/>
            </p:cNvSpPr>
            <p:nvPr/>
          </p:nvSpPr>
          <p:spPr bwMode="auto">
            <a:xfrm>
              <a:off x="7342175" y="3005127"/>
              <a:ext cx="26987" cy="85725"/>
            </a:xfrm>
            <a:custGeom>
              <a:avLst/>
              <a:gdLst>
                <a:gd name="T0" fmla="*/ 14 w 14"/>
                <a:gd name="T1" fmla="*/ 8 h 44"/>
                <a:gd name="T2" fmla="*/ 0 w 14"/>
                <a:gd name="T3" fmla="*/ 0 h 44"/>
                <a:gd name="T4" fmla="*/ 10 w 14"/>
                <a:gd name="T5" fmla="*/ 44 h 44"/>
                <a:gd name="T6" fmla="*/ 14 w 14"/>
                <a:gd name="T7" fmla="*/ 41 h 44"/>
                <a:gd name="T8" fmla="*/ 14 w 14"/>
                <a:gd name="T9" fmla="*/ 8 h 44"/>
              </a:gdLst>
              <a:ahLst/>
              <a:cxnLst>
                <a:cxn ang="0">
                  <a:pos x="T0" y="T1"/>
                </a:cxn>
                <a:cxn ang="0">
                  <a:pos x="T2" y="T3"/>
                </a:cxn>
                <a:cxn ang="0">
                  <a:pos x="T4" y="T5"/>
                </a:cxn>
                <a:cxn ang="0">
                  <a:pos x="T6" y="T7"/>
                </a:cxn>
                <a:cxn ang="0">
                  <a:pos x="T8" y="T9"/>
                </a:cxn>
              </a:cxnLst>
              <a:rect l="0" t="0" r="r" b="b"/>
              <a:pathLst>
                <a:path w="14" h="44">
                  <a:moveTo>
                    <a:pt x="14" y="8"/>
                  </a:moveTo>
                  <a:cubicBezTo>
                    <a:pt x="0" y="0"/>
                    <a:pt x="0" y="0"/>
                    <a:pt x="0" y="0"/>
                  </a:cubicBezTo>
                  <a:cubicBezTo>
                    <a:pt x="4" y="14"/>
                    <a:pt x="7" y="29"/>
                    <a:pt x="10" y="44"/>
                  </a:cubicBezTo>
                  <a:cubicBezTo>
                    <a:pt x="14" y="41"/>
                    <a:pt x="14" y="41"/>
                    <a:pt x="14" y="41"/>
                  </a:cubicBezTo>
                  <a:lnTo>
                    <a:pt x="14" y="8"/>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19" name="Freeform 63"/>
            <p:cNvSpPr>
              <a:spLocks/>
            </p:cNvSpPr>
            <p:nvPr/>
          </p:nvSpPr>
          <p:spPr bwMode="auto">
            <a:xfrm>
              <a:off x="7794609" y="2474905"/>
              <a:ext cx="109538" cy="128588"/>
            </a:xfrm>
            <a:custGeom>
              <a:avLst/>
              <a:gdLst>
                <a:gd name="T0" fmla="*/ 69 w 69"/>
                <a:gd name="T1" fmla="*/ 21 h 81"/>
                <a:gd name="T2" fmla="*/ 35 w 69"/>
                <a:gd name="T3" fmla="*/ 0 h 81"/>
                <a:gd name="T4" fmla="*/ 0 w 69"/>
                <a:gd name="T5" fmla="*/ 21 h 81"/>
                <a:gd name="T6" fmla="*/ 0 w 69"/>
                <a:gd name="T7" fmla="*/ 61 h 81"/>
                <a:gd name="T8" fmla="*/ 35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5" y="0"/>
                  </a:lnTo>
                  <a:lnTo>
                    <a:pt x="0" y="21"/>
                  </a:lnTo>
                  <a:lnTo>
                    <a:pt x="0" y="61"/>
                  </a:lnTo>
                  <a:lnTo>
                    <a:pt x="35" y="81"/>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20" name="Freeform 64"/>
            <p:cNvSpPr>
              <a:spLocks/>
            </p:cNvSpPr>
            <p:nvPr/>
          </p:nvSpPr>
          <p:spPr bwMode="auto">
            <a:xfrm>
              <a:off x="7675548" y="2474905"/>
              <a:ext cx="111125" cy="128588"/>
            </a:xfrm>
            <a:custGeom>
              <a:avLst/>
              <a:gdLst>
                <a:gd name="T0" fmla="*/ 70 w 70"/>
                <a:gd name="T1" fmla="*/ 21 h 81"/>
                <a:gd name="T2" fmla="*/ 34 w 70"/>
                <a:gd name="T3" fmla="*/ 0 h 81"/>
                <a:gd name="T4" fmla="*/ 0 w 70"/>
                <a:gd name="T5" fmla="*/ 21 h 81"/>
                <a:gd name="T6" fmla="*/ 0 w 70"/>
                <a:gd name="T7" fmla="*/ 61 h 81"/>
                <a:gd name="T8" fmla="*/ 34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4" y="0"/>
                  </a:lnTo>
                  <a:lnTo>
                    <a:pt x="0" y="21"/>
                  </a:lnTo>
                  <a:lnTo>
                    <a:pt x="0" y="61"/>
                  </a:lnTo>
                  <a:lnTo>
                    <a:pt x="34" y="81"/>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21" name="Freeform 65"/>
            <p:cNvSpPr>
              <a:spLocks/>
            </p:cNvSpPr>
            <p:nvPr/>
          </p:nvSpPr>
          <p:spPr bwMode="auto">
            <a:xfrm>
              <a:off x="7554899" y="2474905"/>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22" name="Freeform 66"/>
            <p:cNvSpPr>
              <a:spLocks/>
            </p:cNvSpPr>
            <p:nvPr/>
          </p:nvSpPr>
          <p:spPr bwMode="auto">
            <a:xfrm>
              <a:off x="7437424" y="2474905"/>
              <a:ext cx="109538" cy="128588"/>
            </a:xfrm>
            <a:custGeom>
              <a:avLst/>
              <a:gdLst>
                <a:gd name="T0" fmla="*/ 69 w 69"/>
                <a:gd name="T1" fmla="*/ 21 h 81"/>
                <a:gd name="T2" fmla="*/ 34 w 69"/>
                <a:gd name="T3" fmla="*/ 0 h 81"/>
                <a:gd name="T4" fmla="*/ 0 w 69"/>
                <a:gd name="T5" fmla="*/ 21 h 81"/>
                <a:gd name="T6" fmla="*/ 0 w 69"/>
                <a:gd name="T7" fmla="*/ 61 h 81"/>
                <a:gd name="T8" fmla="*/ 34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4" y="0"/>
                  </a:lnTo>
                  <a:lnTo>
                    <a:pt x="0" y="21"/>
                  </a:lnTo>
                  <a:lnTo>
                    <a:pt x="0" y="61"/>
                  </a:lnTo>
                  <a:lnTo>
                    <a:pt x="34" y="81"/>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23" name="Freeform 67"/>
            <p:cNvSpPr>
              <a:spLocks/>
            </p:cNvSpPr>
            <p:nvPr/>
          </p:nvSpPr>
          <p:spPr bwMode="auto">
            <a:xfrm>
              <a:off x="7316774" y="2474903"/>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24" name="Freeform 68"/>
            <p:cNvSpPr>
              <a:spLocks/>
            </p:cNvSpPr>
            <p:nvPr/>
          </p:nvSpPr>
          <p:spPr bwMode="auto">
            <a:xfrm>
              <a:off x="7912086" y="2679690"/>
              <a:ext cx="112713" cy="130174"/>
            </a:xfrm>
            <a:custGeom>
              <a:avLst/>
              <a:gdLst>
                <a:gd name="T0" fmla="*/ 71 w 71"/>
                <a:gd name="T1" fmla="*/ 21 h 82"/>
                <a:gd name="T2" fmla="*/ 35 w 71"/>
                <a:gd name="T3" fmla="*/ 0 h 82"/>
                <a:gd name="T4" fmla="*/ 0 w 71"/>
                <a:gd name="T5" fmla="*/ 21 h 82"/>
                <a:gd name="T6" fmla="*/ 0 w 71"/>
                <a:gd name="T7" fmla="*/ 61 h 82"/>
                <a:gd name="T8" fmla="*/ 35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5" y="0"/>
                  </a:lnTo>
                  <a:lnTo>
                    <a:pt x="0" y="21"/>
                  </a:lnTo>
                  <a:lnTo>
                    <a:pt x="0" y="61"/>
                  </a:lnTo>
                  <a:lnTo>
                    <a:pt x="35" y="82"/>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25" name="Freeform 69"/>
            <p:cNvSpPr>
              <a:spLocks/>
            </p:cNvSpPr>
            <p:nvPr/>
          </p:nvSpPr>
          <p:spPr bwMode="auto">
            <a:xfrm>
              <a:off x="7972414" y="2578092"/>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26" name="Freeform 70"/>
            <p:cNvSpPr>
              <a:spLocks/>
            </p:cNvSpPr>
            <p:nvPr/>
          </p:nvSpPr>
          <p:spPr bwMode="auto">
            <a:xfrm>
              <a:off x="7794615" y="2679692"/>
              <a:ext cx="109538" cy="130174"/>
            </a:xfrm>
            <a:custGeom>
              <a:avLst/>
              <a:gdLst>
                <a:gd name="T0" fmla="*/ 69 w 69"/>
                <a:gd name="T1" fmla="*/ 21 h 82"/>
                <a:gd name="T2" fmla="*/ 35 w 69"/>
                <a:gd name="T3" fmla="*/ 0 h 82"/>
                <a:gd name="T4" fmla="*/ 0 w 69"/>
                <a:gd name="T5" fmla="*/ 21 h 82"/>
                <a:gd name="T6" fmla="*/ 0 w 69"/>
                <a:gd name="T7" fmla="*/ 61 h 82"/>
                <a:gd name="T8" fmla="*/ 35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5" y="0"/>
                  </a:lnTo>
                  <a:lnTo>
                    <a:pt x="0" y="21"/>
                  </a:lnTo>
                  <a:lnTo>
                    <a:pt x="0" y="61"/>
                  </a:lnTo>
                  <a:lnTo>
                    <a:pt x="35" y="82"/>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27" name="Freeform 71"/>
            <p:cNvSpPr>
              <a:spLocks/>
            </p:cNvSpPr>
            <p:nvPr/>
          </p:nvSpPr>
          <p:spPr bwMode="auto">
            <a:xfrm>
              <a:off x="7675552" y="2679691"/>
              <a:ext cx="111125" cy="130174"/>
            </a:xfrm>
            <a:custGeom>
              <a:avLst/>
              <a:gdLst>
                <a:gd name="T0" fmla="*/ 70 w 70"/>
                <a:gd name="T1" fmla="*/ 21 h 82"/>
                <a:gd name="T2" fmla="*/ 34 w 70"/>
                <a:gd name="T3" fmla="*/ 0 h 82"/>
                <a:gd name="T4" fmla="*/ 0 w 70"/>
                <a:gd name="T5" fmla="*/ 21 h 82"/>
                <a:gd name="T6" fmla="*/ 0 w 70"/>
                <a:gd name="T7" fmla="*/ 61 h 82"/>
                <a:gd name="T8" fmla="*/ 34 w 70"/>
                <a:gd name="T9" fmla="*/ 82 h 82"/>
                <a:gd name="T10" fmla="*/ 70 w 70"/>
                <a:gd name="T11" fmla="*/ 61 h 82"/>
                <a:gd name="T12" fmla="*/ 70 w 70"/>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70" y="21"/>
                  </a:moveTo>
                  <a:lnTo>
                    <a:pt x="34" y="0"/>
                  </a:lnTo>
                  <a:lnTo>
                    <a:pt x="0" y="21"/>
                  </a:lnTo>
                  <a:lnTo>
                    <a:pt x="0" y="61"/>
                  </a:lnTo>
                  <a:lnTo>
                    <a:pt x="34" y="82"/>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28" name="Freeform 72"/>
            <p:cNvSpPr>
              <a:spLocks/>
            </p:cNvSpPr>
            <p:nvPr/>
          </p:nvSpPr>
          <p:spPr bwMode="auto">
            <a:xfrm>
              <a:off x="7554903" y="2679691"/>
              <a:ext cx="112713" cy="130174"/>
            </a:xfrm>
            <a:custGeom>
              <a:avLst/>
              <a:gdLst>
                <a:gd name="T0" fmla="*/ 71 w 71"/>
                <a:gd name="T1" fmla="*/ 21 h 82"/>
                <a:gd name="T2" fmla="*/ 36 w 71"/>
                <a:gd name="T3" fmla="*/ 0 h 82"/>
                <a:gd name="T4" fmla="*/ 0 w 71"/>
                <a:gd name="T5" fmla="*/ 21 h 82"/>
                <a:gd name="T6" fmla="*/ 0 w 71"/>
                <a:gd name="T7" fmla="*/ 61 h 82"/>
                <a:gd name="T8" fmla="*/ 36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6" y="0"/>
                  </a:lnTo>
                  <a:lnTo>
                    <a:pt x="0" y="21"/>
                  </a:lnTo>
                  <a:lnTo>
                    <a:pt x="0" y="61"/>
                  </a:lnTo>
                  <a:lnTo>
                    <a:pt x="36" y="82"/>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29" name="Freeform 73"/>
            <p:cNvSpPr>
              <a:spLocks/>
            </p:cNvSpPr>
            <p:nvPr/>
          </p:nvSpPr>
          <p:spPr bwMode="auto">
            <a:xfrm>
              <a:off x="7437428" y="2679692"/>
              <a:ext cx="109538" cy="130174"/>
            </a:xfrm>
            <a:custGeom>
              <a:avLst/>
              <a:gdLst>
                <a:gd name="T0" fmla="*/ 69 w 69"/>
                <a:gd name="T1" fmla="*/ 21 h 82"/>
                <a:gd name="T2" fmla="*/ 34 w 69"/>
                <a:gd name="T3" fmla="*/ 0 h 82"/>
                <a:gd name="T4" fmla="*/ 0 w 69"/>
                <a:gd name="T5" fmla="*/ 21 h 82"/>
                <a:gd name="T6" fmla="*/ 0 w 69"/>
                <a:gd name="T7" fmla="*/ 61 h 82"/>
                <a:gd name="T8" fmla="*/ 34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4" y="0"/>
                  </a:lnTo>
                  <a:lnTo>
                    <a:pt x="0" y="21"/>
                  </a:lnTo>
                  <a:lnTo>
                    <a:pt x="0" y="61"/>
                  </a:lnTo>
                  <a:lnTo>
                    <a:pt x="34" y="82"/>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30" name="Freeform 74"/>
            <p:cNvSpPr>
              <a:spLocks/>
            </p:cNvSpPr>
            <p:nvPr/>
          </p:nvSpPr>
          <p:spPr bwMode="auto">
            <a:xfrm>
              <a:off x="7316778" y="2679692"/>
              <a:ext cx="112713" cy="130174"/>
            </a:xfrm>
            <a:custGeom>
              <a:avLst/>
              <a:gdLst>
                <a:gd name="T0" fmla="*/ 71 w 71"/>
                <a:gd name="T1" fmla="*/ 21 h 82"/>
                <a:gd name="T2" fmla="*/ 36 w 71"/>
                <a:gd name="T3" fmla="*/ 0 h 82"/>
                <a:gd name="T4" fmla="*/ 0 w 71"/>
                <a:gd name="T5" fmla="*/ 21 h 82"/>
                <a:gd name="T6" fmla="*/ 0 w 71"/>
                <a:gd name="T7" fmla="*/ 61 h 82"/>
                <a:gd name="T8" fmla="*/ 36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6" y="0"/>
                  </a:lnTo>
                  <a:lnTo>
                    <a:pt x="0" y="21"/>
                  </a:lnTo>
                  <a:lnTo>
                    <a:pt x="0" y="61"/>
                  </a:lnTo>
                  <a:lnTo>
                    <a:pt x="36" y="82"/>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31" name="Freeform 75"/>
            <p:cNvSpPr>
              <a:spLocks/>
            </p:cNvSpPr>
            <p:nvPr/>
          </p:nvSpPr>
          <p:spPr bwMode="auto">
            <a:xfrm>
              <a:off x="7258035" y="2578093"/>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32" name="Freeform 76"/>
            <p:cNvSpPr>
              <a:spLocks/>
            </p:cNvSpPr>
            <p:nvPr/>
          </p:nvSpPr>
          <p:spPr bwMode="auto">
            <a:xfrm>
              <a:off x="7794608" y="2887654"/>
              <a:ext cx="109538" cy="127000"/>
            </a:xfrm>
            <a:custGeom>
              <a:avLst/>
              <a:gdLst>
                <a:gd name="T0" fmla="*/ 69 w 69"/>
                <a:gd name="T1" fmla="*/ 19 h 80"/>
                <a:gd name="T2" fmla="*/ 35 w 69"/>
                <a:gd name="T3" fmla="*/ 0 h 80"/>
                <a:gd name="T4" fmla="*/ 0 w 69"/>
                <a:gd name="T5" fmla="*/ 19 h 80"/>
                <a:gd name="T6" fmla="*/ 0 w 69"/>
                <a:gd name="T7" fmla="*/ 60 h 80"/>
                <a:gd name="T8" fmla="*/ 35 w 69"/>
                <a:gd name="T9" fmla="*/ 80 h 80"/>
                <a:gd name="T10" fmla="*/ 69 w 69"/>
                <a:gd name="T11" fmla="*/ 60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5" y="0"/>
                  </a:lnTo>
                  <a:lnTo>
                    <a:pt x="0" y="19"/>
                  </a:lnTo>
                  <a:lnTo>
                    <a:pt x="0" y="60"/>
                  </a:lnTo>
                  <a:lnTo>
                    <a:pt x="35" y="80"/>
                  </a:lnTo>
                  <a:lnTo>
                    <a:pt x="69" y="60"/>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33" name="Freeform 77"/>
            <p:cNvSpPr>
              <a:spLocks/>
            </p:cNvSpPr>
            <p:nvPr/>
          </p:nvSpPr>
          <p:spPr bwMode="auto">
            <a:xfrm>
              <a:off x="7794608" y="3092441"/>
              <a:ext cx="109538" cy="128588"/>
            </a:xfrm>
            <a:custGeom>
              <a:avLst/>
              <a:gdLst>
                <a:gd name="T0" fmla="*/ 69 w 69"/>
                <a:gd name="T1" fmla="*/ 21 h 81"/>
                <a:gd name="T2" fmla="*/ 35 w 69"/>
                <a:gd name="T3" fmla="*/ 0 h 81"/>
                <a:gd name="T4" fmla="*/ 0 w 69"/>
                <a:gd name="T5" fmla="*/ 21 h 81"/>
                <a:gd name="T6" fmla="*/ 0 w 69"/>
                <a:gd name="T7" fmla="*/ 61 h 81"/>
                <a:gd name="T8" fmla="*/ 35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5" y="0"/>
                  </a:lnTo>
                  <a:lnTo>
                    <a:pt x="0" y="21"/>
                  </a:lnTo>
                  <a:lnTo>
                    <a:pt x="0" y="61"/>
                  </a:lnTo>
                  <a:lnTo>
                    <a:pt x="35" y="81"/>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34" name="Freeform 78"/>
            <p:cNvSpPr>
              <a:spLocks/>
            </p:cNvSpPr>
            <p:nvPr/>
          </p:nvSpPr>
          <p:spPr bwMode="auto">
            <a:xfrm>
              <a:off x="7853343" y="2990841"/>
              <a:ext cx="111125" cy="127000"/>
            </a:xfrm>
            <a:custGeom>
              <a:avLst/>
              <a:gdLst>
                <a:gd name="T0" fmla="*/ 70 w 70"/>
                <a:gd name="T1" fmla="*/ 19 h 80"/>
                <a:gd name="T2" fmla="*/ 35 w 70"/>
                <a:gd name="T3" fmla="*/ 0 h 80"/>
                <a:gd name="T4" fmla="*/ 0 w 70"/>
                <a:gd name="T5" fmla="*/ 19 h 80"/>
                <a:gd name="T6" fmla="*/ 0 w 70"/>
                <a:gd name="T7" fmla="*/ 59 h 80"/>
                <a:gd name="T8" fmla="*/ 35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5" y="0"/>
                  </a:lnTo>
                  <a:lnTo>
                    <a:pt x="0" y="19"/>
                  </a:lnTo>
                  <a:lnTo>
                    <a:pt x="0" y="59"/>
                  </a:lnTo>
                  <a:lnTo>
                    <a:pt x="35"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35" name="Freeform 79"/>
            <p:cNvSpPr>
              <a:spLocks/>
            </p:cNvSpPr>
            <p:nvPr/>
          </p:nvSpPr>
          <p:spPr bwMode="auto">
            <a:xfrm>
              <a:off x="7794593" y="3298815"/>
              <a:ext cx="109538" cy="127000"/>
            </a:xfrm>
            <a:custGeom>
              <a:avLst/>
              <a:gdLst>
                <a:gd name="T0" fmla="*/ 69 w 69"/>
                <a:gd name="T1" fmla="*/ 20 h 80"/>
                <a:gd name="T2" fmla="*/ 35 w 69"/>
                <a:gd name="T3" fmla="*/ 0 h 80"/>
                <a:gd name="T4" fmla="*/ 0 w 69"/>
                <a:gd name="T5" fmla="*/ 20 h 80"/>
                <a:gd name="T6" fmla="*/ 0 w 69"/>
                <a:gd name="T7" fmla="*/ 61 h 80"/>
                <a:gd name="T8" fmla="*/ 35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5" y="0"/>
                  </a:lnTo>
                  <a:lnTo>
                    <a:pt x="0" y="20"/>
                  </a:lnTo>
                  <a:lnTo>
                    <a:pt x="0" y="61"/>
                  </a:lnTo>
                  <a:lnTo>
                    <a:pt x="35" y="80"/>
                  </a:lnTo>
                  <a:lnTo>
                    <a:pt x="69" y="61"/>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36" name="Freeform 80"/>
            <p:cNvSpPr>
              <a:spLocks/>
            </p:cNvSpPr>
            <p:nvPr/>
          </p:nvSpPr>
          <p:spPr bwMode="auto">
            <a:xfrm>
              <a:off x="7675533" y="2887653"/>
              <a:ext cx="111124" cy="127000"/>
            </a:xfrm>
            <a:custGeom>
              <a:avLst/>
              <a:gdLst>
                <a:gd name="T0" fmla="*/ 70 w 70"/>
                <a:gd name="T1" fmla="*/ 19 h 80"/>
                <a:gd name="T2" fmla="*/ 34 w 70"/>
                <a:gd name="T3" fmla="*/ 0 h 80"/>
                <a:gd name="T4" fmla="*/ 0 w 70"/>
                <a:gd name="T5" fmla="*/ 19 h 80"/>
                <a:gd name="T6" fmla="*/ 0 w 70"/>
                <a:gd name="T7" fmla="*/ 60 h 80"/>
                <a:gd name="T8" fmla="*/ 34 w 70"/>
                <a:gd name="T9" fmla="*/ 80 h 80"/>
                <a:gd name="T10" fmla="*/ 70 w 70"/>
                <a:gd name="T11" fmla="*/ 60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4" y="0"/>
                  </a:lnTo>
                  <a:lnTo>
                    <a:pt x="0" y="19"/>
                  </a:lnTo>
                  <a:lnTo>
                    <a:pt x="0" y="60"/>
                  </a:lnTo>
                  <a:lnTo>
                    <a:pt x="34" y="80"/>
                  </a:lnTo>
                  <a:lnTo>
                    <a:pt x="70" y="60"/>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37" name="Freeform 81"/>
            <p:cNvSpPr>
              <a:spLocks/>
            </p:cNvSpPr>
            <p:nvPr/>
          </p:nvSpPr>
          <p:spPr bwMode="auto">
            <a:xfrm>
              <a:off x="7675533" y="3092440"/>
              <a:ext cx="111124" cy="128588"/>
            </a:xfrm>
            <a:custGeom>
              <a:avLst/>
              <a:gdLst>
                <a:gd name="T0" fmla="*/ 70 w 70"/>
                <a:gd name="T1" fmla="*/ 21 h 81"/>
                <a:gd name="T2" fmla="*/ 34 w 70"/>
                <a:gd name="T3" fmla="*/ 0 h 81"/>
                <a:gd name="T4" fmla="*/ 0 w 70"/>
                <a:gd name="T5" fmla="*/ 21 h 81"/>
                <a:gd name="T6" fmla="*/ 0 w 70"/>
                <a:gd name="T7" fmla="*/ 61 h 81"/>
                <a:gd name="T8" fmla="*/ 34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4" y="0"/>
                  </a:lnTo>
                  <a:lnTo>
                    <a:pt x="0" y="21"/>
                  </a:lnTo>
                  <a:lnTo>
                    <a:pt x="0" y="61"/>
                  </a:lnTo>
                  <a:lnTo>
                    <a:pt x="34" y="81"/>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38" name="Freeform 82"/>
            <p:cNvSpPr>
              <a:spLocks/>
            </p:cNvSpPr>
            <p:nvPr/>
          </p:nvSpPr>
          <p:spPr bwMode="auto">
            <a:xfrm>
              <a:off x="7734270" y="2990840"/>
              <a:ext cx="112713" cy="127000"/>
            </a:xfrm>
            <a:custGeom>
              <a:avLst/>
              <a:gdLst>
                <a:gd name="T0" fmla="*/ 71 w 71"/>
                <a:gd name="T1" fmla="*/ 19 h 80"/>
                <a:gd name="T2" fmla="*/ 35 w 71"/>
                <a:gd name="T3" fmla="*/ 0 h 80"/>
                <a:gd name="T4" fmla="*/ 0 w 71"/>
                <a:gd name="T5" fmla="*/ 19 h 80"/>
                <a:gd name="T6" fmla="*/ 0 w 71"/>
                <a:gd name="T7" fmla="*/ 59 h 80"/>
                <a:gd name="T8" fmla="*/ 35 w 71"/>
                <a:gd name="T9" fmla="*/ 80 h 80"/>
                <a:gd name="T10" fmla="*/ 71 w 71"/>
                <a:gd name="T11" fmla="*/ 59 h 80"/>
                <a:gd name="T12" fmla="*/ 71 w 71"/>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19"/>
                  </a:moveTo>
                  <a:lnTo>
                    <a:pt x="35" y="0"/>
                  </a:lnTo>
                  <a:lnTo>
                    <a:pt x="0" y="19"/>
                  </a:lnTo>
                  <a:lnTo>
                    <a:pt x="0" y="59"/>
                  </a:lnTo>
                  <a:lnTo>
                    <a:pt x="35" y="80"/>
                  </a:lnTo>
                  <a:lnTo>
                    <a:pt x="71" y="59"/>
                  </a:lnTo>
                  <a:lnTo>
                    <a:pt x="71"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39" name="Freeform 83"/>
            <p:cNvSpPr>
              <a:spLocks/>
            </p:cNvSpPr>
            <p:nvPr/>
          </p:nvSpPr>
          <p:spPr bwMode="auto">
            <a:xfrm>
              <a:off x="7675533" y="3298814"/>
              <a:ext cx="111124" cy="127000"/>
            </a:xfrm>
            <a:custGeom>
              <a:avLst/>
              <a:gdLst>
                <a:gd name="T0" fmla="*/ 70 w 70"/>
                <a:gd name="T1" fmla="*/ 20 h 80"/>
                <a:gd name="T2" fmla="*/ 34 w 70"/>
                <a:gd name="T3" fmla="*/ 0 h 80"/>
                <a:gd name="T4" fmla="*/ 0 w 70"/>
                <a:gd name="T5" fmla="*/ 20 h 80"/>
                <a:gd name="T6" fmla="*/ 0 w 70"/>
                <a:gd name="T7" fmla="*/ 61 h 80"/>
                <a:gd name="T8" fmla="*/ 34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4" y="0"/>
                  </a:lnTo>
                  <a:lnTo>
                    <a:pt x="0" y="20"/>
                  </a:lnTo>
                  <a:lnTo>
                    <a:pt x="0" y="61"/>
                  </a:lnTo>
                  <a:lnTo>
                    <a:pt x="34"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40" name="Freeform 84"/>
            <p:cNvSpPr>
              <a:spLocks/>
            </p:cNvSpPr>
            <p:nvPr/>
          </p:nvSpPr>
          <p:spPr bwMode="auto">
            <a:xfrm>
              <a:off x="7734269" y="3195628"/>
              <a:ext cx="112713" cy="127000"/>
            </a:xfrm>
            <a:custGeom>
              <a:avLst/>
              <a:gdLst>
                <a:gd name="T0" fmla="*/ 71 w 71"/>
                <a:gd name="T1" fmla="*/ 21 h 80"/>
                <a:gd name="T2" fmla="*/ 35 w 71"/>
                <a:gd name="T3" fmla="*/ 0 h 80"/>
                <a:gd name="T4" fmla="*/ 0 w 71"/>
                <a:gd name="T5" fmla="*/ 21 h 80"/>
                <a:gd name="T6" fmla="*/ 0 w 71"/>
                <a:gd name="T7" fmla="*/ 61 h 80"/>
                <a:gd name="T8" fmla="*/ 35 w 71"/>
                <a:gd name="T9" fmla="*/ 80 h 80"/>
                <a:gd name="T10" fmla="*/ 71 w 71"/>
                <a:gd name="T11" fmla="*/ 61 h 80"/>
                <a:gd name="T12" fmla="*/ 71 w 71"/>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1"/>
                  </a:moveTo>
                  <a:lnTo>
                    <a:pt x="35" y="0"/>
                  </a:lnTo>
                  <a:lnTo>
                    <a:pt x="0" y="21"/>
                  </a:lnTo>
                  <a:lnTo>
                    <a:pt x="0" y="61"/>
                  </a:lnTo>
                  <a:lnTo>
                    <a:pt x="35" y="80"/>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41" name="Freeform 85"/>
            <p:cNvSpPr>
              <a:spLocks/>
            </p:cNvSpPr>
            <p:nvPr/>
          </p:nvSpPr>
          <p:spPr bwMode="auto">
            <a:xfrm>
              <a:off x="7675533" y="3505188"/>
              <a:ext cx="111124" cy="128588"/>
            </a:xfrm>
            <a:custGeom>
              <a:avLst/>
              <a:gdLst>
                <a:gd name="T0" fmla="*/ 70 w 70"/>
                <a:gd name="T1" fmla="*/ 20 h 81"/>
                <a:gd name="T2" fmla="*/ 34 w 70"/>
                <a:gd name="T3" fmla="*/ 0 h 81"/>
                <a:gd name="T4" fmla="*/ 0 w 70"/>
                <a:gd name="T5" fmla="*/ 20 h 81"/>
                <a:gd name="T6" fmla="*/ 0 w 70"/>
                <a:gd name="T7" fmla="*/ 60 h 81"/>
                <a:gd name="T8" fmla="*/ 34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4" y="0"/>
                  </a:lnTo>
                  <a:lnTo>
                    <a:pt x="0" y="20"/>
                  </a:lnTo>
                  <a:lnTo>
                    <a:pt x="0" y="60"/>
                  </a:lnTo>
                  <a:lnTo>
                    <a:pt x="34" y="81"/>
                  </a:lnTo>
                  <a:lnTo>
                    <a:pt x="70" y="60"/>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42" name="Freeform 86"/>
            <p:cNvSpPr>
              <a:spLocks/>
            </p:cNvSpPr>
            <p:nvPr/>
          </p:nvSpPr>
          <p:spPr bwMode="auto">
            <a:xfrm>
              <a:off x="7734280" y="3400414"/>
              <a:ext cx="112713" cy="130174"/>
            </a:xfrm>
            <a:custGeom>
              <a:avLst/>
              <a:gdLst>
                <a:gd name="T0" fmla="*/ 71 w 71"/>
                <a:gd name="T1" fmla="*/ 21 h 82"/>
                <a:gd name="T2" fmla="*/ 35 w 71"/>
                <a:gd name="T3" fmla="*/ 0 h 82"/>
                <a:gd name="T4" fmla="*/ 0 w 71"/>
                <a:gd name="T5" fmla="*/ 21 h 82"/>
                <a:gd name="T6" fmla="*/ 0 w 71"/>
                <a:gd name="T7" fmla="*/ 61 h 82"/>
                <a:gd name="T8" fmla="*/ 35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5" y="0"/>
                  </a:lnTo>
                  <a:lnTo>
                    <a:pt x="0" y="21"/>
                  </a:lnTo>
                  <a:lnTo>
                    <a:pt x="0" y="61"/>
                  </a:lnTo>
                  <a:lnTo>
                    <a:pt x="35" y="82"/>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43" name="Freeform 87"/>
            <p:cNvSpPr>
              <a:spLocks/>
            </p:cNvSpPr>
            <p:nvPr/>
          </p:nvSpPr>
          <p:spPr bwMode="auto">
            <a:xfrm>
              <a:off x="7497743" y="2784468"/>
              <a:ext cx="109538" cy="128588"/>
            </a:xfrm>
            <a:custGeom>
              <a:avLst/>
              <a:gdLst>
                <a:gd name="T0" fmla="*/ 69 w 69"/>
                <a:gd name="T1" fmla="*/ 20 h 81"/>
                <a:gd name="T2" fmla="*/ 34 w 69"/>
                <a:gd name="T3" fmla="*/ 0 h 81"/>
                <a:gd name="T4" fmla="*/ 0 w 69"/>
                <a:gd name="T5" fmla="*/ 20 h 81"/>
                <a:gd name="T6" fmla="*/ 0 w 69"/>
                <a:gd name="T7" fmla="*/ 60 h 81"/>
                <a:gd name="T8" fmla="*/ 34 w 69"/>
                <a:gd name="T9" fmla="*/ 81 h 81"/>
                <a:gd name="T10" fmla="*/ 69 w 69"/>
                <a:gd name="T11" fmla="*/ 60 h 81"/>
                <a:gd name="T12" fmla="*/ 69 w 69"/>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0"/>
                  </a:moveTo>
                  <a:lnTo>
                    <a:pt x="34" y="0"/>
                  </a:lnTo>
                  <a:lnTo>
                    <a:pt x="0" y="20"/>
                  </a:lnTo>
                  <a:lnTo>
                    <a:pt x="0" y="60"/>
                  </a:lnTo>
                  <a:lnTo>
                    <a:pt x="34" y="81"/>
                  </a:lnTo>
                  <a:lnTo>
                    <a:pt x="69" y="60"/>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44" name="Freeform 88"/>
            <p:cNvSpPr>
              <a:spLocks/>
            </p:cNvSpPr>
            <p:nvPr/>
          </p:nvSpPr>
          <p:spPr bwMode="auto">
            <a:xfrm>
              <a:off x="7554894" y="2887655"/>
              <a:ext cx="112713" cy="127000"/>
            </a:xfrm>
            <a:custGeom>
              <a:avLst/>
              <a:gdLst>
                <a:gd name="T0" fmla="*/ 71 w 71"/>
                <a:gd name="T1" fmla="*/ 19 h 80"/>
                <a:gd name="T2" fmla="*/ 36 w 71"/>
                <a:gd name="T3" fmla="*/ 0 h 80"/>
                <a:gd name="T4" fmla="*/ 0 w 71"/>
                <a:gd name="T5" fmla="*/ 19 h 80"/>
                <a:gd name="T6" fmla="*/ 0 w 71"/>
                <a:gd name="T7" fmla="*/ 60 h 80"/>
                <a:gd name="T8" fmla="*/ 36 w 71"/>
                <a:gd name="T9" fmla="*/ 80 h 80"/>
                <a:gd name="T10" fmla="*/ 71 w 71"/>
                <a:gd name="T11" fmla="*/ 60 h 80"/>
                <a:gd name="T12" fmla="*/ 71 w 71"/>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19"/>
                  </a:moveTo>
                  <a:lnTo>
                    <a:pt x="36" y="0"/>
                  </a:lnTo>
                  <a:lnTo>
                    <a:pt x="0" y="19"/>
                  </a:lnTo>
                  <a:lnTo>
                    <a:pt x="0" y="60"/>
                  </a:lnTo>
                  <a:lnTo>
                    <a:pt x="36" y="80"/>
                  </a:lnTo>
                  <a:lnTo>
                    <a:pt x="71" y="60"/>
                  </a:lnTo>
                  <a:lnTo>
                    <a:pt x="71"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45" name="Freeform 89"/>
            <p:cNvSpPr>
              <a:spLocks/>
            </p:cNvSpPr>
            <p:nvPr/>
          </p:nvSpPr>
          <p:spPr bwMode="auto">
            <a:xfrm>
              <a:off x="7554894" y="3092442"/>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46" name="Freeform 90"/>
            <p:cNvSpPr>
              <a:spLocks/>
            </p:cNvSpPr>
            <p:nvPr/>
          </p:nvSpPr>
          <p:spPr bwMode="auto">
            <a:xfrm>
              <a:off x="7615218" y="2990842"/>
              <a:ext cx="111125" cy="127000"/>
            </a:xfrm>
            <a:custGeom>
              <a:avLst/>
              <a:gdLst>
                <a:gd name="T0" fmla="*/ 70 w 70"/>
                <a:gd name="T1" fmla="*/ 19 h 80"/>
                <a:gd name="T2" fmla="*/ 36 w 70"/>
                <a:gd name="T3" fmla="*/ 0 h 80"/>
                <a:gd name="T4" fmla="*/ 0 w 70"/>
                <a:gd name="T5" fmla="*/ 19 h 80"/>
                <a:gd name="T6" fmla="*/ 0 w 70"/>
                <a:gd name="T7" fmla="*/ 59 h 80"/>
                <a:gd name="T8" fmla="*/ 36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6" y="0"/>
                  </a:lnTo>
                  <a:lnTo>
                    <a:pt x="0" y="19"/>
                  </a:lnTo>
                  <a:lnTo>
                    <a:pt x="0" y="59"/>
                  </a:lnTo>
                  <a:lnTo>
                    <a:pt x="36"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47" name="Freeform 91"/>
            <p:cNvSpPr>
              <a:spLocks/>
            </p:cNvSpPr>
            <p:nvPr/>
          </p:nvSpPr>
          <p:spPr bwMode="auto">
            <a:xfrm>
              <a:off x="7554894" y="3298816"/>
              <a:ext cx="112713" cy="127000"/>
            </a:xfrm>
            <a:custGeom>
              <a:avLst/>
              <a:gdLst>
                <a:gd name="T0" fmla="*/ 71 w 71"/>
                <a:gd name="T1" fmla="*/ 20 h 80"/>
                <a:gd name="T2" fmla="*/ 36 w 71"/>
                <a:gd name="T3" fmla="*/ 0 h 80"/>
                <a:gd name="T4" fmla="*/ 0 w 71"/>
                <a:gd name="T5" fmla="*/ 20 h 80"/>
                <a:gd name="T6" fmla="*/ 0 w 71"/>
                <a:gd name="T7" fmla="*/ 61 h 80"/>
                <a:gd name="T8" fmla="*/ 36 w 71"/>
                <a:gd name="T9" fmla="*/ 80 h 80"/>
                <a:gd name="T10" fmla="*/ 71 w 71"/>
                <a:gd name="T11" fmla="*/ 61 h 80"/>
                <a:gd name="T12" fmla="*/ 71 w 71"/>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0"/>
                  </a:moveTo>
                  <a:lnTo>
                    <a:pt x="36" y="0"/>
                  </a:lnTo>
                  <a:lnTo>
                    <a:pt x="0" y="20"/>
                  </a:lnTo>
                  <a:lnTo>
                    <a:pt x="0" y="61"/>
                  </a:lnTo>
                  <a:lnTo>
                    <a:pt x="36" y="80"/>
                  </a:lnTo>
                  <a:lnTo>
                    <a:pt x="71" y="61"/>
                  </a:lnTo>
                  <a:lnTo>
                    <a:pt x="71"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48" name="Freeform 92"/>
            <p:cNvSpPr>
              <a:spLocks/>
            </p:cNvSpPr>
            <p:nvPr/>
          </p:nvSpPr>
          <p:spPr bwMode="auto">
            <a:xfrm>
              <a:off x="7615218" y="3195629"/>
              <a:ext cx="111125" cy="127000"/>
            </a:xfrm>
            <a:custGeom>
              <a:avLst/>
              <a:gdLst>
                <a:gd name="T0" fmla="*/ 70 w 70"/>
                <a:gd name="T1" fmla="*/ 21 h 80"/>
                <a:gd name="T2" fmla="*/ 36 w 70"/>
                <a:gd name="T3" fmla="*/ 0 h 80"/>
                <a:gd name="T4" fmla="*/ 0 w 70"/>
                <a:gd name="T5" fmla="*/ 21 h 80"/>
                <a:gd name="T6" fmla="*/ 0 w 70"/>
                <a:gd name="T7" fmla="*/ 61 h 80"/>
                <a:gd name="T8" fmla="*/ 36 w 70"/>
                <a:gd name="T9" fmla="*/ 80 h 80"/>
                <a:gd name="T10" fmla="*/ 70 w 70"/>
                <a:gd name="T11" fmla="*/ 61 h 80"/>
                <a:gd name="T12" fmla="*/ 70 w 70"/>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1"/>
                  </a:moveTo>
                  <a:lnTo>
                    <a:pt x="36" y="0"/>
                  </a:lnTo>
                  <a:lnTo>
                    <a:pt x="0" y="21"/>
                  </a:lnTo>
                  <a:lnTo>
                    <a:pt x="0" y="61"/>
                  </a:lnTo>
                  <a:lnTo>
                    <a:pt x="36" y="80"/>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49" name="Freeform 93"/>
            <p:cNvSpPr>
              <a:spLocks/>
            </p:cNvSpPr>
            <p:nvPr/>
          </p:nvSpPr>
          <p:spPr bwMode="auto">
            <a:xfrm>
              <a:off x="7554893" y="3505191"/>
              <a:ext cx="112713" cy="128588"/>
            </a:xfrm>
            <a:custGeom>
              <a:avLst/>
              <a:gdLst>
                <a:gd name="T0" fmla="*/ 71 w 71"/>
                <a:gd name="T1" fmla="*/ 20 h 81"/>
                <a:gd name="T2" fmla="*/ 36 w 71"/>
                <a:gd name="T3" fmla="*/ 0 h 81"/>
                <a:gd name="T4" fmla="*/ 0 w 71"/>
                <a:gd name="T5" fmla="*/ 20 h 81"/>
                <a:gd name="T6" fmla="*/ 0 w 71"/>
                <a:gd name="T7" fmla="*/ 60 h 81"/>
                <a:gd name="T8" fmla="*/ 36 w 71"/>
                <a:gd name="T9" fmla="*/ 81 h 81"/>
                <a:gd name="T10" fmla="*/ 71 w 71"/>
                <a:gd name="T11" fmla="*/ 60 h 81"/>
                <a:gd name="T12" fmla="*/ 71 w 71"/>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0"/>
                  </a:moveTo>
                  <a:lnTo>
                    <a:pt x="36" y="0"/>
                  </a:lnTo>
                  <a:lnTo>
                    <a:pt x="0" y="20"/>
                  </a:lnTo>
                  <a:lnTo>
                    <a:pt x="0" y="60"/>
                  </a:lnTo>
                  <a:lnTo>
                    <a:pt x="36" y="81"/>
                  </a:lnTo>
                  <a:lnTo>
                    <a:pt x="71" y="60"/>
                  </a:lnTo>
                  <a:lnTo>
                    <a:pt x="71"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50" name="Freeform 94"/>
            <p:cNvSpPr>
              <a:spLocks/>
            </p:cNvSpPr>
            <p:nvPr/>
          </p:nvSpPr>
          <p:spPr bwMode="auto">
            <a:xfrm>
              <a:off x="7615219" y="3400417"/>
              <a:ext cx="111125" cy="130174"/>
            </a:xfrm>
            <a:custGeom>
              <a:avLst/>
              <a:gdLst>
                <a:gd name="T0" fmla="*/ 70 w 70"/>
                <a:gd name="T1" fmla="*/ 21 h 82"/>
                <a:gd name="T2" fmla="*/ 36 w 70"/>
                <a:gd name="T3" fmla="*/ 0 h 82"/>
                <a:gd name="T4" fmla="*/ 0 w 70"/>
                <a:gd name="T5" fmla="*/ 21 h 82"/>
                <a:gd name="T6" fmla="*/ 0 w 70"/>
                <a:gd name="T7" fmla="*/ 61 h 82"/>
                <a:gd name="T8" fmla="*/ 36 w 70"/>
                <a:gd name="T9" fmla="*/ 82 h 82"/>
                <a:gd name="T10" fmla="*/ 70 w 70"/>
                <a:gd name="T11" fmla="*/ 61 h 82"/>
                <a:gd name="T12" fmla="*/ 70 w 70"/>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70" y="21"/>
                  </a:moveTo>
                  <a:lnTo>
                    <a:pt x="36" y="0"/>
                  </a:lnTo>
                  <a:lnTo>
                    <a:pt x="0" y="21"/>
                  </a:lnTo>
                  <a:lnTo>
                    <a:pt x="0" y="61"/>
                  </a:lnTo>
                  <a:lnTo>
                    <a:pt x="36" y="82"/>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51" name="Freeform 95"/>
            <p:cNvSpPr>
              <a:spLocks/>
            </p:cNvSpPr>
            <p:nvPr/>
          </p:nvSpPr>
          <p:spPr bwMode="auto">
            <a:xfrm>
              <a:off x="7615220" y="3608379"/>
              <a:ext cx="111125" cy="127000"/>
            </a:xfrm>
            <a:custGeom>
              <a:avLst/>
              <a:gdLst>
                <a:gd name="T0" fmla="*/ 70 w 70"/>
                <a:gd name="T1" fmla="*/ 19 h 80"/>
                <a:gd name="T2" fmla="*/ 36 w 70"/>
                <a:gd name="T3" fmla="*/ 0 h 80"/>
                <a:gd name="T4" fmla="*/ 0 w 70"/>
                <a:gd name="T5" fmla="*/ 19 h 80"/>
                <a:gd name="T6" fmla="*/ 0 w 70"/>
                <a:gd name="T7" fmla="*/ 59 h 80"/>
                <a:gd name="T8" fmla="*/ 36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6" y="0"/>
                  </a:lnTo>
                  <a:lnTo>
                    <a:pt x="0" y="19"/>
                  </a:lnTo>
                  <a:lnTo>
                    <a:pt x="0" y="59"/>
                  </a:lnTo>
                  <a:lnTo>
                    <a:pt x="36"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52" name="Freeform 96"/>
            <p:cNvSpPr>
              <a:spLocks/>
            </p:cNvSpPr>
            <p:nvPr/>
          </p:nvSpPr>
          <p:spPr bwMode="auto">
            <a:xfrm>
              <a:off x="7377113" y="2784469"/>
              <a:ext cx="111125" cy="128588"/>
            </a:xfrm>
            <a:custGeom>
              <a:avLst/>
              <a:gdLst>
                <a:gd name="T0" fmla="*/ 70 w 70"/>
                <a:gd name="T1" fmla="*/ 20 h 81"/>
                <a:gd name="T2" fmla="*/ 35 w 70"/>
                <a:gd name="T3" fmla="*/ 0 h 81"/>
                <a:gd name="T4" fmla="*/ 0 w 70"/>
                <a:gd name="T5" fmla="*/ 20 h 81"/>
                <a:gd name="T6" fmla="*/ 0 w 70"/>
                <a:gd name="T7" fmla="*/ 60 h 81"/>
                <a:gd name="T8" fmla="*/ 35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5" y="0"/>
                  </a:lnTo>
                  <a:lnTo>
                    <a:pt x="0" y="20"/>
                  </a:lnTo>
                  <a:lnTo>
                    <a:pt x="0" y="60"/>
                  </a:lnTo>
                  <a:lnTo>
                    <a:pt x="35" y="81"/>
                  </a:lnTo>
                  <a:lnTo>
                    <a:pt x="70" y="60"/>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53" name="Freeform 97"/>
            <p:cNvSpPr>
              <a:spLocks/>
            </p:cNvSpPr>
            <p:nvPr/>
          </p:nvSpPr>
          <p:spPr bwMode="auto">
            <a:xfrm>
              <a:off x="7437438" y="2887660"/>
              <a:ext cx="109538" cy="127000"/>
            </a:xfrm>
            <a:custGeom>
              <a:avLst/>
              <a:gdLst>
                <a:gd name="T0" fmla="*/ 69 w 69"/>
                <a:gd name="T1" fmla="*/ 19 h 80"/>
                <a:gd name="T2" fmla="*/ 34 w 69"/>
                <a:gd name="T3" fmla="*/ 0 h 80"/>
                <a:gd name="T4" fmla="*/ 0 w 69"/>
                <a:gd name="T5" fmla="*/ 19 h 80"/>
                <a:gd name="T6" fmla="*/ 0 w 69"/>
                <a:gd name="T7" fmla="*/ 60 h 80"/>
                <a:gd name="T8" fmla="*/ 34 w 69"/>
                <a:gd name="T9" fmla="*/ 80 h 80"/>
                <a:gd name="T10" fmla="*/ 69 w 69"/>
                <a:gd name="T11" fmla="*/ 60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60"/>
                  </a:lnTo>
                  <a:lnTo>
                    <a:pt x="34" y="80"/>
                  </a:lnTo>
                  <a:lnTo>
                    <a:pt x="69" y="60"/>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54" name="Freeform 98"/>
            <p:cNvSpPr>
              <a:spLocks/>
            </p:cNvSpPr>
            <p:nvPr/>
          </p:nvSpPr>
          <p:spPr bwMode="auto">
            <a:xfrm>
              <a:off x="7437437" y="3092445"/>
              <a:ext cx="109538" cy="128588"/>
            </a:xfrm>
            <a:custGeom>
              <a:avLst/>
              <a:gdLst>
                <a:gd name="T0" fmla="*/ 69 w 69"/>
                <a:gd name="T1" fmla="*/ 21 h 81"/>
                <a:gd name="T2" fmla="*/ 34 w 69"/>
                <a:gd name="T3" fmla="*/ 0 h 81"/>
                <a:gd name="T4" fmla="*/ 0 w 69"/>
                <a:gd name="T5" fmla="*/ 21 h 81"/>
                <a:gd name="T6" fmla="*/ 0 w 69"/>
                <a:gd name="T7" fmla="*/ 61 h 81"/>
                <a:gd name="T8" fmla="*/ 34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4" y="0"/>
                  </a:lnTo>
                  <a:lnTo>
                    <a:pt x="0" y="21"/>
                  </a:lnTo>
                  <a:lnTo>
                    <a:pt x="0" y="61"/>
                  </a:lnTo>
                  <a:lnTo>
                    <a:pt x="34" y="81"/>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55" name="Freeform 99"/>
            <p:cNvSpPr>
              <a:spLocks/>
            </p:cNvSpPr>
            <p:nvPr/>
          </p:nvSpPr>
          <p:spPr bwMode="auto">
            <a:xfrm>
              <a:off x="7497763" y="2990845"/>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56" name="Freeform 100"/>
            <p:cNvSpPr>
              <a:spLocks/>
            </p:cNvSpPr>
            <p:nvPr/>
          </p:nvSpPr>
          <p:spPr bwMode="auto">
            <a:xfrm>
              <a:off x="7437437" y="3298819"/>
              <a:ext cx="109538" cy="127000"/>
            </a:xfrm>
            <a:custGeom>
              <a:avLst/>
              <a:gdLst>
                <a:gd name="T0" fmla="*/ 69 w 69"/>
                <a:gd name="T1" fmla="*/ 20 h 80"/>
                <a:gd name="T2" fmla="*/ 34 w 69"/>
                <a:gd name="T3" fmla="*/ 0 h 80"/>
                <a:gd name="T4" fmla="*/ 0 w 69"/>
                <a:gd name="T5" fmla="*/ 20 h 80"/>
                <a:gd name="T6" fmla="*/ 0 w 69"/>
                <a:gd name="T7" fmla="*/ 61 h 80"/>
                <a:gd name="T8" fmla="*/ 34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4" y="0"/>
                  </a:lnTo>
                  <a:lnTo>
                    <a:pt x="0" y="20"/>
                  </a:lnTo>
                  <a:lnTo>
                    <a:pt x="0" y="61"/>
                  </a:lnTo>
                  <a:lnTo>
                    <a:pt x="34" y="80"/>
                  </a:lnTo>
                  <a:lnTo>
                    <a:pt x="69" y="61"/>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57" name="Freeform 101"/>
            <p:cNvSpPr>
              <a:spLocks/>
            </p:cNvSpPr>
            <p:nvPr/>
          </p:nvSpPr>
          <p:spPr bwMode="auto">
            <a:xfrm>
              <a:off x="7497762" y="3195633"/>
              <a:ext cx="109538" cy="127000"/>
            </a:xfrm>
            <a:custGeom>
              <a:avLst/>
              <a:gdLst>
                <a:gd name="T0" fmla="*/ 69 w 69"/>
                <a:gd name="T1" fmla="*/ 21 h 80"/>
                <a:gd name="T2" fmla="*/ 34 w 69"/>
                <a:gd name="T3" fmla="*/ 0 h 80"/>
                <a:gd name="T4" fmla="*/ 0 w 69"/>
                <a:gd name="T5" fmla="*/ 21 h 80"/>
                <a:gd name="T6" fmla="*/ 0 w 69"/>
                <a:gd name="T7" fmla="*/ 61 h 80"/>
                <a:gd name="T8" fmla="*/ 34 w 69"/>
                <a:gd name="T9" fmla="*/ 80 h 80"/>
                <a:gd name="T10" fmla="*/ 69 w 69"/>
                <a:gd name="T11" fmla="*/ 61 h 80"/>
                <a:gd name="T12" fmla="*/ 69 w 69"/>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1"/>
                  </a:moveTo>
                  <a:lnTo>
                    <a:pt x="34" y="0"/>
                  </a:lnTo>
                  <a:lnTo>
                    <a:pt x="0" y="21"/>
                  </a:lnTo>
                  <a:lnTo>
                    <a:pt x="0" y="61"/>
                  </a:lnTo>
                  <a:lnTo>
                    <a:pt x="34" y="80"/>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58" name="Freeform 102"/>
            <p:cNvSpPr>
              <a:spLocks/>
            </p:cNvSpPr>
            <p:nvPr/>
          </p:nvSpPr>
          <p:spPr bwMode="auto">
            <a:xfrm>
              <a:off x="7437437" y="3505195"/>
              <a:ext cx="109538" cy="128588"/>
            </a:xfrm>
            <a:custGeom>
              <a:avLst/>
              <a:gdLst>
                <a:gd name="T0" fmla="*/ 69 w 69"/>
                <a:gd name="T1" fmla="*/ 20 h 81"/>
                <a:gd name="T2" fmla="*/ 34 w 69"/>
                <a:gd name="T3" fmla="*/ 0 h 81"/>
                <a:gd name="T4" fmla="*/ 0 w 69"/>
                <a:gd name="T5" fmla="*/ 20 h 81"/>
                <a:gd name="T6" fmla="*/ 0 w 69"/>
                <a:gd name="T7" fmla="*/ 60 h 81"/>
                <a:gd name="T8" fmla="*/ 34 w 69"/>
                <a:gd name="T9" fmla="*/ 81 h 81"/>
                <a:gd name="T10" fmla="*/ 69 w 69"/>
                <a:gd name="T11" fmla="*/ 60 h 81"/>
                <a:gd name="T12" fmla="*/ 69 w 69"/>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0"/>
                  </a:moveTo>
                  <a:lnTo>
                    <a:pt x="34" y="0"/>
                  </a:lnTo>
                  <a:lnTo>
                    <a:pt x="0" y="20"/>
                  </a:lnTo>
                  <a:lnTo>
                    <a:pt x="0" y="60"/>
                  </a:lnTo>
                  <a:lnTo>
                    <a:pt x="34" y="81"/>
                  </a:lnTo>
                  <a:lnTo>
                    <a:pt x="69" y="60"/>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59" name="Freeform 103"/>
            <p:cNvSpPr>
              <a:spLocks/>
            </p:cNvSpPr>
            <p:nvPr/>
          </p:nvSpPr>
          <p:spPr bwMode="auto">
            <a:xfrm>
              <a:off x="7497763" y="3400420"/>
              <a:ext cx="109538" cy="130175"/>
            </a:xfrm>
            <a:custGeom>
              <a:avLst/>
              <a:gdLst>
                <a:gd name="T0" fmla="*/ 69 w 69"/>
                <a:gd name="T1" fmla="*/ 21 h 82"/>
                <a:gd name="T2" fmla="*/ 34 w 69"/>
                <a:gd name="T3" fmla="*/ 0 h 82"/>
                <a:gd name="T4" fmla="*/ 0 w 69"/>
                <a:gd name="T5" fmla="*/ 21 h 82"/>
                <a:gd name="T6" fmla="*/ 0 w 69"/>
                <a:gd name="T7" fmla="*/ 61 h 82"/>
                <a:gd name="T8" fmla="*/ 34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4" y="0"/>
                  </a:lnTo>
                  <a:lnTo>
                    <a:pt x="0" y="21"/>
                  </a:lnTo>
                  <a:lnTo>
                    <a:pt x="0" y="61"/>
                  </a:lnTo>
                  <a:lnTo>
                    <a:pt x="34" y="82"/>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60" name="Freeform 104"/>
            <p:cNvSpPr>
              <a:spLocks/>
            </p:cNvSpPr>
            <p:nvPr/>
          </p:nvSpPr>
          <p:spPr bwMode="auto">
            <a:xfrm>
              <a:off x="7497774" y="3608386"/>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561" name="Freeform 105"/>
            <p:cNvSpPr>
              <a:spLocks/>
            </p:cNvSpPr>
            <p:nvPr/>
          </p:nvSpPr>
          <p:spPr bwMode="auto">
            <a:xfrm>
              <a:off x="7377114" y="2990850"/>
              <a:ext cx="111125" cy="127000"/>
            </a:xfrm>
            <a:custGeom>
              <a:avLst/>
              <a:gdLst>
                <a:gd name="T0" fmla="*/ 70 w 70"/>
                <a:gd name="T1" fmla="*/ 19 h 80"/>
                <a:gd name="T2" fmla="*/ 35 w 70"/>
                <a:gd name="T3" fmla="*/ 0 h 80"/>
                <a:gd name="T4" fmla="*/ 0 w 70"/>
                <a:gd name="T5" fmla="*/ 19 h 80"/>
                <a:gd name="T6" fmla="*/ 0 w 70"/>
                <a:gd name="T7" fmla="*/ 59 h 80"/>
                <a:gd name="T8" fmla="*/ 35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5" y="0"/>
                  </a:lnTo>
                  <a:lnTo>
                    <a:pt x="0" y="19"/>
                  </a:lnTo>
                  <a:lnTo>
                    <a:pt x="0" y="59"/>
                  </a:lnTo>
                  <a:lnTo>
                    <a:pt x="35"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grpSp>
      <p:grpSp>
        <p:nvGrpSpPr>
          <p:cNvPr id="901" name="Group 900"/>
          <p:cNvGrpSpPr/>
          <p:nvPr/>
        </p:nvGrpSpPr>
        <p:grpSpPr>
          <a:xfrm>
            <a:off x="8082505" y="3637346"/>
            <a:ext cx="306215" cy="303556"/>
            <a:chOff x="5699125" y="3468688"/>
            <a:chExt cx="793751" cy="762000"/>
          </a:xfrm>
        </p:grpSpPr>
        <p:sp>
          <p:nvSpPr>
            <p:cNvPr id="1469" name="Freeform 5"/>
            <p:cNvSpPr>
              <a:spLocks/>
            </p:cNvSpPr>
            <p:nvPr/>
          </p:nvSpPr>
          <p:spPr bwMode="auto">
            <a:xfrm>
              <a:off x="5699125" y="3468688"/>
              <a:ext cx="787400" cy="762000"/>
            </a:xfrm>
            <a:custGeom>
              <a:avLst/>
              <a:gdLst>
                <a:gd name="T0" fmla="*/ 108 w 228"/>
                <a:gd name="T1" fmla="*/ 2 h 220"/>
                <a:gd name="T2" fmla="*/ 147 w 228"/>
                <a:gd name="T3" fmla="*/ 30 h 220"/>
                <a:gd name="T4" fmla="*/ 197 w 228"/>
                <a:gd name="T5" fmla="*/ 39 h 220"/>
                <a:gd name="T6" fmla="*/ 199 w 228"/>
                <a:gd name="T7" fmla="*/ 90 h 220"/>
                <a:gd name="T8" fmla="*/ 223 w 228"/>
                <a:gd name="T9" fmla="*/ 132 h 220"/>
                <a:gd name="T10" fmla="*/ 188 w 228"/>
                <a:gd name="T11" fmla="*/ 159 h 220"/>
                <a:gd name="T12" fmla="*/ 171 w 228"/>
                <a:gd name="T13" fmla="*/ 204 h 220"/>
                <a:gd name="T14" fmla="*/ 121 w 228"/>
                <a:gd name="T15" fmla="*/ 192 h 220"/>
                <a:gd name="T16" fmla="*/ 73 w 228"/>
                <a:gd name="T17" fmla="*/ 213 h 220"/>
                <a:gd name="T18" fmla="*/ 48 w 228"/>
                <a:gd name="T19" fmla="*/ 173 h 220"/>
                <a:gd name="T20" fmla="*/ 4 w 228"/>
                <a:gd name="T21" fmla="*/ 140 h 220"/>
                <a:gd name="T22" fmla="*/ 29 w 228"/>
                <a:gd name="T23" fmla="*/ 93 h 220"/>
                <a:gd name="T24" fmla="*/ 24 w 228"/>
                <a:gd name="T25" fmla="*/ 46 h 220"/>
                <a:gd name="T26" fmla="*/ 73 w 228"/>
                <a:gd name="T27" fmla="*/ 34 h 220"/>
                <a:gd name="T28" fmla="*/ 108 w 228"/>
                <a:gd name="T29" fmla="*/ 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220">
                  <a:moveTo>
                    <a:pt x="108" y="2"/>
                  </a:moveTo>
                  <a:cubicBezTo>
                    <a:pt x="133" y="0"/>
                    <a:pt x="130" y="23"/>
                    <a:pt x="147" y="30"/>
                  </a:cubicBezTo>
                  <a:cubicBezTo>
                    <a:pt x="163" y="38"/>
                    <a:pt x="180" y="21"/>
                    <a:pt x="197" y="39"/>
                  </a:cubicBezTo>
                  <a:cubicBezTo>
                    <a:pt x="213" y="57"/>
                    <a:pt x="194" y="71"/>
                    <a:pt x="199" y="90"/>
                  </a:cubicBezTo>
                  <a:cubicBezTo>
                    <a:pt x="204" y="108"/>
                    <a:pt x="228" y="106"/>
                    <a:pt x="223" y="132"/>
                  </a:cubicBezTo>
                  <a:cubicBezTo>
                    <a:pt x="219" y="157"/>
                    <a:pt x="199" y="143"/>
                    <a:pt x="188" y="159"/>
                  </a:cubicBezTo>
                  <a:cubicBezTo>
                    <a:pt x="178" y="175"/>
                    <a:pt x="187" y="192"/>
                    <a:pt x="171" y="204"/>
                  </a:cubicBezTo>
                  <a:cubicBezTo>
                    <a:pt x="155" y="216"/>
                    <a:pt x="141" y="191"/>
                    <a:pt x="121" y="192"/>
                  </a:cubicBezTo>
                  <a:cubicBezTo>
                    <a:pt x="102" y="194"/>
                    <a:pt x="94" y="220"/>
                    <a:pt x="73" y="213"/>
                  </a:cubicBezTo>
                  <a:cubicBezTo>
                    <a:pt x="50" y="206"/>
                    <a:pt x="63" y="189"/>
                    <a:pt x="48" y="173"/>
                  </a:cubicBezTo>
                  <a:cubicBezTo>
                    <a:pt x="33" y="158"/>
                    <a:pt x="9" y="160"/>
                    <a:pt x="4" y="140"/>
                  </a:cubicBezTo>
                  <a:cubicBezTo>
                    <a:pt x="0" y="121"/>
                    <a:pt x="25" y="112"/>
                    <a:pt x="29" y="93"/>
                  </a:cubicBezTo>
                  <a:cubicBezTo>
                    <a:pt x="33" y="74"/>
                    <a:pt x="11" y="65"/>
                    <a:pt x="24" y="46"/>
                  </a:cubicBezTo>
                  <a:cubicBezTo>
                    <a:pt x="38" y="28"/>
                    <a:pt x="55" y="44"/>
                    <a:pt x="73" y="34"/>
                  </a:cubicBezTo>
                  <a:cubicBezTo>
                    <a:pt x="90" y="25"/>
                    <a:pt x="83" y="4"/>
                    <a:pt x="108" y="2"/>
                  </a:cubicBezTo>
                  <a:close/>
                </a:path>
              </a:pathLst>
            </a:custGeom>
            <a:noFill/>
            <a:ln w="19050"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71" name="Freeform 6"/>
            <p:cNvSpPr>
              <a:spLocks/>
            </p:cNvSpPr>
            <p:nvPr/>
          </p:nvSpPr>
          <p:spPr bwMode="auto">
            <a:xfrm>
              <a:off x="5716588" y="3475038"/>
              <a:ext cx="776288" cy="752475"/>
            </a:xfrm>
            <a:custGeom>
              <a:avLst/>
              <a:gdLst>
                <a:gd name="T0" fmla="*/ 154 w 225"/>
                <a:gd name="T1" fmla="*/ 9 h 217"/>
                <a:gd name="T2" fmla="*/ 173 w 225"/>
                <a:gd name="T3" fmla="*/ 53 h 217"/>
                <a:gd name="T4" fmla="*/ 218 w 225"/>
                <a:gd name="T5" fmla="*/ 75 h 217"/>
                <a:gd name="T6" fmla="*/ 198 w 225"/>
                <a:gd name="T7" fmla="*/ 122 h 217"/>
                <a:gd name="T8" fmla="*/ 201 w 225"/>
                <a:gd name="T9" fmla="*/ 170 h 217"/>
                <a:gd name="T10" fmla="*/ 155 w 225"/>
                <a:gd name="T11" fmla="*/ 183 h 217"/>
                <a:gd name="T12" fmla="*/ 119 w 225"/>
                <a:gd name="T13" fmla="*/ 216 h 217"/>
                <a:gd name="T14" fmla="*/ 77 w 225"/>
                <a:gd name="T15" fmla="*/ 188 h 217"/>
                <a:gd name="T16" fmla="*/ 24 w 225"/>
                <a:gd name="T17" fmla="*/ 184 h 217"/>
                <a:gd name="T18" fmla="*/ 25 w 225"/>
                <a:gd name="T19" fmla="*/ 130 h 217"/>
                <a:gd name="T20" fmla="*/ 1 w 225"/>
                <a:gd name="T21" fmla="*/ 86 h 217"/>
                <a:gd name="T22" fmla="*/ 37 w 225"/>
                <a:gd name="T23" fmla="*/ 56 h 217"/>
                <a:gd name="T24" fmla="*/ 57 w 225"/>
                <a:gd name="T25" fmla="*/ 11 h 217"/>
                <a:gd name="T26" fmla="*/ 107 w 225"/>
                <a:gd name="T27" fmla="*/ 24 h 217"/>
                <a:gd name="T28" fmla="*/ 154 w 225"/>
                <a:gd name="T29" fmla="*/ 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217">
                  <a:moveTo>
                    <a:pt x="154" y="9"/>
                  </a:moveTo>
                  <a:cubicBezTo>
                    <a:pt x="177" y="20"/>
                    <a:pt x="162" y="39"/>
                    <a:pt x="173" y="53"/>
                  </a:cubicBezTo>
                  <a:cubicBezTo>
                    <a:pt x="185" y="67"/>
                    <a:pt x="211" y="52"/>
                    <a:pt x="218" y="75"/>
                  </a:cubicBezTo>
                  <a:cubicBezTo>
                    <a:pt x="225" y="98"/>
                    <a:pt x="201" y="103"/>
                    <a:pt x="198" y="122"/>
                  </a:cubicBezTo>
                  <a:cubicBezTo>
                    <a:pt x="194" y="140"/>
                    <a:pt x="211" y="156"/>
                    <a:pt x="201" y="170"/>
                  </a:cubicBezTo>
                  <a:cubicBezTo>
                    <a:pt x="189" y="186"/>
                    <a:pt x="172" y="173"/>
                    <a:pt x="155" y="183"/>
                  </a:cubicBezTo>
                  <a:cubicBezTo>
                    <a:pt x="138" y="192"/>
                    <a:pt x="142" y="215"/>
                    <a:pt x="119" y="216"/>
                  </a:cubicBezTo>
                  <a:cubicBezTo>
                    <a:pt x="95" y="217"/>
                    <a:pt x="96" y="195"/>
                    <a:pt x="77" y="188"/>
                  </a:cubicBezTo>
                  <a:cubicBezTo>
                    <a:pt x="59" y="180"/>
                    <a:pt x="37" y="199"/>
                    <a:pt x="24" y="184"/>
                  </a:cubicBezTo>
                  <a:cubicBezTo>
                    <a:pt x="10" y="168"/>
                    <a:pt x="31" y="150"/>
                    <a:pt x="25" y="130"/>
                  </a:cubicBezTo>
                  <a:cubicBezTo>
                    <a:pt x="18" y="110"/>
                    <a:pt x="0" y="105"/>
                    <a:pt x="1" y="86"/>
                  </a:cubicBezTo>
                  <a:cubicBezTo>
                    <a:pt x="2" y="64"/>
                    <a:pt x="25" y="71"/>
                    <a:pt x="37" y="56"/>
                  </a:cubicBezTo>
                  <a:cubicBezTo>
                    <a:pt x="49" y="40"/>
                    <a:pt x="37" y="21"/>
                    <a:pt x="57" y="11"/>
                  </a:cubicBezTo>
                  <a:cubicBezTo>
                    <a:pt x="78" y="0"/>
                    <a:pt x="87" y="25"/>
                    <a:pt x="107" y="24"/>
                  </a:cubicBezTo>
                  <a:cubicBezTo>
                    <a:pt x="126" y="23"/>
                    <a:pt x="136" y="1"/>
                    <a:pt x="154" y="9"/>
                  </a:cubicBezTo>
                  <a:close/>
                </a:path>
              </a:pathLst>
            </a:custGeom>
            <a:noFill/>
            <a:ln w="19050"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grpSp>
      <p:grpSp>
        <p:nvGrpSpPr>
          <p:cNvPr id="902" name="Group 901"/>
          <p:cNvGrpSpPr/>
          <p:nvPr/>
        </p:nvGrpSpPr>
        <p:grpSpPr>
          <a:xfrm>
            <a:off x="8173035" y="3605833"/>
            <a:ext cx="124901" cy="90593"/>
            <a:chOff x="7997202" y="6214672"/>
            <a:chExt cx="175199" cy="123059"/>
          </a:xfrm>
        </p:grpSpPr>
        <p:sp>
          <p:nvSpPr>
            <p:cNvPr id="1464" name="Oval 1463"/>
            <p:cNvSpPr>
              <a:spLocks noChangeAspect="1"/>
            </p:cNvSpPr>
            <p:nvPr/>
          </p:nvSpPr>
          <p:spPr>
            <a:xfrm>
              <a:off x="8018965" y="621467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65" name="Oval 1464"/>
            <p:cNvSpPr>
              <a:spLocks noChangeAspect="1"/>
            </p:cNvSpPr>
            <p:nvPr/>
          </p:nvSpPr>
          <p:spPr>
            <a:xfrm>
              <a:off x="8084619" y="621467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67" name="Oval 1466"/>
            <p:cNvSpPr>
              <a:spLocks noChangeAspect="1"/>
            </p:cNvSpPr>
            <p:nvPr/>
          </p:nvSpPr>
          <p:spPr>
            <a:xfrm>
              <a:off x="7997202" y="624994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68" name="Oval 1467"/>
            <p:cNvSpPr>
              <a:spLocks noChangeAspect="1"/>
            </p:cNvSpPr>
            <p:nvPr/>
          </p:nvSpPr>
          <p:spPr>
            <a:xfrm>
              <a:off x="8062856" y="624994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903" name="Group 902"/>
          <p:cNvGrpSpPr/>
          <p:nvPr/>
        </p:nvGrpSpPr>
        <p:grpSpPr>
          <a:xfrm>
            <a:off x="8141495" y="3653276"/>
            <a:ext cx="233377" cy="221900"/>
            <a:chOff x="-865422" y="229141"/>
            <a:chExt cx="327358" cy="301424"/>
          </a:xfrm>
          <a:solidFill>
            <a:srgbClr val="00B050"/>
          </a:solidFill>
        </p:grpSpPr>
        <p:sp>
          <p:nvSpPr>
            <p:cNvPr id="1458" name="Oval 1457"/>
            <p:cNvSpPr>
              <a:spLocks noChangeAspect="1"/>
            </p:cNvSpPr>
            <p:nvPr/>
          </p:nvSpPr>
          <p:spPr>
            <a:xfrm>
              <a:off x="-623874" y="315268"/>
              <a:ext cx="45718"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60" name="Oval 1459"/>
            <p:cNvSpPr>
              <a:spLocks noChangeAspect="1"/>
            </p:cNvSpPr>
            <p:nvPr/>
          </p:nvSpPr>
          <p:spPr>
            <a:xfrm>
              <a:off x="-865422" y="252812"/>
              <a:ext cx="45720"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61" name="Oval 1460"/>
            <p:cNvSpPr>
              <a:spLocks noChangeAspect="1"/>
            </p:cNvSpPr>
            <p:nvPr/>
          </p:nvSpPr>
          <p:spPr>
            <a:xfrm>
              <a:off x="-589184"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62" name="Oval 1461"/>
            <p:cNvSpPr>
              <a:spLocks noChangeAspect="1"/>
            </p:cNvSpPr>
            <p:nvPr/>
          </p:nvSpPr>
          <p:spPr>
            <a:xfrm>
              <a:off x="-634718" y="229141"/>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63" name="Oval 1462"/>
            <p:cNvSpPr>
              <a:spLocks noChangeAspect="1"/>
            </p:cNvSpPr>
            <p:nvPr/>
          </p:nvSpPr>
          <p:spPr>
            <a:xfrm>
              <a:off x="-583783" y="484846"/>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904" name="Group 903"/>
          <p:cNvGrpSpPr/>
          <p:nvPr/>
        </p:nvGrpSpPr>
        <p:grpSpPr>
          <a:xfrm rot="4061677">
            <a:off x="8001337" y="3712130"/>
            <a:ext cx="395493" cy="211081"/>
            <a:chOff x="-768513" y="149011"/>
            <a:chExt cx="537230" cy="296083"/>
          </a:xfrm>
          <a:solidFill>
            <a:srgbClr val="00B050"/>
          </a:solidFill>
        </p:grpSpPr>
        <p:sp>
          <p:nvSpPr>
            <p:cNvPr id="1450" name="Oval 1449"/>
            <p:cNvSpPr>
              <a:spLocks noChangeAspect="1"/>
            </p:cNvSpPr>
            <p:nvPr/>
          </p:nvSpPr>
          <p:spPr>
            <a:xfrm>
              <a:off x="-639519" y="325369"/>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51" name="Oval 1450"/>
            <p:cNvSpPr>
              <a:spLocks noChangeAspect="1"/>
            </p:cNvSpPr>
            <p:nvPr/>
          </p:nvSpPr>
          <p:spPr>
            <a:xfrm>
              <a:off x="-397890" y="279728"/>
              <a:ext cx="45719" cy="45717"/>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52" name="Oval 1451"/>
            <p:cNvSpPr>
              <a:spLocks noChangeAspect="1"/>
            </p:cNvSpPr>
            <p:nvPr/>
          </p:nvSpPr>
          <p:spPr>
            <a:xfrm>
              <a:off x="-610052"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53" name="Oval 1452"/>
            <p:cNvSpPr>
              <a:spLocks noChangeAspect="1"/>
            </p:cNvSpPr>
            <p:nvPr/>
          </p:nvSpPr>
          <p:spPr>
            <a:xfrm>
              <a:off x="-510746" y="393932"/>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54" name="Oval 1453"/>
            <p:cNvSpPr>
              <a:spLocks noChangeAspect="1"/>
            </p:cNvSpPr>
            <p:nvPr/>
          </p:nvSpPr>
          <p:spPr>
            <a:xfrm>
              <a:off x="-768513" y="332839"/>
              <a:ext cx="45719" cy="45717"/>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56" name="Oval 1455"/>
            <p:cNvSpPr>
              <a:spLocks noChangeAspect="1"/>
            </p:cNvSpPr>
            <p:nvPr/>
          </p:nvSpPr>
          <p:spPr>
            <a:xfrm>
              <a:off x="-277002" y="149011"/>
              <a:ext cx="45719" cy="45718"/>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57" name="Oval 1456"/>
            <p:cNvSpPr>
              <a:spLocks noChangeAspect="1"/>
            </p:cNvSpPr>
            <p:nvPr/>
          </p:nvSpPr>
          <p:spPr>
            <a:xfrm>
              <a:off x="-481178" y="311267"/>
              <a:ext cx="45719" cy="45717"/>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sp>
        <p:nvSpPr>
          <p:cNvPr id="905" name="Freeform 904"/>
          <p:cNvSpPr/>
          <p:nvPr/>
        </p:nvSpPr>
        <p:spPr>
          <a:xfrm rot="14588010">
            <a:off x="10348398" y="3597758"/>
            <a:ext cx="496657" cy="99956"/>
          </a:xfrm>
          <a:custGeom>
            <a:avLst/>
            <a:gdLst>
              <a:gd name="connsiteX0" fmla="*/ 0 w 458850"/>
              <a:gd name="connsiteY0" fmla="*/ 39613 h 257761"/>
              <a:gd name="connsiteX1" fmla="*/ 277291 w 458850"/>
              <a:gd name="connsiteY1" fmla="*/ 257484 h 257761"/>
              <a:gd name="connsiteX2" fmla="*/ 458850 w 458850"/>
              <a:gd name="connsiteY2" fmla="*/ 0 h 257761"/>
              <a:gd name="connsiteX0" fmla="*/ 0 w 458850"/>
              <a:gd name="connsiteY0" fmla="*/ 39613 h 39613"/>
              <a:gd name="connsiteX1" fmla="*/ 458850 w 458850"/>
              <a:gd name="connsiteY1" fmla="*/ 0 h 39613"/>
              <a:gd name="connsiteX0" fmla="*/ 0 w 458850"/>
              <a:gd name="connsiteY0" fmla="*/ 39613 h 110708"/>
              <a:gd name="connsiteX1" fmla="*/ 458850 w 458850"/>
              <a:gd name="connsiteY1" fmla="*/ 0 h 110708"/>
              <a:gd name="connsiteX0" fmla="*/ 0 w 458850"/>
              <a:gd name="connsiteY0" fmla="*/ 39613 h 137377"/>
              <a:gd name="connsiteX1" fmla="*/ 458850 w 458850"/>
              <a:gd name="connsiteY1" fmla="*/ 0 h 137377"/>
              <a:gd name="connsiteX0" fmla="*/ 0 w 458850"/>
              <a:gd name="connsiteY0" fmla="*/ 39613 h 123202"/>
              <a:gd name="connsiteX1" fmla="*/ 458850 w 458850"/>
              <a:gd name="connsiteY1" fmla="*/ 0 h 123202"/>
              <a:gd name="connsiteX0" fmla="*/ 0 w 389527"/>
              <a:gd name="connsiteY0" fmla="*/ 42914 h 125288"/>
              <a:gd name="connsiteX1" fmla="*/ 389527 w 389527"/>
              <a:gd name="connsiteY1" fmla="*/ 0 h 125288"/>
              <a:gd name="connsiteX0" fmla="*/ 0 w 389527"/>
              <a:gd name="connsiteY0" fmla="*/ 42914 h 132397"/>
              <a:gd name="connsiteX1" fmla="*/ 389527 w 389527"/>
              <a:gd name="connsiteY1" fmla="*/ 0 h 132397"/>
              <a:gd name="connsiteX0" fmla="*/ 0 w 491134"/>
              <a:gd name="connsiteY0" fmla="*/ 0 h 135657"/>
              <a:gd name="connsiteX1" fmla="*/ 491134 w 491134"/>
              <a:gd name="connsiteY1" fmla="*/ 47041 h 135657"/>
              <a:gd name="connsiteX0" fmla="*/ 0 w 491134"/>
              <a:gd name="connsiteY0" fmla="*/ 0 h 152991"/>
              <a:gd name="connsiteX1" fmla="*/ 491134 w 491134"/>
              <a:gd name="connsiteY1" fmla="*/ 47041 h 152991"/>
              <a:gd name="connsiteX0" fmla="*/ 0 w 452173"/>
              <a:gd name="connsiteY0" fmla="*/ 11798 h 130141"/>
              <a:gd name="connsiteX1" fmla="*/ 452173 w 452173"/>
              <a:gd name="connsiteY1" fmla="*/ 0 h 130141"/>
              <a:gd name="connsiteX0" fmla="*/ 0 w 452173"/>
              <a:gd name="connsiteY0" fmla="*/ 11798 h 114820"/>
              <a:gd name="connsiteX1" fmla="*/ 452173 w 452173"/>
              <a:gd name="connsiteY1" fmla="*/ 0 h 114820"/>
            </a:gdLst>
            <a:ahLst/>
            <a:cxnLst>
              <a:cxn ang="0">
                <a:pos x="connsiteX0" y="connsiteY0"/>
              </a:cxn>
              <a:cxn ang="0">
                <a:pos x="connsiteX1" y="connsiteY1"/>
              </a:cxn>
            </a:cxnLst>
            <a:rect l="l" t="t" r="r" b="b"/>
            <a:pathLst>
              <a:path w="452173" h="114820">
                <a:moveTo>
                  <a:pt x="0" y="11798"/>
                </a:moveTo>
                <a:cubicBezTo>
                  <a:pt x="106313" y="109427"/>
                  <a:pt x="270334" y="188954"/>
                  <a:pt x="452173" y="0"/>
                </a:cubicBezTo>
              </a:path>
            </a:pathLst>
          </a:custGeom>
          <a:noFill/>
          <a:ln w="25400">
            <a:solidFill>
              <a:schemeClr val="tx1">
                <a:lumMod val="75000"/>
                <a:lumOff val="25000"/>
              </a:schemeClr>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sp>
        <p:nvSpPr>
          <p:cNvPr id="906" name="Freeform 5"/>
          <p:cNvSpPr>
            <a:spLocks/>
          </p:cNvSpPr>
          <p:nvPr/>
        </p:nvSpPr>
        <p:spPr bwMode="auto">
          <a:xfrm>
            <a:off x="6018246" y="1621741"/>
            <a:ext cx="5345716" cy="3475391"/>
          </a:xfrm>
          <a:custGeom>
            <a:avLst/>
            <a:gdLst>
              <a:gd name="T0" fmla="*/ 284 w 1840"/>
              <a:gd name="T1" fmla="*/ 0 h 1196"/>
              <a:gd name="T2" fmla="*/ 246 w 1840"/>
              <a:gd name="T3" fmla="*/ 72 h 1196"/>
              <a:gd name="T4" fmla="*/ 211 w 1840"/>
              <a:gd name="T5" fmla="*/ 95 h 1196"/>
              <a:gd name="T6" fmla="*/ 66 w 1840"/>
              <a:gd name="T7" fmla="*/ 166 h 1196"/>
              <a:gd name="T8" fmla="*/ 75 w 1840"/>
              <a:gd name="T9" fmla="*/ 435 h 1196"/>
              <a:gd name="T10" fmla="*/ 173 w 1840"/>
              <a:gd name="T11" fmla="*/ 490 h 1196"/>
              <a:gd name="T12" fmla="*/ 202 w 1840"/>
              <a:gd name="T13" fmla="*/ 519 h 1196"/>
              <a:gd name="T14" fmla="*/ 1259 w 1840"/>
              <a:gd name="T15" fmla="*/ 1196 h 1196"/>
              <a:gd name="T16" fmla="*/ 1840 w 1840"/>
              <a:gd name="T17" fmla="*/ 1064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0" h="1196">
                <a:moveTo>
                  <a:pt x="284" y="0"/>
                </a:moveTo>
                <a:cubicBezTo>
                  <a:pt x="270" y="23"/>
                  <a:pt x="257" y="47"/>
                  <a:pt x="246" y="72"/>
                </a:cubicBezTo>
                <a:cubicBezTo>
                  <a:pt x="239" y="85"/>
                  <a:pt x="226" y="94"/>
                  <a:pt x="211" y="95"/>
                </a:cubicBezTo>
                <a:cubicBezTo>
                  <a:pt x="157" y="97"/>
                  <a:pt x="104" y="121"/>
                  <a:pt x="66" y="166"/>
                </a:cubicBezTo>
                <a:cubicBezTo>
                  <a:pt x="0" y="244"/>
                  <a:pt x="4" y="362"/>
                  <a:pt x="75" y="435"/>
                </a:cubicBezTo>
                <a:cubicBezTo>
                  <a:pt x="103" y="463"/>
                  <a:pt x="137" y="482"/>
                  <a:pt x="173" y="490"/>
                </a:cubicBezTo>
                <a:cubicBezTo>
                  <a:pt x="187" y="494"/>
                  <a:pt x="199" y="505"/>
                  <a:pt x="202" y="519"/>
                </a:cubicBezTo>
                <a:cubicBezTo>
                  <a:pt x="299" y="905"/>
                  <a:pt x="736" y="1196"/>
                  <a:pt x="1259" y="1196"/>
                </a:cubicBezTo>
                <a:cubicBezTo>
                  <a:pt x="1473" y="1196"/>
                  <a:pt x="1672" y="1147"/>
                  <a:pt x="1840" y="1064"/>
                </a:cubicBezTo>
              </a:path>
            </a:pathLst>
          </a:custGeom>
          <a:noFill/>
          <a:ln w="44450" cap="flat">
            <a:solidFill>
              <a:srgbClr val="A6A6A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907" name="Freeform 906"/>
          <p:cNvSpPr/>
          <p:nvPr/>
        </p:nvSpPr>
        <p:spPr>
          <a:xfrm>
            <a:off x="601079" y="3659261"/>
            <a:ext cx="1296932" cy="1302360"/>
          </a:xfrm>
          <a:custGeom>
            <a:avLst/>
            <a:gdLst>
              <a:gd name="connsiteX0" fmla="*/ 346931 w 1374956"/>
              <a:gd name="connsiteY0" fmla="*/ 0 h 1375820"/>
              <a:gd name="connsiteX1" fmla="*/ 1374956 w 1374956"/>
              <a:gd name="connsiteY1" fmla="*/ 687910 h 1375820"/>
              <a:gd name="connsiteX2" fmla="*/ 346931 w 1374956"/>
              <a:gd name="connsiteY2" fmla="*/ 1375820 h 1375820"/>
              <a:gd name="connsiteX3" fmla="*/ 90012 w 1374956"/>
              <a:gd name="connsiteY3" fmla="*/ 1354163 h 1375820"/>
              <a:gd name="connsiteX4" fmla="*/ 0 w 1374956"/>
              <a:gd name="connsiteY4" fmla="*/ 1334622 h 1375820"/>
              <a:gd name="connsiteX5" fmla="*/ 0 w 1374956"/>
              <a:gd name="connsiteY5" fmla="*/ 41199 h 1375820"/>
              <a:gd name="connsiteX6" fmla="*/ 90012 w 1374956"/>
              <a:gd name="connsiteY6" fmla="*/ 21657 h 1375820"/>
              <a:gd name="connsiteX7" fmla="*/ 346931 w 1374956"/>
              <a:gd name="connsiteY7" fmla="*/ 0 h 137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956" h="1375820">
                <a:moveTo>
                  <a:pt x="346931" y="0"/>
                </a:moveTo>
                <a:cubicBezTo>
                  <a:pt x="914694" y="0"/>
                  <a:pt x="1374956" y="307988"/>
                  <a:pt x="1374956" y="687910"/>
                </a:cubicBezTo>
                <a:cubicBezTo>
                  <a:pt x="1374956" y="1067832"/>
                  <a:pt x="914694" y="1375820"/>
                  <a:pt x="346931" y="1375820"/>
                </a:cubicBezTo>
                <a:cubicBezTo>
                  <a:pt x="258219" y="1375820"/>
                  <a:pt x="172130" y="1368301"/>
                  <a:pt x="90012" y="1354163"/>
                </a:cubicBezTo>
                <a:lnTo>
                  <a:pt x="0" y="1334622"/>
                </a:lnTo>
                <a:lnTo>
                  <a:pt x="0" y="41199"/>
                </a:lnTo>
                <a:lnTo>
                  <a:pt x="90012" y="21657"/>
                </a:lnTo>
                <a:cubicBezTo>
                  <a:pt x="172130" y="7519"/>
                  <a:pt x="258219" y="0"/>
                  <a:pt x="346931" y="0"/>
                </a:cubicBezTo>
                <a:close/>
              </a:path>
            </a:pathLst>
          </a:custGeom>
          <a:noFill/>
          <a:ln w="19050">
            <a:solidFill>
              <a:schemeClr val="bg1">
                <a:lumMod val="65000"/>
              </a:schemeClr>
            </a:solidFill>
            <a:miter lim="800000"/>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defTabSz="892363" hangingPunct="1">
              <a:defRPr/>
            </a:pPr>
            <a:endParaRPr lang="en-US" sz="1171" dirty="0">
              <a:solidFill>
                <a:srgbClr val="FFFFFF"/>
              </a:solidFill>
            </a:endParaRPr>
          </a:p>
        </p:txBody>
      </p:sp>
      <p:sp>
        <p:nvSpPr>
          <p:cNvPr id="908" name="TextBox 907"/>
          <p:cNvSpPr txBox="1"/>
          <p:nvPr/>
        </p:nvSpPr>
        <p:spPr>
          <a:xfrm>
            <a:off x="676620" y="4597333"/>
            <a:ext cx="694101" cy="189154"/>
          </a:xfrm>
          <a:prstGeom prst="rect">
            <a:avLst/>
          </a:prstGeom>
          <a:noFill/>
        </p:spPr>
        <p:txBody>
          <a:bodyPr wrap="none" lIns="0" tIns="0" rIns="0" bIns="0" rtlCol="0">
            <a:spAutoFit/>
          </a:bodyPr>
          <a:lstStyle/>
          <a:p>
            <a:pPr defTabSz="892363" fontAlgn="auto" hangingPunct="1">
              <a:lnSpc>
                <a:spcPct val="90000"/>
              </a:lnSpc>
              <a:spcBef>
                <a:spcPts val="0"/>
              </a:spcBef>
              <a:spcAft>
                <a:spcPts val="0"/>
              </a:spcAft>
            </a:pPr>
            <a:r>
              <a:rPr lang="en-US" sz="1366" cap="small" dirty="0">
                <a:solidFill>
                  <a:prstClr val="black">
                    <a:lumMod val="65000"/>
                    <a:lumOff val="35000"/>
                  </a:prstClr>
                </a:solidFill>
                <a:latin typeface="Arial" charset="0"/>
                <a:ea typeface="+mn-ea"/>
                <a:cs typeface="+mn-cs"/>
              </a:rPr>
              <a:t>Nucleus</a:t>
            </a:r>
          </a:p>
        </p:txBody>
      </p:sp>
      <p:cxnSp>
        <p:nvCxnSpPr>
          <p:cNvPr id="909" name="Straight Connector 908"/>
          <p:cNvCxnSpPr/>
          <p:nvPr/>
        </p:nvCxnSpPr>
        <p:spPr>
          <a:xfrm>
            <a:off x="601080" y="4265722"/>
            <a:ext cx="970630" cy="0"/>
          </a:xfrm>
          <a:prstGeom prst="line">
            <a:avLst/>
          </a:prstGeom>
          <a:ln w="76200" cmpd="dbl">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a:off x="771667" y="4265722"/>
            <a:ext cx="528957" cy="0"/>
          </a:xfrm>
          <a:prstGeom prst="line">
            <a:avLst/>
          </a:prstGeom>
          <a:ln w="76200" cmpd="dbl">
            <a:solidFill>
              <a:srgbClr val="7030A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11" name="Group 910"/>
          <p:cNvGrpSpPr/>
          <p:nvPr/>
        </p:nvGrpSpPr>
        <p:grpSpPr>
          <a:xfrm>
            <a:off x="10049009" y="3174816"/>
            <a:ext cx="306215" cy="335069"/>
            <a:chOff x="8219581" y="3439117"/>
            <a:chExt cx="429527" cy="455151"/>
          </a:xfrm>
        </p:grpSpPr>
        <p:grpSp>
          <p:nvGrpSpPr>
            <p:cNvPr id="1440" name="Group 1439"/>
            <p:cNvGrpSpPr/>
            <p:nvPr/>
          </p:nvGrpSpPr>
          <p:grpSpPr>
            <a:xfrm>
              <a:off x="8219581" y="3481923"/>
              <a:ext cx="429527" cy="412345"/>
              <a:chOff x="5699125" y="3468688"/>
              <a:chExt cx="793751" cy="762000"/>
            </a:xfrm>
          </p:grpSpPr>
          <p:sp>
            <p:nvSpPr>
              <p:cNvPr id="1447" name="Freeform 5"/>
              <p:cNvSpPr>
                <a:spLocks/>
              </p:cNvSpPr>
              <p:nvPr/>
            </p:nvSpPr>
            <p:spPr bwMode="auto">
              <a:xfrm>
                <a:off x="5699125" y="3468688"/>
                <a:ext cx="787400" cy="762000"/>
              </a:xfrm>
              <a:custGeom>
                <a:avLst/>
                <a:gdLst>
                  <a:gd name="T0" fmla="*/ 108 w 228"/>
                  <a:gd name="T1" fmla="*/ 2 h 220"/>
                  <a:gd name="T2" fmla="*/ 147 w 228"/>
                  <a:gd name="T3" fmla="*/ 30 h 220"/>
                  <a:gd name="T4" fmla="*/ 197 w 228"/>
                  <a:gd name="T5" fmla="*/ 39 h 220"/>
                  <a:gd name="T6" fmla="*/ 199 w 228"/>
                  <a:gd name="T7" fmla="*/ 90 h 220"/>
                  <a:gd name="T8" fmla="*/ 223 w 228"/>
                  <a:gd name="T9" fmla="*/ 132 h 220"/>
                  <a:gd name="T10" fmla="*/ 188 w 228"/>
                  <a:gd name="T11" fmla="*/ 159 h 220"/>
                  <a:gd name="T12" fmla="*/ 171 w 228"/>
                  <a:gd name="T13" fmla="*/ 204 h 220"/>
                  <a:gd name="T14" fmla="*/ 121 w 228"/>
                  <a:gd name="T15" fmla="*/ 192 h 220"/>
                  <a:gd name="T16" fmla="*/ 73 w 228"/>
                  <a:gd name="T17" fmla="*/ 213 h 220"/>
                  <a:gd name="T18" fmla="*/ 48 w 228"/>
                  <a:gd name="T19" fmla="*/ 173 h 220"/>
                  <a:gd name="T20" fmla="*/ 4 w 228"/>
                  <a:gd name="T21" fmla="*/ 140 h 220"/>
                  <a:gd name="T22" fmla="*/ 29 w 228"/>
                  <a:gd name="T23" fmla="*/ 93 h 220"/>
                  <a:gd name="T24" fmla="*/ 24 w 228"/>
                  <a:gd name="T25" fmla="*/ 46 h 220"/>
                  <a:gd name="T26" fmla="*/ 73 w 228"/>
                  <a:gd name="T27" fmla="*/ 34 h 220"/>
                  <a:gd name="T28" fmla="*/ 108 w 228"/>
                  <a:gd name="T29" fmla="*/ 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220">
                    <a:moveTo>
                      <a:pt x="108" y="2"/>
                    </a:moveTo>
                    <a:cubicBezTo>
                      <a:pt x="133" y="0"/>
                      <a:pt x="130" y="23"/>
                      <a:pt x="147" y="30"/>
                    </a:cubicBezTo>
                    <a:cubicBezTo>
                      <a:pt x="163" y="38"/>
                      <a:pt x="180" y="21"/>
                      <a:pt x="197" y="39"/>
                    </a:cubicBezTo>
                    <a:cubicBezTo>
                      <a:pt x="213" y="57"/>
                      <a:pt x="194" y="71"/>
                      <a:pt x="199" y="90"/>
                    </a:cubicBezTo>
                    <a:cubicBezTo>
                      <a:pt x="204" y="108"/>
                      <a:pt x="228" y="106"/>
                      <a:pt x="223" y="132"/>
                    </a:cubicBezTo>
                    <a:cubicBezTo>
                      <a:pt x="219" y="157"/>
                      <a:pt x="199" y="143"/>
                      <a:pt x="188" y="159"/>
                    </a:cubicBezTo>
                    <a:cubicBezTo>
                      <a:pt x="178" y="175"/>
                      <a:pt x="187" y="192"/>
                      <a:pt x="171" y="204"/>
                    </a:cubicBezTo>
                    <a:cubicBezTo>
                      <a:pt x="155" y="216"/>
                      <a:pt x="141" y="191"/>
                      <a:pt x="121" y="192"/>
                    </a:cubicBezTo>
                    <a:cubicBezTo>
                      <a:pt x="102" y="194"/>
                      <a:pt x="94" y="220"/>
                      <a:pt x="73" y="213"/>
                    </a:cubicBezTo>
                    <a:cubicBezTo>
                      <a:pt x="50" y="206"/>
                      <a:pt x="63" y="189"/>
                      <a:pt x="48" y="173"/>
                    </a:cubicBezTo>
                    <a:cubicBezTo>
                      <a:pt x="33" y="158"/>
                      <a:pt x="9" y="160"/>
                      <a:pt x="4" y="140"/>
                    </a:cubicBezTo>
                    <a:cubicBezTo>
                      <a:pt x="0" y="121"/>
                      <a:pt x="25" y="112"/>
                      <a:pt x="29" y="93"/>
                    </a:cubicBezTo>
                    <a:cubicBezTo>
                      <a:pt x="33" y="74"/>
                      <a:pt x="11" y="65"/>
                      <a:pt x="24" y="46"/>
                    </a:cubicBezTo>
                    <a:cubicBezTo>
                      <a:pt x="38" y="28"/>
                      <a:pt x="55" y="44"/>
                      <a:pt x="73" y="34"/>
                    </a:cubicBezTo>
                    <a:cubicBezTo>
                      <a:pt x="90" y="25"/>
                      <a:pt x="83" y="4"/>
                      <a:pt x="108" y="2"/>
                    </a:cubicBezTo>
                    <a:close/>
                  </a:path>
                </a:pathLst>
              </a:custGeom>
              <a:noFill/>
              <a:ln w="19050"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49" name="Freeform 6"/>
              <p:cNvSpPr>
                <a:spLocks/>
              </p:cNvSpPr>
              <p:nvPr/>
            </p:nvSpPr>
            <p:spPr bwMode="auto">
              <a:xfrm>
                <a:off x="5716588" y="3475038"/>
                <a:ext cx="776288" cy="752475"/>
              </a:xfrm>
              <a:custGeom>
                <a:avLst/>
                <a:gdLst>
                  <a:gd name="T0" fmla="*/ 154 w 225"/>
                  <a:gd name="T1" fmla="*/ 9 h 217"/>
                  <a:gd name="T2" fmla="*/ 173 w 225"/>
                  <a:gd name="T3" fmla="*/ 53 h 217"/>
                  <a:gd name="T4" fmla="*/ 218 w 225"/>
                  <a:gd name="T5" fmla="*/ 75 h 217"/>
                  <a:gd name="T6" fmla="*/ 198 w 225"/>
                  <a:gd name="T7" fmla="*/ 122 h 217"/>
                  <a:gd name="T8" fmla="*/ 201 w 225"/>
                  <a:gd name="T9" fmla="*/ 170 h 217"/>
                  <a:gd name="T10" fmla="*/ 155 w 225"/>
                  <a:gd name="T11" fmla="*/ 183 h 217"/>
                  <a:gd name="T12" fmla="*/ 119 w 225"/>
                  <a:gd name="T13" fmla="*/ 216 h 217"/>
                  <a:gd name="T14" fmla="*/ 77 w 225"/>
                  <a:gd name="T15" fmla="*/ 188 h 217"/>
                  <a:gd name="T16" fmla="*/ 24 w 225"/>
                  <a:gd name="T17" fmla="*/ 184 h 217"/>
                  <a:gd name="T18" fmla="*/ 25 w 225"/>
                  <a:gd name="T19" fmla="*/ 130 h 217"/>
                  <a:gd name="T20" fmla="*/ 1 w 225"/>
                  <a:gd name="T21" fmla="*/ 86 h 217"/>
                  <a:gd name="T22" fmla="*/ 37 w 225"/>
                  <a:gd name="T23" fmla="*/ 56 h 217"/>
                  <a:gd name="T24" fmla="*/ 57 w 225"/>
                  <a:gd name="T25" fmla="*/ 11 h 217"/>
                  <a:gd name="T26" fmla="*/ 107 w 225"/>
                  <a:gd name="T27" fmla="*/ 24 h 217"/>
                  <a:gd name="T28" fmla="*/ 154 w 225"/>
                  <a:gd name="T29" fmla="*/ 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217">
                    <a:moveTo>
                      <a:pt x="154" y="9"/>
                    </a:moveTo>
                    <a:cubicBezTo>
                      <a:pt x="177" y="20"/>
                      <a:pt x="162" y="39"/>
                      <a:pt x="173" y="53"/>
                    </a:cubicBezTo>
                    <a:cubicBezTo>
                      <a:pt x="185" y="67"/>
                      <a:pt x="211" y="52"/>
                      <a:pt x="218" y="75"/>
                    </a:cubicBezTo>
                    <a:cubicBezTo>
                      <a:pt x="225" y="98"/>
                      <a:pt x="201" y="103"/>
                      <a:pt x="198" y="122"/>
                    </a:cubicBezTo>
                    <a:cubicBezTo>
                      <a:pt x="194" y="140"/>
                      <a:pt x="211" y="156"/>
                      <a:pt x="201" y="170"/>
                    </a:cubicBezTo>
                    <a:cubicBezTo>
                      <a:pt x="189" y="186"/>
                      <a:pt x="172" y="173"/>
                      <a:pt x="155" y="183"/>
                    </a:cubicBezTo>
                    <a:cubicBezTo>
                      <a:pt x="138" y="192"/>
                      <a:pt x="142" y="215"/>
                      <a:pt x="119" y="216"/>
                    </a:cubicBezTo>
                    <a:cubicBezTo>
                      <a:pt x="95" y="217"/>
                      <a:pt x="96" y="195"/>
                      <a:pt x="77" y="188"/>
                    </a:cubicBezTo>
                    <a:cubicBezTo>
                      <a:pt x="59" y="180"/>
                      <a:pt x="37" y="199"/>
                      <a:pt x="24" y="184"/>
                    </a:cubicBezTo>
                    <a:cubicBezTo>
                      <a:pt x="10" y="168"/>
                      <a:pt x="31" y="150"/>
                      <a:pt x="25" y="130"/>
                    </a:cubicBezTo>
                    <a:cubicBezTo>
                      <a:pt x="18" y="110"/>
                      <a:pt x="0" y="105"/>
                      <a:pt x="1" y="86"/>
                    </a:cubicBezTo>
                    <a:cubicBezTo>
                      <a:pt x="2" y="64"/>
                      <a:pt x="25" y="71"/>
                      <a:pt x="37" y="56"/>
                    </a:cubicBezTo>
                    <a:cubicBezTo>
                      <a:pt x="49" y="40"/>
                      <a:pt x="37" y="21"/>
                      <a:pt x="57" y="11"/>
                    </a:cubicBezTo>
                    <a:cubicBezTo>
                      <a:pt x="78" y="0"/>
                      <a:pt x="87" y="25"/>
                      <a:pt x="107" y="24"/>
                    </a:cubicBezTo>
                    <a:cubicBezTo>
                      <a:pt x="126" y="23"/>
                      <a:pt x="136" y="1"/>
                      <a:pt x="154" y="9"/>
                    </a:cubicBezTo>
                    <a:close/>
                  </a:path>
                </a:pathLst>
              </a:custGeom>
              <a:noFill/>
              <a:ln w="19050"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grpSp>
        <p:grpSp>
          <p:nvGrpSpPr>
            <p:cNvPr id="1441" name="Group 1440"/>
            <p:cNvGrpSpPr/>
            <p:nvPr/>
          </p:nvGrpSpPr>
          <p:grpSpPr>
            <a:xfrm>
              <a:off x="8346567" y="3439117"/>
              <a:ext cx="175199" cy="123059"/>
              <a:chOff x="7997202" y="6214672"/>
              <a:chExt cx="175199" cy="123059"/>
            </a:xfrm>
          </p:grpSpPr>
          <p:sp>
            <p:nvSpPr>
              <p:cNvPr id="1442" name="Oval 1441"/>
              <p:cNvSpPr>
                <a:spLocks noChangeAspect="1"/>
              </p:cNvSpPr>
              <p:nvPr/>
            </p:nvSpPr>
            <p:spPr>
              <a:xfrm>
                <a:off x="8018965" y="621467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43" name="Oval 1442"/>
              <p:cNvSpPr>
                <a:spLocks noChangeAspect="1"/>
              </p:cNvSpPr>
              <p:nvPr/>
            </p:nvSpPr>
            <p:spPr>
              <a:xfrm>
                <a:off x="8084619" y="621467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45" name="Oval 1444"/>
              <p:cNvSpPr>
                <a:spLocks noChangeAspect="1"/>
              </p:cNvSpPr>
              <p:nvPr/>
            </p:nvSpPr>
            <p:spPr>
              <a:xfrm>
                <a:off x="7997202" y="624994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46" name="Oval 1445"/>
              <p:cNvSpPr>
                <a:spLocks noChangeAspect="1"/>
              </p:cNvSpPr>
              <p:nvPr/>
            </p:nvSpPr>
            <p:spPr>
              <a:xfrm>
                <a:off x="8062856" y="624994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sp>
        <p:nvSpPr>
          <p:cNvPr id="916" name="TextBox 915"/>
          <p:cNvSpPr txBox="1"/>
          <p:nvPr/>
        </p:nvSpPr>
        <p:spPr>
          <a:xfrm flipH="1">
            <a:off x="10096069" y="4198556"/>
            <a:ext cx="1284686" cy="189154"/>
          </a:xfrm>
          <a:prstGeom prst="rect">
            <a:avLst/>
          </a:prstGeom>
          <a:noFill/>
        </p:spPr>
        <p:txBody>
          <a:bodyPr wrap="square" lIns="0" tIns="0" rIns="0" bIns="0" rtlCol="0">
            <a:spAutoFit/>
          </a:bodyPr>
          <a:lstStyle/>
          <a:p>
            <a:pPr algn="ctr" defTabSz="892363" fontAlgn="auto" hangingPunct="1">
              <a:lnSpc>
                <a:spcPct val="90000"/>
              </a:lnSpc>
              <a:spcBef>
                <a:spcPts val="0"/>
              </a:spcBef>
              <a:spcAft>
                <a:spcPts val="0"/>
              </a:spcAft>
            </a:pPr>
            <a:r>
              <a:rPr lang="en-US" sz="1366" b="1" dirty="0">
                <a:solidFill>
                  <a:prstClr val="black">
                    <a:lumMod val="75000"/>
                    <a:lumOff val="25000"/>
                  </a:prstClr>
                </a:solidFill>
                <a:latin typeface="Arial" charset="0"/>
                <a:ea typeface="+mn-ea"/>
                <a:cs typeface="+mn-cs"/>
              </a:rPr>
              <a:t>Integration</a:t>
            </a:r>
          </a:p>
        </p:txBody>
      </p:sp>
      <p:grpSp>
        <p:nvGrpSpPr>
          <p:cNvPr id="917" name="Group 916"/>
          <p:cNvGrpSpPr/>
          <p:nvPr/>
        </p:nvGrpSpPr>
        <p:grpSpPr>
          <a:xfrm>
            <a:off x="9017413" y="3579451"/>
            <a:ext cx="527784" cy="316399"/>
            <a:chOff x="9817184" y="5681573"/>
            <a:chExt cx="540670" cy="324209"/>
          </a:xfrm>
        </p:grpSpPr>
        <p:grpSp>
          <p:nvGrpSpPr>
            <p:cNvPr id="1423" name="Group 1422"/>
            <p:cNvGrpSpPr/>
            <p:nvPr/>
          </p:nvGrpSpPr>
          <p:grpSpPr>
            <a:xfrm>
              <a:off x="10143777" y="5715844"/>
              <a:ext cx="214077" cy="266994"/>
              <a:chOff x="10143777" y="5715844"/>
              <a:chExt cx="214077" cy="266994"/>
            </a:xfrm>
          </p:grpSpPr>
          <p:sp>
            <p:nvSpPr>
              <p:cNvPr id="1434" name="Freeform 1433"/>
              <p:cNvSpPr/>
              <p:nvPr/>
            </p:nvSpPr>
            <p:spPr>
              <a:xfrm rot="5836328">
                <a:off x="10257730" y="5835332"/>
                <a:ext cx="150481" cy="49767"/>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 name="connsiteX0" fmla="*/ 0 w 380247"/>
                  <a:gd name="connsiteY0" fmla="*/ 119259 h 119259"/>
                  <a:gd name="connsiteX1" fmla="*/ 90687 w 380247"/>
                  <a:gd name="connsiteY1" fmla="*/ 2716 h 119259"/>
                  <a:gd name="connsiteX2" fmla="*/ 220227 w 380247"/>
                  <a:gd name="connsiteY2" fmla="*/ 117016 h 119259"/>
                  <a:gd name="connsiteX3" fmla="*/ 319287 w 380247"/>
                  <a:gd name="connsiteY3" fmla="*/ 2716 h 119259"/>
                  <a:gd name="connsiteX4" fmla="*/ 380247 w 380247"/>
                  <a:gd name="connsiteY4" fmla="*/ 33196 h 119259"/>
                  <a:gd name="connsiteX5" fmla="*/ 380247 w 380247"/>
                  <a:gd name="connsiteY5" fmla="*/ 33196 h 119259"/>
                  <a:gd name="connsiteX6" fmla="*/ 380247 w 380247"/>
                  <a:gd name="connsiteY6" fmla="*/ 48436 h 119259"/>
                  <a:gd name="connsiteX0" fmla="*/ 0 w 380247"/>
                  <a:gd name="connsiteY0" fmla="*/ 119259 h 120303"/>
                  <a:gd name="connsiteX1" fmla="*/ 107877 w 380247"/>
                  <a:gd name="connsiteY1" fmla="*/ 91883 h 120303"/>
                  <a:gd name="connsiteX2" fmla="*/ 220227 w 380247"/>
                  <a:gd name="connsiteY2" fmla="*/ 117016 h 120303"/>
                  <a:gd name="connsiteX3" fmla="*/ 319287 w 380247"/>
                  <a:gd name="connsiteY3" fmla="*/ 2716 h 120303"/>
                  <a:gd name="connsiteX4" fmla="*/ 380247 w 380247"/>
                  <a:gd name="connsiteY4" fmla="*/ 33196 h 120303"/>
                  <a:gd name="connsiteX5" fmla="*/ 380247 w 380247"/>
                  <a:gd name="connsiteY5" fmla="*/ 33196 h 120303"/>
                  <a:gd name="connsiteX6" fmla="*/ 380247 w 380247"/>
                  <a:gd name="connsiteY6" fmla="*/ 48436 h 120303"/>
                  <a:gd name="connsiteX0" fmla="*/ 0 w 380247"/>
                  <a:gd name="connsiteY0" fmla="*/ 116949 h 116949"/>
                  <a:gd name="connsiteX1" fmla="*/ 107877 w 380247"/>
                  <a:gd name="connsiteY1" fmla="*/ 89573 h 116949"/>
                  <a:gd name="connsiteX2" fmla="*/ 247256 w 380247"/>
                  <a:gd name="connsiteY2" fmla="*/ 58118 h 116949"/>
                  <a:gd name="connsiteX3" fmla="*/ 319287 w 380247"/>
                  <a:gd name="connsiteY3" fmla="*/ 406 h 116949"/>
                  <a:gd name="connsiteX4" fmla="*/ 380247 w 380247"/>
                  <a:gd name="connsiteY4" fmla="*/ 30886 h 116949"/>
                  <a:gd name="connsiteX5" fmla="*/ 380247 w 380247"/>
                  <a:gd name="connsiteY5" fmla="*/ 30886 h 116949"/>
                  <a:gd name="connsiteX6" fmla="*/ 380247 w 380247"/>
                  <a:gd name="connsiteY6" fmla="*/ 46126 h 116949"/>
                  <a:gd name="connsiteX0" fmla="*/ 0 w 380247"/>
                  <a:gd name="connsiteY0" fmla="*/ 86063 h 86063"/>
                  <a:gd name="connsiteX1" fmla="*/ 107877 w 380247"/>
                  <a:gd name="connsiteY1" fmla="*/ 58687 h 86063"/>
                  <a:gd name="connsiteX2" fmla="*/ 247256 w 380247"/>
                  <a:gd name="connsiteY2" fmla="*/ 27232 h 86063"/>
                  <a:gd name="connsiteX3" fmla="*/ 346694 w 380247"/>
                  <a:gd name="connsiteY3" fmla="*/ 54087 h 86063"/>
                  <a:gd name="connsiteX4" fmla="*/ 380247 w 380247"/>
                  <a:gd name="connsiteY4" fmla="*/ 0 h 86063"/>
                  <a:gd name="connsiteX5" fmla="*/ 380247 w 380247"/>
                  <a:gd name="connsiteY5" fmla="*/ 0 h 86063"/>
                  <a:gd name="connsiteX6" fmla="*/ 380247 w 380247"/>
                  <a:gd name="connsiteY6" fmla="*/ 15240 h 86063"/>
                  <a:gd name="connsiteX0" fmla="*/ 0 w 475655"/>
                  <a:gd name="connsiteY0" fmla="*/ 86063 h 174167"/>
                  <a:gd name="connsiteX1" fmla="*/ 107877 w 475655"/>
                  <a:gd name="connsiteY1" fmla="*/ 58687 h 174167"/>
                  <a:gd name="connsiteX2" fmla="*/ 247256 w 475655"/>
                  <a:gd name="connsiteY2" fmla="*/ 27232 h 174167"/>
                  <a:gd name="connsiteX3" fmla="*/ 346694 w 475655"/>
                  <a:gd name="connsiteY3" fmla="*/ 54087 h 174167"/>
                  <a:gd name="connsiteX4" fmla="*/ 380247 w 475655"/>
                  <a:gd name="connsiteY4" fmla="*/ 0 h 174167"/>
                  <a:gd name="connsiteX5" fmla="*/ 380247 w 475655"/>
                  <a:gd name="connsiteY5" fmla="*/ 0 h 174167"/>
                  <a:gd name="connsiteX6" fmla="*/ 475656 w 475655"/>
                  <a:gd name="connsiteY6" fmla="*/ 174167 h 174167"/>
                  <a:gd name="connsiteX0" fmla="*/ 0 w 475656"/>
                  <a:gd name="connsiteY0" fmla="*/ 86063 h 174167"/>
                  <a:gd name="connsiteX1" fmla="*/ 107877 w 475656"/>
                  <a:gd name="connsiteY1" fmla="*/ 58687 h 174167"/>
                  <a:gd name="connsiteX2" fmla="*/ 247256 w 475656"/>
                  <a:gd name="connsiteY2" fmla="*/ 27232 h 174167"/>
                  <a:gd name="connsiteX3" fmla="*/ 346694 w 475656"/>
                  <a:gd name="connsiteY3" fmla="*/ 54087 h 174167"/>
                  <a:gd name="connsiteX4" fmla="*/ 380247 w 475656"/>
                  <a:gd name="connsiteY4" fmla="*/ 0 h 174167"/>
                  <a:gd name="connsiteX5" fmla="*/ 363054 w 475656"/>
                  <a:gd name="connsiteY5" fmla="*/ 165220 h 174167"/>
                  <a:gd name="connsiteX6" fmla="*/ 475656 w 475656"/>
                  <a:gd name="connsiteY6" fmla="*/ 174167 h 174167"/>
                  <a:gd name="connsiteX0" fmla="*/ 0 w 518091"/>
                  <a:gd name="connsiteY0" fmla="*/ 86063 h 165220"/>
                  <a:gd name="connsiteX1" fmla="*/ 107877 w 518091"/>
                  <a:gd name="connsiteY1" fmla="*/ 58687 h 165220"/>
                  <a:gd name="connsiteX2" fmla="*/ 247256 w 518091"/>
                  <a:gd name="connsiteY2" fmla="*/ 27232 h 165220"/>
                  <a:gd name="connsiteX3" fmla="*/ 346694 w 518091"/>
                  <a:gd name="connsiteY3" fmla="*/ 54087 h 165220"/>
                  <a:gd name="connsiteX4" fmla="*/ 380247 w 518091"/>
                  <a:gd name="connsiteY4" fmla="*/ 0 h 165220"/>
                  <a:gd name="connsiteX5" fmla="*/ 363054 w 518091"/>
                  <a:gd name="connsiteY5" fmla="*/ 165220 h 165220"/>
                  <a:gd name="connsiteX6" fmla="*/ 518091 w 518091"/>
                  <a:gd name="connsiteY6" fmla="*/ 159095 h 165220"/>
                  <a:gd name="connsiteX0" fmla="*/ 0 w 518091"/>
                  <a:gd name="connsiteY0" fmla="*/ 58909 h 138066"/>
                  <a:gd name="connsiteX1" fmla="*/ 107877 w 518091"/>
                  <a:gd name="connsiteY1" fmla="*/ 31533 h 138066"/>
                  <a:gd name="connsiteX2" fmla="*/ 247256 w 518091"/>
                  <a:gd name="connsiteY2" fmla="*/ 78 h 138066"/>
                  <a:gd name="connsiteX3" fmla="*/ 346694 w 518091"/>
                  <a:gd name="connsiteY3" fmla="*/ 26933 h 138066"/>
                  <a:gd name="connsiteX4" fmla="*/ 363054 w 518091"/>
                  <a:gd name="connsiteY4" fmla="*/ 138066 h 138066"/>
                  <a:gd name="connsiteX5" fmla="*/ 518091 w 518091"/>
                  <a:gd name="connsiteY5" fmla="*/ 131941 h 138066"/>
                  <a:gd name="connsiteX0" fmla="*/ 0 w 518091"/>
                  <a:gd name="connsiteY0" fmla="*/ 58896 h 131928"/>
                  <a:gd name="connsiteX1" fmla="*/ 107877 w 518091"/>
                  <a:gd name="connsiteY1" fmla="*/ 31520 h 131928"/>
                  <a:gd name="connsiteX2" fmla="*/ 247256 w 518091"/>
                  <a:gd name="connsiteY2" fmla="*/ 65 h 131928"/>
                  <a:gd name="connsiteX3" fmla="*/ 346694 w 518091"/>
                  <a:gd name="connsiteY3" fmla="*/ 26920 h 131928"/>
                  <a:gd name="connsiteX4" fmla="*/ 380083 w 518091"/>
                  <a:gd name="connsiteY4" fmla="*/ 130384 h 131928"/>
                  <a:gd name="connsiteX5" fmla="*/ 518091 w 518091"/>
                  <a:gd name="connsiteY5" fmla="*/ 131928 h 131928"/>
                  <a:gd name="connsiteX0" fmla="*/ 0 w 518091"/>
                  <a:gd name="connsiteY0" fmla="*/ 59233 h 132265"/>
                  <a:gd name="connsiteX1" fmla="*/ 141123 w 518091"/>
                  <a:gd name="connsiteY1" fmla="*/ 41113 h 132265"/>
                  <a:gd name="connsiteX2" fmla="*/ 247256 w 518091"/>
                  <a:gd name="connsiteY2" fmla="*/ 402 h 132265"/>
                  <a:gd name="connsiteX3" fmla="*/ 346694 w 518091"/>
                  <a:gd name="connsiteY3" fmla="*/ 27257 h 132265"/>
                  <a:gd name="connsiteX4" fmla="*/ 380083 w 518091"/>
                  <a:gd name="connsiteY4" fmla="*/ 130721 h 132265"/>
                  <a:gd name="connsiteX5" fmla="*/ 518091 w 518091"/>
                  <a:gd name="connsiteY5" fmla="*/ 132265 h 132265"/>
                  <a:gd name="connsiteX0" fmla="*/ 0 w 518091"/>
                  <a:gd name="connsiteY0" fmla="*/ 59243 h 132275"/>
                  <a:gd name="connsiteX1" fmla="*/ 141123 w 518091"/>
                  <a:gd name="connsiteY1" fmla="*/ 41123 h 132275"/>
                  <a:gd name="connsiteX2" fmla="*/ 247256 w 518091"/>
                  <a:gd name="connsiteY2" fmla="*/ 412 h 132275"/>
                  <a:gd name="connsiteX3" fmla="*/ 346694 w 518091"/>
                  <a:gd name="connsiteY3" fmla="*/ 27267 h 132275"/>
                  <a:gd name="connsiteX4" fmla="*/ 518091 w 518091"/>
                  <a:gd name="connsiteY4" fmla="*/ 132275 h 132275"/>
                  <a:gd name="connsiteX0" fmla="*/ 0 w 518091"/>
                  <a:gd name="connsiteY0" fmla="*/ 61875 h 134907"/>
                  <a:gd name="connsiteX1" fmla="*/ 141123 w 518091"/>
                  <a:gd name="connsiteY1" fmla="*/ 43755 h 134907"/>
                  <a:gd name="connsiteX2" fmla="*/ 247256 w 518091"/>
                  <a:gd name="connsiteY2" fmla="*/ 3044 h 134907"/>
                  <a:gd name="connsiteX3" fmla="*/ 518091 w 518091"/>
                  <a:gd name="connsiteY3" fmla="*/ 134907 h 134907"/>
                  <a:gd name="connsiteX0" fmla="*/ 0 w 518091"/>
                  <a:gd name="connsiteY0" fmla="*/ 60482 h 133514"/>
                  <a:gd name="connsiteX1" fmla="*/ 247256 w 518091"/>
                  <a:gd name="connsiteY1" fmla="*/ 1651 h 133514"/>
                  <a:gd name="connsiteX2" fmla="*/ 518091 w 518091"/>
                  <a:gd name="connsiteY2" fmla="*/ 133514 h 133514"/>
                  <a:gd name="connsiteX0" fmla="*/ 0 w 530065"/>
                  <a:gd name="connsiteY0" fmla="*/ 843 h 293821"/>
                  <a:gd name="connsiteX1" fmla="*/ 259230 w 530065"/>
                  <a:gd name="connsiteY1" fmla="*/ 161958 h 293821"/>
                  <a:gd name="connsiteX2" fmla="*/ 530065 w 530065"/>
                  <a:gd name="connsiteY2" fmla="*/ 293821 h 293821"/>
                  <a:gd name="connsiteX0" fmla="*/ 0 w 297004"/>
                  <a:gd name="connsiteY0" fmla="*/ 46049 h 207378"/>
                  <a:gd name="connsiteX1" fmla="*/ 259230 w 297004"/>
                  <a:gd name="connsiteY1" fmla="*/ 207164 h 207378"/>
                  <a:gd name="connsiteX2" fmla="*/ 297004 w 297004"/>
                  <a:gd name="connsiteY2" fmla="*/ 2323 h 207378"/>
                  <a:gd name="connsiteX0" fmla="*/ 0 w 348327"/>
                  <a:gd name="connsiteY0" fmla="*/ 54370 h 207491"/>
                  <a:gd name="connsiteX1" fmla="*/ 310553 w 348327"/>
                  <a:gd name="connsiteY1" fmla="*/ 207177 h 207491"/>
                  <a:gd name="connsiteX2" fmla="*/ 348327 w 348327"/>
                  <a:gd name="connsiteY2" fmla="*/ 2336 h 207491"/>
                  <a:gd name="connsiteX0" fmla="*/ 0 w 348327"/>
                  <a:gd name="connsiteY0" fmla="*/ 54143 h 233523"/>
                  <a:gd name="connsiteX1" fmla="*/ 205200 w 348327"/>
                  <a:gd name="connsiteY1" fmla="*/ 233249 h 233523"/>
                  <a:gd name="connsiteX2" fmla="*/ 348327 w 348327"/>
                  <a:gd name="connsiteY2" fmla="*/ 2109 h 233523"/>
                  <a:gd name="connsiteX0" fmla="*/ 0 w 348327"/>
                  <a:gd name="connsiteY0" fmla="*/ 52034 h 231414"/>
                  <a:gd name="connsiteX1" fmla="*/ 205200 w 348327"/>
                  <a:gd name="connsiteY1" fmla="*/ 231140 h 231414"/>
                  <a:gd name="connsiteX2" fmla="*/ 348327 w 348327"/>
                  <a:gd name="connsiteY2" fmla="*/ 0 h 231414"/>
                  <a:gd name="connsiteX0" fmla="*/ 0 w 348327"/>
                  <a:gd name="connsiteY0" fmla="*/ 52034 h 96188"/>
                  <a:gd name="connsiteX1" fmla="*/ 187176 w 348327"/>
                  <a:gd name="connsiteY1" fmla="*/ 95381 h 96188"/>
                  <a:gd name="connsiteX2" fmla="*/ 348327 w 348327"/>
                  <a:gd name="connsiteY2" fmla="*/ 0 h 96188"/>
                  <a:gd name="connsiteX0" fmla="*/ 0 w 348327"/>
                  <a:gd name="connsiteY0" fmla="*/ 52034 h 97658"/>
                  <a:gd name="connsiteX1" fmla="*/ 187176 w 348327"/>
                  <a:gd name="connsiteY1" fmla="*/ 95381 h 97658"/>
                  <a:gd name="connsiteX2" fmla="*/ 348327 w 348327"/>
                  <a:gd name="connsiteY2" fmla="*/ 0 h 97658"/>
                  <a:gd name="connsiteX0" fmla="*/ 0 w 348327"/>
                  <a:gd name="connsiteY0" fmla="*/ 52034 h 97657"/>
                  <a:gd name="connsiteX1" fmla="*/ 187176 w 348327"/>
                  <a:gd name="connsiteY1" fmla="*/ 95381 h 97657"/>
                  <a:gd name="connsiteX2" fmla="*/ 348327 w 348327"/>
                  <a:gd name="connsiteY2" fmla="*/ 0 h 97657"/>
                </a:gdLst>
                <a:ahLst/>
                <a:cxnLst>
                  <a:cxn ang="0">
                    <a:pos x="connsiteX0" y="connsiteY0"/>
                  </a:cxn>
                  <a:cxn ang="0">
                    <a:pos x="connsiteX1" y="connsiteY1"/>
                  </a:cxn>
                  <a:cxn ang="0">
                    <a:pos x="connsiteX2" y="connsiteY2"/>
                  </a:cxn>
                </a:cxnLst>
                <a:rect l="l" t="t" r="r" b="b"/>
                <a:pathLst>
                  <a:path w="348327" h="97657">
                    <a:moveTo>
                      <a:pt x="0" y="52034"/>
                    </a:moveTo>
                    <a:cubicBezTo>
                      <a:pt x="41634" y="87602"/>
                      <a:pt x="129122" y="104053"/>
                      <a:pt x="187176" y="95381"/>
                    </a:cubicBezTo>
                    <a:cubicBezTo>
                      <a:pt x="245230" y="86709"/>
                      <a:pt x="307366" y="48609"/>
                      <a:pt x="348327" y="0"/>
                    </a:cubicBezTo>
                  </a:path>
                </a:pathLst>
              </a:custGeom>
              <a:no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cxnSp>
            <p:nvCxnSpPr>
              <p:cNvPr id="1435" name="Straight Connector 1434"/>
              <p:cNvCxnSpPr/>
              <p:nvPr/>
            </p:nvCxnSpPr>
            <p:spPr>
              <a:xfrm flipH="1" flipV="1">
                <a:off x="10185641" y="5715844"/>
                <a:ext cx="159639" cy="69595"/>
              </a:xfrm>
              <a:prstGeom prst="line">
                <a:avLst/>
              </a:prstGeom>
              <a:ln w="19050">
                <a:solidFill>
                  <a:srgbClr val="71717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6" name="Straight Connector 1435"/>
              <p:cNvCxnSpPr/>
              <p:nvPr/>
            </p:nvCxnSpPr>
            <p:spPr>
              <a:xfrm flipH="1">
                <a:off x="10185641" y="5937005"/>
                <a:ext cx="158083" cy="45833"/>
              </a:xfrm>
              <a:prstGeom prst="line">
                <a:avLst/>
              </a:prstGeom>
              <a:ln w="19050">
                <a:solidFill>
                  <a:srgbClr val="71717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8" name="Straight Connector 1437"/>
              <p:cNvCxnSpPr/>
              <p:nvPr/>
            </p:nvCxnSpPr>
            <p:spPr>
              <a:xfrm>
                <a:off x="10143777" y="5798920"/>
                <a:ext cx="171847" cy="31834"/>
              </a:xfrm>
              <a:prstGeom prst="line">
                <a:avLst/>
              </a:prstGeom>
              <a:ln w="19050">
                <a:solidFill>
                  <a:srgbClr val="71717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9" name="Straight Connector 1438"/>
              <p:cNvCxnSpPr/>
              <p:nvPr/>
            </p:nvCxnSpPr>
            <p:spPr>
              <a:xfrm flipV="1">
                <a:off x="10155257" y="5891396"/>
                <a:ext cx="160367" cy="28833"/>
              </a:xfrm>
              <a:prstGeom prst="line">
                <a:avLst/>
              </a:prstGeom>
              <a:ln w="19050">
                <a:solidFill>
                  <a:srgbClr val="71717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24" name="Rounded Rectangle 1423"/>
            <p:cNvSpPr/>
            <p:nvPr/>
          </p:nvSpPr>
          <p:spPr>
            <a:xfrm rot="16200000">
              <a:off x="9975930" y="5758324"/>
              <a:ext cx="224990" cy="171995"/>
            </a:xfrm>
            <a:prstGeom prst="roundRect">
              <a:avLst>
                <a:gd name="adj" fmla="val 0"/>
              </a:avLst>
            </a:pr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25" name="Rounded Rectangle 1424"/>
            <p:cNvSpPr/>
            <p:nvPr/>
          </p:nvSpPr>
          <p:spPr>
            <a:xfrm rot="16200000">
              <a:off x="9830883" y="5821462"/>
              <a:ext cx="297368" cy="45720"/>
            </a:xfrm>
            <a:prstGeom prst="roundRect">
              <a:avLst>
                <a:gd name="adj" fmla="val 50000"/>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26" name="Rounded Rectangle 1425"/>
            <p:cNvSpPr/>
            <p:nvPr/>
          </p:nvSpPr>
          <p:spPr>
            <a:xfrm rot="16200000">
              <a:off x="10025739" y="5821462"/>
              <a:ext cx="297368" cy="45720"/>
            </a:xfrm>
            <a:prstGeom prst="roundRect">
              <a:avLst>
                <a:gd name="adj" fmla="val 50000"/>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27" name="Rounded Rectangle 1426"/>
            <p:cNvSpPr/>
            <p:nvPr/>
          </p:nvSpPr>
          <p:spPr>
            <a:xfrm>
              <a:off x="9934479" y="5681573"/>
              <a:ext cx="274320" cy="67064"/>
            </a:xfrm>
            <a:prstGeom prst="roundRect">
              <a:avLst>
                <a:gd name="adj" fmla="val 50000"/>
              </a:avLst>
            </a:prstGeom>
            <a:solidFill>
              <a:schemeClr val="bg2">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28" name="Rounded Rectangle 1427"/>
            <p:cNvSpPr/>
            <p:nvPr/>
          </p:nvSpPr>
          <p:spPr>
            <a:xfrm>
              <a:off x="9934479" y="5938718"/>
              <a:ext cx="274320" cy="67064"/>
            </a:xfrm>
            <a:prstGeom prst="roundRect">
              <a:avLst>
                <a:gd name="adj" fmla="val 50000"/>
              </a:avLst>
            </a:prstGeom>
            <a:solidFill>
              <a:schemeClr val="bg2">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29" name="Freeform 1428"/>
            <p:cNvSpPr/>
            <p:nvPr/>
          </p:nvSpPr>
          <p:spPr>
            <a:xfrm>
              <a:off x="9817184" y="5692901"/>
              <a:ext cx="137160" cy="27432"/>
            </a:xfrm>
            <a:custGeom>
              <a:avLst/>
              <a:gdLst>
                <a:gd name="connsiteX0" fmla="*/ 0 w 386803"/>
                <a:gd name="connsiteY0" fmla="*/ 77289 h 128145"/>
                <a:gd name="connsiteX1" fmla="*/ 76200 w 386803"/>
                <a:gd name="connsiteY1" fmla="*/ 1089 h 128145"/>
                <a:gd name="connsiteX2" fmla="*/ 177800 w 386803"/>
                <a:gd name="connsiteY2" fmla="*/ 128089 h 128145"/>
                <a:gd name="connsiteX3" fmla="*/ 296334 w 386803"/>
                <a:gd name="connsiteY3" fmla="*/ 18022 h 128145"/>
                <a:gd name="connsiteX4" fmla="*/ 381000 w 386803"/>
                <a:gd name="connsiteY4" fmla="*/ 77289 h 128145"/>
                <a:gd name="connsiteX5" fmla="*/ 372534 w 386803"/>
                <a:gd name="connsiteY5" fmla="*/ 60355 h 12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803" h="128145">
                  <a:moveTo>
                    <a:pt x="0" y="77289"/>
                  </a:moveTo>
                  <a:cubicBezTo>
                    <a:pt x="23283" y="34955"/>
                    <a:pt x="46567" y="-7378"/>
                    <a:pt x="76200" y="1089"/>
                  </a:cubicBezTo>
                  <a:cubicBezTo>
                    <a:pt x="105833" y="9556"/>
                    <a:pt x="141111" y="125267"/>
                    <a:pt x="177800" y="128089"/>
                  </a:cubicBezTo>
                  <a:cubicBezTo>
                    <a:pt x="214489" y="130911"/>
                    <a:pt x="262467" y="26489"/>
                    <a:pt x="296334" y="18022"/>
                  </a:cubicBezTo>
                  <a:cubicBezTo>
                    <a:pt x="330201" y="9555"/>
                    <a:pt x="368300" y="70234"/>
                    <a:pt x="381000" y="77289"/>
                  </a:cubicBezTo>
                  <a:cubicBezTo>
                    <a:pt x="393700" y="84344"/>
                    <a:pt x="383117" y="72349"/>
                    <a:pt x="372534" y="60355"/>
                  </a:cubicBezTo>
                </a:path>
              </a:pathLst>
            </a:custGeom>
            <a:no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sp>
          <p:nvSpPr>
            <p:cNvPr id="1430" name="Freeform 1429"/>
            <p:cNvSpPr/>
            <p:nvPr/>
          </p:nvSpPr>
          <p:spPr>
            <a:xfrm>
              <a:off x="9817184" y="5974768"/>
              <a:ext cx="137160" cy="27432"/>
            </a:xfrm>
            <a:custGeom>
              <a:avLst/>
              <a:gdLst>
                <a:gd name="connsiteX0" fmla="*/ 0 w 386803"/>
                <a:gd name="connsiteY0" fmla="*/ 77289 h 128145"/>
                <a:gd name="connsiteX1" fmla="*/ 76200 w 386803"/>
                <a:gd name="connsiteY1" fmla="*/ 1089 h 128145"/>
                <a:gd name="connsiteX2" fmla="*/ 177800 w 386803"/>
                <a:gd name="connsiteY2" fmla="*/ 128089 h 128145"/>
                <a:gd name="connsiteX3" fmla="*/ 296334 w 386803"/>
                <a:gd name="connsiteY3" fmla="*/ 18022 h 128145"/>
                <a:gd name="connsiteX4" fmla="*/ 381000 w 386803"/>
                <a:gd name="connsiteY4" fmla="*/ 77289 h 128145"/>
                <a:gd name="connsiteX5" fmla="*/ 372534 w 386803"/>
                <a:gd name="connsiteY5" fmla="*/ 60355 h 12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803" h="128145">
                  <a:moveTo>
                    <a:pt x="0" y="77289"/>
                  </a:moveTo>
                  <a:cubicBezTo>
                    <a:pt x="23283" y="34955"/>
                    <a:pt x="46567" y="-7378"/>
                    <a:pt x="76200" y="1089"/>
                  </a:cubicBezTo>
                  <a:cubicBezTo>
                    <a:pt x="105833" y="9556"/>
                    <a:pt x="141111" y="125267"/>
                    <a:pt x="177800" y="128089"/>
                  </a:cubicBezTo>
                  <a:cubicBezTo>
                    <a:pt x="214489" y="130911"/>
                    <a:pt x="262467" y="26489"/>
                    <a:pt x="296334" y="18022"/>
                  </a:cubicBezTo>
                  <a:cubicBezTo>
                    <a:pt x="330201" y="9555"/>
                    <a:pt x="368300" y="70234"/>
                    <a:pt x="381000" y="77289"/>
                  </a:cubicBezTo>
                  <a:cubicBezTo>
                    <a:pt x="393700" y="84344"/>
                    <a:pt x="383117" y="72349"/>
                    <a:pt x="372534" y="60355"/>
                  </a:cubicBezTo>
                </a:path>
              </a:pathLst>
            </a:custGeom>
            <a:no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sp>
          <p:nvSpPr>
            <p:cNvPr id="1431" name="Freeform 1430"/>
            <p:cNvSpPr/>
            <p:nvPr/>
          </p:nvSpPr>
          <p:spPr>
            <a:xfrm>
              <a:off x="9819547" y="5885774"/>
              <a:ext cx="137160" cy="27432"/>
            </a:xfrm>
            <a:custGeom>
              <a:avLst/>
              <a:gdLst>
                <a:gd name="connsiteX0" fmla="*/ 0 w 386803"/>
                <a:gd name="connsiteY0" fmla="*/ 77289 h 128145"/>
                <a:gd name="connsiteX1" fmla="*/ 76200 w 386803"/>
                <a:gd name="connsiteY1" fmla="*/ 1089 h 128145"/>
                <a:gd name="connsiteX2" fmla="*/ 177800 w 386803"/>
                <a:gd name="connsiteY2" fmla="*/ 128089 h 128145"/>
                <a:gd name="connsiteX3" fmla="*/ 296334 w 386803"/>
                <a:gd name="connsiteY3" fmla="*/ 18022 h 128145"/>
                <a:gd name="connsiteX4" fmla="*/ 381000 w 386803"/>
                <a:gd name="connsiteY4" fmla="*/ 77289 h 128145"/>
                <a:gd name="connsiteX5" fmla="*/ 372534 w 386803"/>
                <a:gd name="connsiteY5" fmla="*/ 60355 h 12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803" h="128145">
                  <a:moveTo>
                    <a:pt x="0" y="77289"/>
                  </a:moveTo>
                  <a:cubicBezTo>
                    <a:pt x="23283" y="34955"/>
                    <a:pt x="46567" y="-7378"/>
                    <a:pt x="76200" y="1089"/>
                  </a:cubicBezTo>
                  <a:cubicBezTo>
                    <a:pt x="105833" y="9556"/>
                    <a:pt x="141111" y="125267"/>
                    <a:pt x="177800" y="128089"/>
                  </a:cubicBezTo>
                  <a:cubicBezTo>
                    <a:pt x="214489" y="130911"/>
                    <a:pt x="262467" y="26489"/>
                    <a:pt x="296334" y="18022"/>
                  </a:cubicBezTo>
                  <a:cubicBezTo>
                    <a:pt x="330201" y="9555"/>
                    <a:pt x="368300" y="70234"/>
                    <a:pt x="381000" y="77289"/>
                  </a:cubicBezTo>
                  <a:cubicBezTo>
                    <a:pt x="393700" y="84344"/>
                    <a:pt x="383117" y="72349"/>
                    <a:pt x="372534" y="60355"/>
                  </a:cubicBezTo>
                </a:path>
              </a:pathLst>
            </a:custGeom>
            <a:no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sp>
          <p:nvSpPr>
            <p:cNvPr id="1432" name="Freeform 1431"/>
            <p:cNvSpPr/>
            <p:nvPr/>
          </p:nvSpPr>
          <p:spPr>
            <a:xfrm>
              <a:off x="9819547" y="5791665"/>
              <a:ext cx="137160" cy="27432"/>
            </a:xfrm>
            <a:custGeom>
              <a:avLst/>
              <a:gdLst>
                <a:gd name="connsiteX0" fmla="*/ 0 w 386803"/>
                <a:gd name="connsiteY0" fmla="*/ 77289 h 128145"/>
                <a:gd name="connsiteX1" fmla="*/ 76200 w 386803"/>
                <a:gd name="connsiteY1" fmla="*/ 1089 h 128145"/>
                <a:gd name="connsiteX2" fmla="*/ 177800 w 386803"/>
                <a:gd name="connsiteY2" fmla="*/ 128089 h 128145"/>
                <a:gd name="connsiteX3" fmla="*/ 296334 w 386803"/>
                <a:gd name="connsiteY3" fmla="*/ 18022 h 128145"/>
                <a:gd name="connsiteX4" fmla="*/ 381000 w 386803"/>
                <a:gd name="connsiteY4" fmla="*/ 77289 h 128145"/>
                <a:gd name="connsiteX5" fmla="*/ 372534 w 386803"/>
                <a:gd name="connsiteY5" fmla="*/ 60355 h 12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803" h="128145">
                  <a:moveTo>
                    <a:pt x="0" y="77289"/>
                  </a:moveTo>
                  <a:cubicBezTo>
                    <a:pt x="23283" y="34955"/>
                    <a:pt x="46567" y="-7378"/>
                    <a:pt x="76200" y="1089"/>
                  </a:cubicBezTo>
                  <a:cubicBezTo>
                    <a:pt x="105833" y="9556"/>
                    <a:pt x="141111" y="125267"/>
                    <a:pt x="177800" y="128089"/>
                  </a:cubicBezTo>
                  <a:cubicBezTo>
                    <a:pt x="214489" y="130911"/>
                    <a:pt x="262467" y="26489"/>
                    <a:pt x="296334" y="18022"/>
                  </a:cubicBezTo>
                  <a:cubicBezTo>
                    <a:pt x="330201" y="9555"/>
                    <a:pt x="368300" y="70234"/>
                    <a:pt x="381000" y="77289"/>
                  </a:cubicBezTo>
                  <a:cubicBezTo>
                    <a:pt x="393700" y="84344"/>
                    <a:pt x="383117" y="72349"/>
                    <a:pt x="372534" y="60355"/>
                  </a:cubicBezTo>
                </a:path>
              </a:pathLst>
            </a:custGeom>
            <a:no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grpSp>
      <p:sp>
        <p:nvSpPr>
          <p:cNvPr id="918" name="Freeform 917"/>
          <p:cNvSpPr/>
          <p:nvPr/>
        </p:nvSpPr>
        <p:spPr>
          <a:xfrm rot="8847470" flipV="1">
            <a:off x="9574330" y="3620388"/>
            <a:ext cx="496787" cy="50915"/>
          </a:xfrm>
          <a:custGeom>
            <a:avLst/>
            <a:gdLst>
              <a:gd name="connsiteX0" fmla="*/ 0 w 458850"/>
              <a:gd name="connsiteY0" fmla="*/ 39613 h 257761"/>
              <a:gd name="connsiteX1" fmla="*/ 277291 w 458850"/>
              <a:gd name="connsiteY1" fmla="*/ 257484 h 257761"/>
              <a:gd name="connsiteX2" fmla="*/ 458850 w 458850"/>
              <a:gd name="connsiteY2" fmla="*/ 0 h 257761"/>
              <a:gd name="connsiteX0" fmla="*/ 0 w 458850"/>
              <a:gd name="connsiteY0" fmla="*/ 39613 h 39613"/>
              <a:gd name="connsiteX1" fmla="*/ 458850 w 458850"/>
              <a:gd name="connsiteY1" fmla="*/ 0 h 39613"/>
              <a:gd name="connsiteX0" fmla="*/ 0 w 458850"/>
              <a:gd name="connsiteY0" fmla="*/ 39613 h 110708"/>
              <a:gd name="connsiteX1" fmla="*/ 458850 w 458850"/>
              <a:gd name="connsiteY1" fmla="*/ 0 h 110708"/>
              <a:gd name="connsiteX0" fmla="*/ 0 w 458850"/>
              <a:gd name="connsiteY0" fmla="*/ 39613 h 137377"/>
              <a:gd name="connsiteX1" fmla="*/ 458850 w 458850"/>
              <a:gd name="connsiteY1" fmla="*/ 0 h 137377"/>
              <a:gd name="connsiteX0" fmla="*/ 0 w 458850"/>
              <a:gd name="connsiteY0" fmla="*/ 39613 h 123202"/>
              <a:gd name="connsiteX1" fmla="*/ 458850 w 458850"/>
              <a:gd name="connsiteY1" fmla="*/ 0 h 123202"/>
              <a:gd name="connsiteX0" fmla="*/ 0 w 389527"/>
              <a:gd name="connsiteY0" fmla="*/ 42914 h 125288"/>
              <a:gd name="connsiteX1" fmla="*/ 389527 w 389527"/>
              <a:gd name="connsiteY1" fmla="*/ 0 h 125288"/>
              <a:gd name="connsiteX0" fmla="*/ 0 w 389527"/>
              <a:gd name="connsiteY0" fmla="*/ 42914 h 132397"/>
              <a:gd name="connsiteX1" fmla="*/ 389527 w 389527"/>
              <a:gd name="connsiteY1" fmla="*/ 0 h 132397"/>
              <a:gd name="connsiteX0" fmla="*/ 0 w 491134"/>
              <a:gd name="connsiteY0" fmla="*/ 0 h 135657"/>
              <a:gd name="connsiteX1" fmla="*/ 491134 w 491134"/>
              <a:gd name="connsiteY1" fmla="*/ 47041 h 135657"/>
              <a:gd name="connsiteX0" fmla="*/ 0 w 491134"/>
              <a:gd name="connsiteY0" fmla="*/ 0 h 152991"/>
              <a:gd name="connsiteX1" fmla="*/ 491134 w 491134"/>
              <a:gd name="connsiteY1" fmla="*/ 47041 h 152991"/>
              <a:gd name="connsiteX0" fmla="*/ 0 w 452173"/>
              <a:gd name="connsiteY0" fmla="*/ 11798 h 130141"/>
              <a:gd name="connsiteX1" fmla="*/ 452173 w 452173"/>
              <a:gd name="connsiteY1" fmla="*/ 0 h 130141"/>
              <a:gd name="connsiteX0" fmla="*/ 0 w 452173"/>
              <a:gd name="connsiteY0" fmla="*/ 11798 h 114820"/>
              <a:gd name="connsiteX1" fmla="*/ 452173 w 452173"/>
              <a:gd name="connsiteY1" fmla="*/ 0 h 114820"/>
            </a:gdLst>
            <a:ahLst/>
            <a:cxnLst>
              <a:cxn ang="0">
                <a:pos x="connsiteX0" y="connsiteY0"/>
              </a:cxn>
              <a:cxn ang="0">
                <a:pos x="connsiteX1" y="connsiteY1"/>
              </a:cxn>
            </a:cxnLst>
            <a:rect l="l" t="t" r="r" b="b"/>
            <a:pathLst>
              <a:path w="452173" h="114820">
                <a:moveTo>
                  <a:pt x="0" y="11798"/>
                </a:moveTo>
                <a:cubicBezTo>
                  <a:pt x="106313" y="109427"/>
                  <a:pt x="270334" y="188954"/>
                  <a:pt x="452173" y="0"/>
                </a:cubicBezTo>
              </a:path>
            </a:pathLst>
          </a:custGeom>
          <a:noFill/>
          <a:ln w="25400">
            <a:solidFill>
              <a:schemeClr val="tx1">
                <a:lumMod val="75000"/>
                <a:lumOff val="25000"/>
              </a:schemeClr>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grpSp>
        <p:nvGrpSpPr>
          <p:cNvPr id="919" name="Group 918"/>
          <p:cNvGrpSpPr/>
          <p:nvPr/>
        </p:nvGrpSpPr>
        <p:grpSpPr>
          <a:xfrm>
            <a:off x="8953021" y="3593937"/>
            <a:ext cx="200589" cy="274779"/>
            <a:chOff x="-762325" y="229141"/>
            <a:chExt cx="281365" cy="373253"/>
          </a:xfrm>
          <a:solidFill>
            <a:srgbClr val="00B050"/>
          </a:solidFill>
        </p:grpSpPr>
        <p:sp>
          <p:nvSpPr>
            <p:cNvPr id="1417" name="Oval 1416"/>
            <p:cNvSpPr>
              <a:spLocks noChangeAspect="1"/>
            </p:cNvSpPr>
            <p:nvPr/>
          </p:nvSpPr>
          <p:spPr>
            <a:xfrm>
              <a:off x="-568330" y="315268"/>
              <a:ext cx="45718"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18" name="Oval 1417"/>
            <p:cNvSpPr>
              <a:spLocks noChangeAspect="1"/>
            </p:cNvSpPr>
            <p:nvPr/>
          </p:nvSpPr>
          <p:spPr>
            <a:xfrm>
              <a:off x="-635657" y="556675"/>
              <a:ext cx="45720"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19" name="Oval 1418"/>
            <p:cNvSpPr>
              <a:spLocks noChangeAspect="1"/>
            </p:cNvSpPr>
            <p:nvPr/>
          </p:nvSpPr>
          <p:spPr>
            <a:xfrm>
              <a:off x="-680436" y="458103"/>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20" name="Oval 1419"/>
            <p:cNvSpPr>
              <a:spLocks noChangeAspect="1"/>
            </p:cNvSpPr>
            <p:nvPr/>
          </p:nvSpPr>
          <p:spPr>
            <a:xfrm>
              <a:off x="-634718" y="229141"/>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21" name="Oval 1420"/>
            <p:cNvSpPr>
              <a:spLocks noChangeAspect="1"/>
            </p:cNvSpPr>
            <p:nvPr/>
          </p:nvSpPr>
          <p:spPr>
            <a:xfrm>
              <a:off x="-526679" y="525029"/>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22" name="Oval 1421"/>
            <p:cNvSpPr>
              <a:spLocks noChangeAspect="1"/>
            </p:cNvSpPr>
            <p:nvPr/>
          </p:nvSpPr>
          <p:spPr>
            <a:xfrm>
              <a:off x="-762325" y="295233"/>
              <a:ext cx="45718"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sp>
        <p:nvSpPr>
          <p:cNvPr id="920" name="TextBox 919"/>
          <p:cNvSpPr txBox="1"/>
          <p:nvPr/>
        </p:nvSpPr>
        <p:spPr>
          <a:xfrm>
            <a:off x="4081439" y="3687972"/>
            <a:ext cx="1146087" cy="246798"/>
          </a:xfrm>
          <a:prstGeom prst="rect">
            <a:avLst/>
          </a:prstGeom>
          <a:noFill/>
          <a:ln>
            <a:noFill/>
          </a:ln>
        </p:spPr>
        <p:txBody>
          <a:bodyPr wrap="square" lIns="26771" tIns="26771" rIns="26771" bIns="26771" rtlCol="0" anchor="ctr">
            <a:spAutoFit/>
          </a:bodyPr>
          <a:lstStyle/>
          <a:p>
            <a:pPr algn="ctr" defTabSz="892363" fontAlgn="auto" hangingPunct="1">
              <a:lnSpc>
                <a:spcPct val="90000"/>
              </a:lnSpc>
              <a:spcBef>
                <a:spcPts val="0"/>
              </a:spcBef>
              <a:spcAft>
                <a:spcPts val="0"/>
              </a:spcAft>
            </a:pPr>
            <a:r>
              <a:rPr lang="en-US" sz="1366" b="1" dirty="0">
                <a:solidFill>
                  <a:prstClr val="black">
                    <a:lumMod val="75000"/>
                    <a:lumOff val="25000"/>
                  </a:prstClr>
                </a:solidFill>
                <a:latin typeface="Arial" charset="0"/>
                <a:ea typeface="+mn-ea"/>
                <a:cs typeface="+mn-cs"/>
              </a:rPr>
              <a:t>Maturation</a:t>
            </a:r>
          </a:p>
        </p:txBody>
      </p:sp>
      <p:cxnSp>
        <p:nvCxnSpPr>
          <p:cNvPr id="921" name="Straight Connector 920"/>
          <p:cNvCxnSpPr/>
          <p:nvPr/>
        </p:nvCxnSpPr>
        <p:spPr>
          <a:xfrm>
            <a:off x="4300220" y="3992261"/>
            <a:ext cx="732018" cy="0"/>
          </a:xfrm>
          <a:prstGeom prst="line">
            <a:avLst/>
          </a:prstGeom>
          <a:ln w="25400">
            <a:solidFill>
              <a:schemeClr val="tx1">
                <a:lumMod val="65000"/>
                <a:lumOff val="35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22" name="Group 921"/>
          <p:cNvGrpSpPr/>
          <p:nvPr/>
        </p:nvGrpSpPr>
        <p:grpSpPr>
          <a:xfrm>
            <a:off x="9182388" y="3660899"/>
            <a:ext cx="217306" cy="158370"/>
            <a:chOff x="11770149" y="3019370"/>
            <a:chExt cx="222612" cy="162279"/>
          </a:xfrm>
        </p:grpSpPr>
        <p:grpSp>
          <p:nvGrpSpPr>
            <p:cNvPr id="1399" name="Group 1398"/>
            <p:cNvGrpSpPr>
              <a:grpSpLocks/>
            </p:cNvGrpSpPr>
            <p:nvPr/>
          </p:nvGrpSpPr>
          <p:grpSpPr>
            <a:xfrm>
              <a:off x="11781661" y="3019370"/>
              <a:ext cx="188215" cy="155525"/>
              <a:chOff x="5699125" y="3468688"/>
              <a:chExt cx="793751" cy="762000"/>
            </a:xfrm>
          </p:grpSpPr>
          <p:sp>
            <p:nvSpPr>
              <p:cNvPr id="1415" name="Freeform 5"/>
              <p:cNvSpPr>
                <a:spLocks/>
              </p:cNvSpPr>
              <p:nvPr/>
            </p:nvSpPr>
            <p:spPr bwMode="auto">
              <a:xfrm>
                <a:off x="5699125" y="3468688"/>
                <a:ext cx="787400" cy="762000"/>
              </a:xfrm>
              <a:custGeom>
                <a:avLst/>
                <a:gdLst>
                  <a:gd name="T0" fmla="*/ 108 w 228"/>
                  <a:gd name="T1" fmla="*/ 2 h 220"/>
                  <a:gd name="T2" fmla="*/ 147 w 228"/>
                  <a:gd name="T3" fmla="*/ 30 h 220"/>
                  <a:gd name="T4" fmla="*/ 197 w 228"/>
                  <a:gd name="T5" fmla="*/ 39 h 220"/>
                  <a:gd name="T6" fmla="*/ 199 w 228"/>
                  <a:gd name="T7" fmla="*/ 90 h 220"/>
                  <a:gd name="T8" fmla="*/ 223 w 228"/>
                  <a:gd name="T9" fmla="*/ 132 h 220"/>
                  <a:gd name="T10" fmla="*/ 188 w 228"/>
                  <a:gd name="T11" fmla="*/ 159 h 220"/>
                  <a:gd name="T12" fmla="*/ 171 w 228"/>
                  <a:gd name="T13" fmla="*/ 204 h 220"/>
                  <a:gd name="T14" fmla="*/ 121 w 228"/>
                  <a:gd name="T15" fmla="*/ 192 h 220"/>
                  <a:gd name="T16" fmla="*/ 73 w 228"/>
                  <a:gd name="T17" fmla="*/ 213 h 220"/>
                  <a:gd name="T18" fmla="*/ 48 w 228"/>
                  <a:gd name="T19" fmla="*/ 173 h 220"/>
                  <a:gd name="T20" fmla="*/ 4 w 228"/>
                  <a:gd name="T21" fmla="*/ 140 h 220"/>
                  <a:gd name="T22" fmla="*/ 29 w 228"/>
                  <a:gd name="T23" fmla="*/ 93 h 220"/>
                  <a:gd name="T24" fmla="*/ 24 w 228"/>
                  <a:gd name="T25" fmla="*/ 46 h 220"/>
                  <a:gd name="T26" fmla="*/ 73 w 228"/>
                  <a:gd name="T27" fmla="*/ 34 h 220"/>
                  <a:gd name="T28" fmla="*/ 108 w 228"/>
                  <a:gd name="T29" fmla="*/ 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220">
                    <a:moveTo>
                      <a:pt x="108" y="2"/>
                    </a:moveTo>
                    <a:cubicBezTo>
                      <a:pt x="133" y="0"/>
                      <a:pt x="130" y="23"/>
                      <a:pt x="147" y="30"/>
                    </a:cubicBezTo>
                    <a:cubicBezTo>
                      <a:pt x="163" y="38"/>
                      <a:pt x="180" y="21"/>
                      <a:pt x="197" y="39"/>
                    </a:cubicBezTo>
                    <a:cubicBezTo>
                      <a:pt x="213" y="57"/>
                      <a:pt x="194" y="71"/>
                      <a:pt x="199" y="90"/>
                    </a:cubicBezTo>
                    <a:cubicBezTo>
                      <a:pt x="204" y="108"/>
                      <a:pt x="228" y="106"/>
                      <a:pt x="223" y="132"/>
                    </a:cubicBezTo>
                    <a:cubicBezTo>
                      <a:pt x="219" y="157"/>
                      <a:pt x="199" y="143"/>
                      <a:pt x="188" y="159"/>
                    </a:cubicBezTo>
                    <a:cubicBezTo>
                      <a:pt x="178" y="175"/>
                      <a:pt x="187" y="192"/>
                      <a:pt x="171" y="204"/>
                    </a:cubicBezTo>
                    <a:cubicBezTo>
                      <a:pt x="155" y="216"/>
                      <a:pt x="141" y="191"/>
                      <a:pt x="121" y="192"/>
                    </a:cubicBezTo>
                    <a:cubicBezTo>
                      <a:pt x="102" y="194"/>
                      <a:pt x="94" y="220"/>
                      <a:pt x="73" y="213"/>
                    </a:cubicBezTo>
                    <a:cubicBezTo>
                      <a:pt x="50" y="206"/>
                      <a:pt x="63" y="189"/>
                      <a:pt x="48" y="173"/>
                    </a:cubicBezTo>
                    <a:cubicBezTo>
                      <a:pt x="33" y="158"/>
                      <a:pt x="9" y="160"/>
                      <a:pt x="4" y="140"/>
                    </a:cubicBezTo>
                    <a:cubicBezTo>
                      <a:pt x="0" y="121"/>
                      <a:pt x="25" y="112"/>
                      <a:pt x="29" y="93"/>
                    </a:cubicBezTo>
                    <a:cubicBezTo>
                      <a:pt x="33" y="74"/>
                      <a:pt x="11" y="65"/>
                      <a:pt x="24" y="46"/>
                    </a:cubicBezTo>
                    <a:cubicBezTo>
                      <a:pt x="38" y="28"/>
                      <a:pt x="55" y="44"/>
                      <a:pt x="73" y="34"/>
                    </a:cubicBezTo>
                    <a:cubicBezTo>
                      <a:pt x="90" y="25"/>
                      <a:pt x="83" y="4"/>
                      <a:pt x="108" y="2"/>
                    </a:cubicBezTo>
                    <a:close/>
                  </a:path>
                </a:pathLst>
              </a:custGeom>
              <a:noFill/>
              <a:ln w="12700"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416" name="Freeform 6"/>
              <p:cNvSpPr>
                <a:spLocks/>
              </p:cNvSpPr>
              <p:nvPr/>
            </p:nvSpPr>
            <p:spPr bwMode="auto">
              <a:xfrm>
                <a:off x="5716588" y="3475038"/>
                <a:ext cx="776288" cy="752475"/>
              </a:xfrm>
              <a:custGeom>
                <a:avLst/>
                <a:gdLst>
                  <a:gd name="T0" fmla="*/ 154 w 225"/>
                  <a:gd name="T1" fmla="*/ 9 h 217"/>
                  <a:gd name="T2" fmla="*/ 173 w 225"/>
                  <a:gd name="T3" fmla="*/ 53 h 217"/>
                  <a:gd name="T4" fmla="*/ 218 w 225"/>
                  <a:gd name="T5" fmla="*/ 75 h 217"/>
                  <a:gd name="T6" fmla="*/ 198 w 225"/>
                  <a:gd name="T7" fmla="*/ 122 h 217"/>
                  <a:gd name="T8" fmla="*/ 201 w 225"/>
                  <a:gd name="T9" fmla="*/ 170 h 217"/>
                  <a:gd name="T10" fmla="*/ 155 w 225"/>
                  <a:gd name="T11" fmla="*/ 183 h 217"/>
                  <a:gd name="T12" fmla="*/ 119 w 225"/>
                  <a:gd name="T13" fmla="*/ 216 h 217"/>
                  <a:gd name="T14" fmla="*/ 77 w 225"/>
                  <a:gd name="T15" fmla="*/ 188 h 217"/>
                  <a:gd name="T16" fmla="*/ 24 w 225"/>
                  <a:gd name="T17" fmla="*/ 184 h 217"/>
                  <a:gd name="T18" fmla="*/ 25 w 225"/>
                  <a:gd name="T19" fmla="*/ 130 h 217"/>
                  <a:gd name="T20" fmla="*/ 1 w 225"/>
                  <a:gd name="T21" fmla="*/ 86 h 217"/>
                  <a:gd name="T22" fmla="*/ 37 w 225"/>
                  <a:gd name="T23" fmla="*/ 56 h 217"/>
                  <a:gd name="T24" fmla="*/ 57 w 225"/>
                  <a:gd name="T25" fmla="*/ 11 h 217"/>
                  <a:gd name="T26" fmla="*/ 107 w 225"/>
                  <a:gd name="T27" fmla="*/ 24 h 217"/>
                  <a:gd name="T28" fmla="*/ 154 w 225"/>
                  <a:gd name="T29" fmla="*/ 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217">
                    <a:moveTo>
                      <a:pt x="154" y="9"/>
                    </a:moveTo>
                    <a:cubicBezTo>
                      <a:pt x="177" y="20"/>
                      <a:pt x="162" y="39"/>
                      <a:pt x="173" y="53"/>
                    </a:cubicBezTo>
                    <a:cubicBezTo>
                      <a:pt x="185" y="67"/>
                      <a:pt x="211" y="52"/>
                      <a:pt x="218" y="75"/>
                    </a:cubicBezTo>
                    <a:cubicBezTo>
                      <a:pt x="225" y="98"/>
                      <a:pt x="201" y="103"/>
                      <a:pt x="198" y="122"/>
                    </a:cubicBezTo>
                    <a:cubicBezTo>
                      <a:pt x="194" y="140"/>
                      <a:pt x="211" y="156"/>
                      <a:pt x="201" y="170"/>
                    </a:cubicBezTo>
                    <a:cubicBezTo>
                      <a:pt x="189" y="186"/>
                      <a:pt x="172" y="173"/>
                      <a:pt x="155" y="183"/>
                    </a:cubicBezTo>
                    <a:cubicBezTo>
                      <a:pt x="138" y="192"/>
                      <a:pt x="142" y="215"/>
                      <a:pt x="119" y="216"/>
                    </a:cubicBezTo>
                    <a:cubicBezTo>
                      <a:pt x="95" y="217"/>
                      <a:pt x="96" y="195"/>
                      <a:pt x="77" y="188"/>
                    </a:cubicBezTo>
                    <a:cubicBezTo>
                      <a:pt x="59" y="180"/>
                      <a:pt x="37" y="199"/>
                      <a:pt x="24" y="184"/>
                    </a:cubicBezTo>
                    <a:cubicBezTo>
                      <a:pt x="10" y="168"/>
                      <a:pt x="31" y="150"/>
                      <a:pt x="25" y="130"/>
                    </a:cubicBezTo>
                    <a:cubicBezTo>
                      <a:pt x="18" y="110"/>
                      <a:pt x="0" y="105"/>
                      <a:pt x="1" y="86"/>
                    </a:cubicBezTo>
                    <a:cubicBezTo>
                      <a:pt x="2" y="64"/>
                      <a:pt x="25" y="71"/>
                      <a:pt x="37" y="56"/>
                    </a:cubicBezTo>
                    <a:cubicBezTo>
                      <a:pt x="49" y="40"/>
                      <a:pt x="37" y="21"/>
                      <a:pt x="57" y="11"/>
                    </a:cubicBezTo>
                    <a:cubicBezTo>
                      <a:pt x="78" y="0"/>
                      <a:pt x="87" y="25"/>
                      <a:pt x="107" y="24"/>
                    </a:cubicBezTo>
                    <a:cubicBezTo>
                      <a:pt x="126" y="23"/>
                      <a:pt x="136" y="1"/>
                      <a:pt x="154" y="9"/>
                    </a:cubicBezTo>
                    <a:close/>
                  </a:path>
                </a:pathLst>
              </a:custGeom>
              <a:noFill/>
              <a:ln w="12700" cap="flat">
                <a:solidFill>
                  <a:srgbClr val="7030A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grpSp>
        <p:grpSp>
          <p:nvGrpSpPr>
            <p:cNvPr id="1400" name="Group 1399"/>
            <p:cNvGrpSpPr>
              <a:grpSpLocks noChangeAspect="1"/>
            </p:cNvGrpSpPr>
            <p:nvPr/>
          </p:nvGrpSpPr>
          <p:grpSpPr>
            <a:xfrm rot="5599807">
              <a:off x="11828634" y="3077361"/>
              <a:ext cx="49412" cy="159164"/>
              <a:chOff x="-634718" y="229141"/>
              <a:chExt cx="96654" cy="301424"/>
            </a:xfrm>
          </p:grpSpPr>
          <p:sp>
            <p:nvSpPr>
              <p:cNvPr id="1412" name="Oval 1411"/>
              <p:cNvSpPr>
                <a:spLocks noChangeAspect="1"/>
              </p:cNvSpPr>
              <p:nvPr/>
            </p:nvSpPr>
            <p:spPr>
              <a:xfrm>
                <a:off x="-623868" y="315268"/>
                <a:ext cx="45719" cy="45719"/>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13" name="Oval 1412"/>
              <p:cNvSpPr>
                <a:spLocks noChangeAspect="1"/>
              </p:cNvSpPr>
              <p:nvPr/>
            </p:nvSpPr>
            <p:spPr>
              <a:xfrm>
                <a:off x="-634718" y="229141"/>
                <a:ext cx="45719" cy="45719"/>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14" name="Oval 1413"/>
              <p:cNvSpPr>
                <a:spLocks noChangeAspect="1"/>
              </p:cNvSpPr>
              <p:nvPr/>
            </p:nvSpPr>
            <p:spPr>
              <a:xfrm>
                <a:off x="-583783" y="484846"/>
                <a:ext cx="45719" cy="45719"/>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1401" name="Group 1400"/>
            <p:cNvGrpSpPr>
              <a:grpSpLocks noChangeAspect="1"/>
            </p:cNvGrpSpPr>
            <p:nvPr/>
          </p:nvGrpSpPr>
          <p:grpSpPr>
            <a:xfrm rot="9128361">
              <a:off x="11770149" y="3023810"/>
              <a:ext cx="151731" cy="84539"/>
              <a:chOff x="-639519" y="279728"/>
              <a:chExt cx="287348" cy="165366"/>
            </a:xfrm>
          </p:grpSpPr>
          <p:sp>
            <p:nvSpPr>
              <p:cNvPr id="1407" name="Oval 1406"/>
              <p:cNvSpPr>
                <a:spLocks noChangeAspect="1"/>
              </p:cNvSpPr>
              <p:nvPr/>
            </p:nvSpPr>
            <p:spPr>
              <a:xfrm>
                <a:off x="-639519" y="325369"/>
                <a:ext cx="45719" cy="45719"/>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08" name="Oval 1407"/>
              <p:cNvSpPr>
                <a:spLocks noChangeAspect="1"/>
              </p:cNvSpPr>
              <p:nvPr/>
            </p:nvSpPr>
            <p:spPr>
              <a:xfrm>
                <a:off x="-397890" y="279728"/>
                <a:ext cx="45719" cy="45717"/>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09" name="Oval 1408"/>
              <p:cNvSpPr>
                <a:spLocks noChangeAspect="1"/>
              </p:cNvSpPr>
              <p:nvPr/>
            </p:nvSpPr>
            <p:spPr>
              <a:xfrm>
                <a:off x="-610052" y="399375"/>
                <a:ext cx="45719" cy="45719"/>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11" name="Oval 1410"/>
              <p:cNvSpPr>
                <a:spLocks noChangeAspect="1"/>
              </p:cNvSpPr>
              <p:nvPr/>
            </p:nvSpPr>
            <p:spPr>
              <a:xfrm>
                <a:off x="-510746" y="393932"/>
                <a:ext cx="45719" cy="45719"/>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1402" name="Group 1401"/>
            <p:cNvGrpSpPr>
              <a:grpSpLocks noChangeAspect="1"/>
            </p:cNvGrpSpPr>
            <p:nvPr/>
          </p:nvGrpSpPr>
          <p:grpSpPr>
            <a:xfrm rot="5400000">
              <a:off x="11915488" y="3059801"/>
              <a:ext cx="89566" cy="64980"/>
              <a:chOff x="7997202" y="6214672"/>
              <a:chExt cx="175199" cy="123059"/>
            </a:xfrm>
          </p:grpSpPr>
          <p:sp>
            <p:nvSpPr>
              <p:cNvPr id="1403" name="Oval 1402"/>
              <p:cNvSpPr>
                <a:spLocks noChangeAspect="1"/>
              </p:cNvSpPr>
              <p:nvPr/>
            </p:nvSpPr>
            <p:spPr>
              <a:xfrm>
                <a:off x="8018965" y="621467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04" name="Oval 1403"/>
              <p:cNvSpPr>
                <a:spLocks noChangeAspect="1"/>
              </p:cNvSpPr>
              <p:nvPr/>
            </p:nvSpPr>
            <p:spPr>
              <a:xfrm>
                <a:off x="8084619" y="621467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05" name="Oval 1404"/>
              <p:cNvSpPr>
                <a:spLocks noChangeAspect="1"/>
              </p:cNvSpPr>
              <p:nvPr/>
            </p:nvSpPr>
            <p:spPr>
              <a:xfrm>
                <a:off x="7997202" y="624994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406" name="Oval 1405"/>
              <p:cNvSpPr>
                <a:spLocks noChangeAspect="1"/>
              </p:cNvSpPr>
              <p:nvPr/>
            </p:nvSpPr>
            <p:spPr>
              <a:xfrm>
                <a:off x="8062856" y="624994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cxnSp>
        <p:nvCxnSpPr>
          <p:cNvPr id="927" name="Straight Connector 926"/>
          <p:cNvCxnSpPr/>
          <p:nvPr/>
        </p:nvCxnSpPr>
        <p:spPr>
          <a:xfrm flipV="1">
            <a:off x="6137434" y="3082726"/>
            <a:ext cx="213727" cy="302904"/>
          </a:xfrm>
          <a:prstGeom prst="line">
            <a:avLst/>
          </a:prstGeom>
          <a:ln w="25400">
            <a:solidFill>
              <a:schemeClr val="tx1">
                <a:lumMod val="65000"/>
                <a:lumOff val="35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31" name="Group 930"/>
          <p:cNvGrpSpPr/>
          <p:nvPr/>
        </p:nvGrpSpPr>
        <p:grpSpPr>
          <a:xfrm>
            <a:off x="1495517" y="1754221"/>
            <a:ext cx="1310504" cy="1307005"/>
            <a:chOff x="1517022" y="3104455"/>
            <a:chExt cx="1342501" cy="1339266"/>
          </a:xfrm>
        </p:grpSpPr>
        <p:sp>
          <p:nvSpPr>
            <p:cNvPr id="1322" name="Oval 1321"/>
            <p:cNvSpPr/>
            <p:nvPr/>
          </p:nvSpPr>
          <p:spPr>
            <a:xfrm rot="5800684">
              <a:off x="1517022" y="3259735"/>
              <a:ext cx="1183986" cy="1183986"/>
            </a:xfrm>
            <a:prstGeom prst="ellipse">
              <a:avLst/>
            </a:prstGeom>
            <a:gradFill flip="none" rotWithShape="1">
              <a:gsLst>
                <a:gs pos="85000">
                  <a:srgbClr val="1C254C"/>
                </a:gs>
                <a:gs pos="54000">
                  <a:schemeClr val="bg1">
                    <a:lumMod val="95000"/>
                  </a:schemeClr>
                </a:gs>
              </a:gsLst>
              <a:lin ang="13200000" scaled="0"/>
              <a:tileRect/>
            </a:gra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323" name="Oval 1322"/>
            <p:cNvSpPr/>
            <p:nvPr/>
          </p:nvSpPr>
          <p:spPr>
            <a:xfrm rot="2505426">
              <a:off x="2352422" y="3433740"/>
              <a:ext cx="64202" cy="20226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24" name="Oval 1323"/>
            <p:cNvSpPr/>
            <p:nvPr/>
          </p:nvSpPr>
          <p:spPr>
            <a:xfrm rot="2505426">
              <a:off x="2419680" y="3413091"/>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25" name="Oval 1324"/>
            <p:cNvSpPr/>
            <p:nvPr/>
          </p:nvSpPr>
          <p:spPr>
            <a:xfrm rot="2505426">
              <a:off x="2257701" y="3627489"/>
              <a:ext cx="46640" cy="4664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26" name="Oval 1325"/>
            <p:cNvSpPr/>
            <p:nvPr/>
          </p:nvSpPr>
          <p:spPr>
            <a:xfrm rot="3225426">
              <a:off x="2410631" y="3497840"/>
              <a:ext cx="64202" cy="20226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27" name="Oval 1326"/>
            <p:cNvSpPr/>
            <p:nvPr/>
          </p:nvSpPr>
          <p:spPr>
            <a:xfrm rot="3225426">
              <a:off x="2493510" y="3494394"/>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28" name="Oval 1327"/>
            <p:cNvSpPr/>
            <p:nvPr/>
          </p:nvSpPr>
          <p:spPr>
            <a:xfrm rot="3225426">
              <a:off x="2328539" y="3628796"/>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30" name="Oval 1329"/>
            <p:cNvSpPr/>
            <p:nvPr/>
          </p:nvSpPr>
          <p:spPr>
            <a:xfrm rot="3225426">
              <a:off x="2294068" y="3667536"/>
              <a:ext cx="46640" cy="4664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nvGrpSpPr>
            <p:cNvPr id="1331" name="Group 1330"/>
            <p:cNvGrpSpPr/>
            <p:nvPr/>
          </p:nvGrpSpPr>
          <p:grpSpPr>
            <a:xfrm rot="4665426">
              <a:off x="2460550" y="3594678"/>
              <a:ext cx="77734" cy="328752"/>
              <a:chOff x="4976082" y="2242942"/>
              <a:chExt cx="457200" cy="1933585"/>
            </a:xfrm>
          </p:grpSpPr>
          <p:sp>
            <p:nvSpPr>
              <p:cNvPr id="1395" name="Oval 1394"/>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96" name="Oval 1395"/>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97" name="Oval 1396"/>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98" name="Oval 1397"/>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332" name="Group 1331"/>
            <p:cNvGrpSpPr/>
            <p:nvPr/>
          </p:nvGrpSpPr>
          <p:grpSpPr>
            <a:xfrm rot="5385426">
              <a:off x="2469639" y="3677767"/>
              <a:ext cx="77734" cy="328752"/>
              <a:chOff x="4976082" y="2242942"/>
              <a:chExt cx="457200" cy="1933585"/>
            </a:xfrm>
          </p:grpSpPr>
          <p:sp>
            <p:nvSpPr>
              <p:cNvPr id="1391" name="Oval 1390"/>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92" name="Oval 1391"/>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93" name="Oval 1392"/>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94" name="Oval 1393"/>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334" name="Group 1333"/>
            <p:cNvGrpSpPr/>
            <p:nvPr/>
          </p:nvGrpSpPr>
          <p:grpSpPr>
            <a:xfrm rot="20505426">
              <a:off x="1944665" y="3299742"/>
              <a:ext cx="77734" cy="328752"/>
              <a:chOff x="4976082" y="2242942"/>
              <a:chExt cx="457200" cy="1933585"/>
            </a:xfrm>
          </p:grpSpPr>
          <p:sp>
            <p:nvSpPr>
              <p:cNvPr id="1387" name="Oval 1386"/>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88" name="Oval 1387"/>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89" name="Oval 1388"/>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335" name="Group 1334"/>
            <p:cNvGrpSpPr/>
            <p:nvPr/>
          </p:nvGrpSpPr>
          <p:grpSpPr>
            <a:xfrm rot="21225426">
              <a:off x="2026349" y="3282017"/>
              <a:ext cx="77734" cy="328752"/>
              <a:chOff x="4976082" y="2242942"/>
              <a:chExt cx="457200" cy="1933585"/>
            </a:xfrm>
          </p:grpSpPr>
          <p:sp>
            <p:nvSpPr>
              <p:cNvPr id="1383" name="Oval 1382"/>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84" name="Oval 1383"/>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85" name="Oval 1384"/>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86" name="Oval 1385"/>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336" name="Group 1335"/>
            <p:cNvGrpSpPr/>
            <p:nvPr/>
          </p:nvGrpSpPr>
          <p:grpSpPr>
            <a:xfrm rot="345426">
              <a:off x="2109932" y="3281663"/>
              <a:ext cx="77734" cy="328752"/>
              <a:chOff x="4976082" y="2242942"/>
              <a:chExt cx="457200" cy="1933585"/>
            </a:xfrm>
          </p:grpSpPr>
          <p:sp>
            <p:nvSpPr>
              <p:cNvPr id="1379" name="Oval 1378"/>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80" name="Oval 1379"/>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81" name="Oval 1380"/>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82" name="Oval 1381"/>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337" name="Group 1336"/>
            <p:cNvGrpSpPr/>
            <p:nvPr/>
          </p:nvGrpSpPr>
          <p:grpSpPr>
            <a:xfrm rot="1065426">
              <a:off x="2191162" y="3298502"/>
              <a:ext cx="77734" cy="328752"/>
              <a:chOff x="4976082" y="2242942"/>
              <a:chExt cx="457200" cy="1933585"/>
            </a:xfrm>
          </p:grpSpPr>
          <p:sp>
            <p:nvSpPr>
              <p:cNvPr id="1376" name="Oval 1375"/>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77" name="Oval 1376"/>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78" name="Oval 1377"/>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sp>
          <p:nvSpPr>
            <p:cNvPr id="1338" name="Oval 1337"/>
            <p:cNvSpPr>
              <a:spLocks noChangeAspect="1"/>
            </p:cNvSpPr>
            <p:nvPr/>
          </p:nvSpPr>
          <p:spPr>
            <a:xfrm rot="14745426" flipV="1">
              <a:off x="2232412" y="373958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339" name="Oval 1338"/>
            <p:cNvSpPr/>
            <p:nvPr/>
          </p:nvSpPr>
          <p:spPr>
            <a:xfrm rot="14745426" flipV="1">
              <a:off x="2453205" y="3572310"/>
              <a:ext cx="64202" cy="20226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41" name="Oval 1340"/>
            <p:cNvSpPr/>
            <p:nvPr/>
          </p:nvSpPr>
          <p:spPr>
            <a:xfrm rot="14745426" flipV="1">
              <a:off x="2547789" y="3588938"/>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42" name="Oval 1341"/>
            <p:cNvSpPr/>
            <p:nvPr/>
          </p:nvSpPr>
          <p:spPr>
            <a:xfrm rot="14745426" flipV="1">
              <a:off x="2320278" y="3713938"/>
              <a:ext cx="46640" cy="4664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43" name="Oval 1342"/>
            <p:cNvSpPr/>
            <p:nvPr/>
          </p:nvSpPr>
          <p:spPr>
            <a:xfrm rot="14745426" flipV="1">
              <a:off x="2282471" y="3730963"/>
              <a:ext cx="46640" cy="46640"/>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44" name="Oval 1343"/>
            <p:cNvSpPr>
              <a:spLocks noChangeAspect="1"/>
            </p:cNvSpPr>
            <p:nvPr/>
          </p:nvSpPr>
          <p:spPr>
            <a:xfrm rot="14745426" flipV="1">
              <a:off x="2158264" y="3757061"/>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345" name="Oval 1344"/>
            <p:cNvSpPr/>
            <p:nvPr/>
          </p:nvSpPr>
          <p:spPr>
            <a:xfrm rot="12585426">
              <a:off x="2280660" y="3382664"/>
              <a:ext cx="64202" cy="20226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46" name="Oval 1345"/>
            <p:cNvSpPr/>
            <p:nvPr/>
          </p:nvSpPr>
          <p:spPr>
            <a:xfrm rot="12585426" flipV="1">
              <a:off x="2329061" y="3348437"/>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47" name="Oval 1346"/>
            <p:cNvSpPr/>
            <p:nvPr/>
          </p:nvSpPr>
          <p:spPr>
            <a:xfrm rot="12585426" flipV="1">
              <a:off x="2230528" y="3542152"/>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49" name="Oval 1348"/>
            <p:cNvSpPr/>
            <p:nvPr/>
          </p:nvSpPr>
          <p:spPr>
            <a:xfrm rot="12585426" flipV="1">
              <a:off x="2212305" y="3595399"/>
              <a:ext cx="46640" cy="4664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nvGrpSpPr>
            <p:cNvPr id="1350" name="Group 1349"/>
            <p:cNvGrpSpPr/>
            <p:nvPr/>
          </p:nvGrpSpPr>
          <p:grpSpPr>
            <a:xfrm rot="19508176">
              <a:off x="2028585" y="3618116"/>
              <a:ext cx="123623" cy="165883"/>
              <a:chOff x="2249235" y="2466991"/>
              <a:chExt cx="123623" cy="165883"/>
            </a:xfrm>
          </p:grpSpPr>
          <p:sp>
            <p:nvSpPr>
              <p:cNvPr id="1373" name="Oval 1372"/>
              <p:cNvSpPr>
                <a:spLocks noChangeAspect="1"/>
              </p:cNvSpPr>
              <p:nvPr/>
            </p:nvSpPr>
            <p:spPr>
              <a:xfrm rot="12585426" flipV="1">
                <a:off x="2294595" y="2495915"/>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374" name="Oval 1373"/>
              <p:cNvSpPr/>
              <p:nvPr/>
            </p:nvSpPr>
            <p:spPr>
              <a:xfrm rot="12585426" flipV="1">
                <a:off x="2326218" y="2466991"/>
                <a:ext cx="46640" cy="46640"/>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75" name="Oval 1374"/>
              <p:cNvSpPr>
                <a:spLocks noChangeAspect="1"/>
              </p:cNvSpPr>
              <p:nvPr/>
            </p:nvSpPr>
            <p:spPr>
              <a:xfrm rot="12585426" flipV="1">
                <a:off x="2249235" y="254509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1351" name="Group 1350"/>
            <p:cNvGrpSpPr/>
            <p:nvPr/>
          </p:nvGrpSpPr>
          <p:grpSpPr>
            <a:xfrm rot="6105426">
              <a:off x="2460787" y="3760780"/>
              <a:ext cx="77734" cy="328752"/>
              <a:chOff x="4976082" y="2242942"/>
              <a:chExt cx="457200" cy="1933585"/>
            </a:xfrm>
          </p:grpSpPr>
          <p:sp>
            <p:nvSpPr>
              <p:cNvPr id="1370" name="Oval 1369"/>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71" name="Oval 1370"/>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72" name="Oval 1371"/>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sp>
          <p:nvSpPr>
            <p:cNvPr id="1352" name="Freeform 1351"/>
            <p:cNvSpPr/>
            <p:nvPr/>
          </p:nvSpPr>
          <p:spPr>
            <a:xfrm rot="16951233">
              <a:off x="2066760" y="3456334"/>
              <a:ext cx="334616" cy="498888"/>
            </a:xfrm>
            <a:custGeom>
              <a:avLst/>
              <a:gdLst>
                <a:gd name="connsiteX0" fmla="*/ 332509 w 368644"/>
                <a:gd name="connsiteY0" fmla="*/ 0 h 451263"/>
                <a:gd name="connsiteX1" fmla="*/ 368135 w 368644"/>
                <a:gd name="connsiteY1" fmla="*/ 106878 h 451263"/>
                <a:gd name="connsiteX2" fmla="*/ 308758 w 368644"/>
                <a:gd name="connsiteY2" fmla="*/ 195943 h 451263"/>
                <a:gd name="connsiteX3" fmla="*/ 273132 w 368644"/>
                <a:gd name="connsiteY3" fmla="*/ 296883 h 451263"/>
                <a:gd name="connsiteX4" fmla="*/ 255319 w 368644"/>
                <a:gd name="connsiteY4" fmla="*/ 385948 h 451263"/>
                <a:gd name="connsiteX5" fmla="*/ 77189 w 368644"/>
                <a:gd name="connsiteY5" fmla="*/ 385948 h 451263"/>
                <a:gd name="connsiteX6" fmla="*/ 0 w 368644"/>
                <a:gd name="connsiteY6" fmla="*/ 451263 h 451263"/>
                <a:gd name="connsiteX0" fmla="*/ 332509 w 368644"/>
                <a:gd name="connsiteY0" fmla="*/ 0 h 451263"/>
                <a:gd name="connsiteX1" fmla="*/ 368135 w 368644"/>
                <a:gd name="connsiteY1" fmla="*/ 106878 h 451263"/>
                <a:gd name="connsiteX2" fmla="*/ 308758 w 368644"/>
                <a:gd name="connsiteY2" fmla="*/ 195943 h 451263"/>
                <a:gd name="connsiteX3" fmla="*/ 225507 w 368644"/>
                <a:gd name="connsiteY3" fmla="*/ 249258 h 451263"/>
                <a:gd name="connsiteX4" fmla="*/ 255319 w 368644"/>
                <a:gd name="connsiteY4" fmla="*/ 385948 h 451263"/>
                <a:gd name="connsiteX5" fmla="*/ 77189 w 368644"/>
                <a:gd name="connsiteY5" fmla="*/ 385948 h 451263"/>
                <a:gd name="connsiteX6" fmla="*/ 0 w 368644"/>
                <a:gd name="connsiteY6" fmla="*/ 451263 h 451263"/>
                <a:gd name="connsiteX0" fmla="*/ 332509 w 368644"/>
                <a:gd name="connsiteY0" fmla="*/ 0 h 451263"/>
                <a:gd name="connsiteX1" fmla="*/ 368135 w 368644"/>
                <a:gd name="connsiteY1" fmla="*/ 106878 h 451263"/>
                <a:gd name="connsiteX2" fmla="*/ 308758 w 368644"/>
                <a:gd name="connsiteY2" fmla="*/ 195943 h 451263"/>
                <a:gd name="connsiteX3" fmla="*/ 225507 w 368644"/>
                <a:gd name="connsiteY3" fmla="*/ 249258 h 451263"/>
                <a:gd name="connsiteX4" fmla="*/ 255319 w 368644"/>
                <a:gd name="connsiteY4" fmla="*/ 385948 h 451263"/>
                <a:gd name="connsiteX5" fmla="*/ 77189 w 368644"/>
                <a:gd name="connsiteY5" fmla="*/ 385948 h 451263"/>
                <a:gd name="connsiteX6" fmla="*/ 0 w 368644"/>
                <a:gd name="connsiteY6" fmla="*/ 451263 h 451263"/>
                <a:gd name="connsiteX0" fmla="*/ 332509 w 368644"/>
                <a:gd name="connsiteY0" fmla="*/ 0 h 451263"/>
                <a:gd name="connsiteX1" fmla="*/ 368135 w 368644"/>
                <a:gd name="connsiteY1" fmla="*/ 106878 h 451263"/>
                <a:gd name="connsiteX2" fmla="*/ 308758 w 368644"/>
                <a:gd name="connsiteY2" fmla="*/ 195943 h 451263"/>
                <a:gd name="connsiteX3" fmla="*/ 225507 w 368644"/>
                <a:gd name="connsiteY3" fmla="*/ 249258 h 451263"/>
                <a:gd name="connsiteX4" fmla="*/ 255319 w 368644"/>
                <a:gd name="connsiteY4" fmla="*/ 385948 h 451263"/>
                <a:gd name="connsiteX5" fmla="*/ 77189 w 368644"/>
                <a:gd name="connsiteY5" fmla="*/ 385948 h 451263"/>
                <a:gd name="connsiteX6" fmla="*/ 0 w 368644"/>
                <a:gd name="connsiteY6" fmla="*/ 451263 h 451263"/>
                <a:gd name="connsiteX0" fmla="*/ 332509 w 370023"/>
                <a:gd name="connsiteY0" fmla="*/ 0 h 451263"/>
                <a:gd name="connsiteX1" fmla="*/ 368135 w 370023"/>
                <a:gd name="connsiteY1" fmla="*/ 106878 h 451263"/>
                <a:gd name="connsiteX2" fmla="*/ 350033 w 370023"/>
                <a:gd name="connsiteY2" fmla="*/ 192768 h 451263"/>
                <a:gd name="connsiteX3" fmla="*/ 225507 w 370023"/>
                <a:gd name="connsiteY3" fmla="*/ 249258 h 451263"/>
                <a:gd name="connsiteX4" fmla="*/ 255319 w 370023"/>
                <a:gd name="connsiteY4" fmla="*/ 385948 h 451263"/>
                <a:gd name="connsiteX5" fmla="*/ 77189 w 370023"/>
                <a:gd name="connsiteY5" fmla="*/ 385948 h 451263"/>
                <a:gd name="connsiteX6" fmla="*/ 0 w 370023"/>
                <a:gd name="connsiteY6" fmla="*/ 451263 h 451263"/>
                <a:gd name="connsiteX0" fmla="*/ 332509 w 369157"/>
                <a:gd name="connsiteY0" fmla="*/ 0 h 451263"/>
                <a:gd name="connsiteX1" fmla="*/ 368135 w 369157"/>
                <a:gd name="connsiteY1" fmla="*/ 106878 h 451263"/>
                <a:gd name="connsiteX2" fmla="*/ 350033 w 369157"/>
                <a:gd name="connsiteY2" fmla="*/ 192768 h 451263"/>
                <a:gd name="connsiteX3" fmla="*/ 257257 w 369157"/>
                <a:gd name="connsiteY3" fmla="*/ 261958 h 451263"/>
                <a:gd name="connsiteX4" fmla="*/ 255319 w 369157"/>
                <a:gd name="connsiteY4" fmla="*/ 385948 h 451263"/>
                <a:gd name="connsiteX5" fmla="*/ 77189 w 369157"/>
                <a:gd name="connsiteY5" fmla="*/ 385948 h 451263"/>
                <a:gd name="connsiteX6" fmla="*/ 0 w 369157"/>
                <a:gd name="connsiteY6" fmla="*/ 451263 h 451263"/>
                <a:gd name="connsiteX0" fmla="*/ 332509 w 369157"/>
                <a:gd name="connsiteY0" fmla="*/ 0 h 451263"/>
                <a:gd name="connsiteX1" fmla="*/ 368135 w 369157"/>
                <a:gd name="connsiteY1" fmla="*/ 106878 h 451263"/>
                <a:gd name="connsiteX2" fmla="*/ 350033 w 369157"/>
                <a:gd name="connsiteY2" fmla="*/ 192768 h 451263"/>
                <a:gd name="connsiteX3" fmla="*/ 257257 w 369157"/>
                <a:gd name="connsiteY3" fmla="*/ 261958 h 451263"/>
                <a:gd name="connsiteX4" fmla="*/ 255319 w 369157"/>
                <a:gd name="connsiteY4" fmla="*/ 385948 h 451263"/>
                <a:gd name="connsiteX5" fmla="*/ 77189 w 369157"/>
                <a:gd name="connsiteY5" fmla="*/ 385948 h 451263"/>
                <a:gd name="connsiteX6" fmla="*/ 0 w 369157"/>
                <a:gd name="connsiteY6" fmla="*/ 451263 h 451263"/>
                <a:gd name="connsiteX0" fmla="*/ 332509 w 376678"/>
                <a:gd name="connsiteY0" fmla="*/ 0 h 451263"/>
                <a:gd name="connsiteX1" fmla="*/ 368135 w 376678"/>
                <a:gd name="connsiteY1" fmla="*/ 106878 h 451263"/>
                <a:gd name="connsiteX2" fmla="*/ 350033 w 376678"/>
                <a:gd name="connsiteY2" fmla="*/ 192768 h 451263"/>
                <a:gd name="connsiteX3" fmla="*/ 257257 w 376678"/>
                <a:gd name="connsiteY3" fmla="*/ 261958 h 451263"/>
                <a:gd name="connsiteX4" fmla="*/ 255319 w 376678"/>
                <a:gd name="connsiteY4" fmla="*/ 385948 h 451263"/>
                <a:gd name="connsiteX5" fmla="*/ 77189 w 376678"/>
                <a:gd name="connsiteY5" fmla="*/ 385948 h 451263"/>
                <a:gd name="connsiteX6" fmla="*/ 0 w 376678"/>
                <a:gd name="connsiteY6" fmla="*/ 451263 h 451263"/>
                <a:gd name="connsiteX0" fmla="*/ 332509 w 352215"/>
                <a:gd name="connsiteY0" fmla="*/ 0 h 451263"/>
                <a:gd name="connsiteX1" fmla="*/ 323685 w 352215"/>
                <a:gd name="connsiteY1" fmla="*/ 91003 h 451263"/>
                <a:gd name="connsiteX2" fmla="*/ 350033 w 352215"/>
                <a:gd name="connsiteY2" fmla="*/ 192768 h 451263"/>
                <a:gd name="connsiteX3" fmla="*/ 257257 w 352215"/>
                <a:gd name="connsiteY3" fmla="*/ 261958 h 451263"/>
                <a:gd name="connsiteX4" fmla="*/ 255319 w 352215"/>
                <a:gd name="connsiteY4" fmla="*/ 385948 h 451263"/>
                <a:gd name="connsiteX5" fmla="*/ 77189 w 352215"/>
                <a:gd name="connsiteY5" fmla="*/ 385948 h 451263"/>
                <a:gd name="connsiteX6" fmla="*/ 0 w 352215"/>
                <a:gd name="connsiteY6" fmla="*/ 451263 h 451263"/>
                <a:gd name="connsiteX0" fmla="*/ 332509 w 352573"/>
                <a:gd name="connsiteY0" fmla="*/ 0 h 451263"/>
                <a:gd name="connsiteX1" fmla="*/ 323685 w 352573"/>
                <a:gd name="connsiteY1" fmla="*/ 91003 h 451263"/>
                <a:gd name="connsiteX2" fmla="*/ 350033 w 352573"/>
                <a:gd name="connsiteY2" fmla="*/ 192768 h 451263"/>
                <a:gd name="connsiteX3" fmla="*/ 257257 w 352573"/>
                <a:gd name="connsiteY3" fmla="*/ 261958 h 451263"/>
                <a:gd name="connsiteX4" fmla="*/ 255319 w 352573"/>
                <a:gd name="connsiteY4" fmla="*/ 385948 h 451263"/>
                <a:gd name="connsiteX5" fmla="*/ 77189 w 352573"/>
                <a:gd name="connsiteY5" fmla="*/ 385948 h 451263"/>
                <a:gd name="connsiteX6" fmla="*/ 0 w 352573"/>
                <a:gd name="connsiteY6" fmla="*/ 451263 h 451263"/>
                <a:gd name="connsiteX0" fmla="*/ 354734 w 359361"/>
                <a:gd name="connsiteY0" fmla="*/ 0 h 486188"/>
                <a:gd name="connsiteX1" fmla="*/ 323685 w 359361"/>
                <a:gd name="connsiteY1" fmla="*/ 125928 h 486188"/>
                <a:gd name="connsiteX2" fmla="*/ 350033 w 359361"/>
                <a:gd name="connsiteY2" fmla="*/ 227693 h 486188"/>
                <a:gd name="connsiteX3" fmla="*/ 257257 w 359361"/>
                <a:gd name="connsiteY3" fmla="*/ 296883 h 486188"/>
                <a:gd name="connsiteX4" fmla="*/ 255319 w 359361"/>
                <a:gd name="connsiteY4" fmla="*/ 420873 h 486188"/>
                <a:gd name="connsiteX5" fmla="*/ 77189 w 359361"/>
                <a:gd name="connsiteY5" fmla="*/ 420873 h 486188"/>
                <a:gd name="connsiteX6" fmla="*/ 0 w 359361"/>
                <a:gd name="connsiteY6" fmla="*/ 486188 h 486188"/>
                <a:gd name="connsiteX0" fmla="*/ 354734 w 381154"/>
                <a:gd name="connsiteY0" fmla="*/ 0 h 486188"/>
                <a:gd name="connsiteX1" fmla="*/ 323685 w 381154"/>
                <a:gd name="connsiteY1" fmla="*/ 125928 h 486188"/>
                <a:gd name="connsiteX2" fmla="*/ 350033 w 381154"/>
                <a:gd name="connsiteY2" fmla="*/ 227693 h 486188"/>
                <a:gd name="connsiteX3" fmla="*/ 257257 w 381154"/>
                <a:gd name="connsiteY3" fmla="*/ 296883 h 486188"/>
                <a:gd name="connsiteX4" fmla="*/ 255319 w 381154"/>
                <a:gd name="connsiteY4" fmla="*/ 420873 h 486188"/>
                <a:gd name="connsiteX5" fmla="*/ 77189 w 381154"/>
                <a:gd name="connsiteY5" fmla="*/ 420873 h 486188"/>
                <a:gd name="connsiteX6" fmla="*/ 0 w 381154"/>
                <a:gd name="connsiteY6" fmla="*/ 486188 h 486188"/>
                <a:gd name="connsiteX0" fmla="*/ 326159 w 357476"/>
                <a:gd name="connsiteY0" fmla="*/ 0 h 511588"/>
                <a:gd name="connsiteX1" fmla="*/ 323685 w 357476"/>
                <a:gd name="connsiteY1" fmla="*/ 151328 h 511588"/>
                <a:gd name="connsiteX2" fmla="*/ 350033 w 357476"/>
                <a:gd name="connsiteY2" fmla="*/ 253093 h 511588"/>
                <a:gd name="connsiteX3" fmla="*/ 257257 w 357476"/>
                <a:gd name="connsiteY3" fmla="*/ 322283 h 511588"/>
                <a:gd name="connsiteX4" fmla="*/ 255319 w 357476"/>
                <a:gd name="connsiteY4" fmla="*/ 446273 h 511588"/>
                <a:gd name="connsiteX5" fmla="*/ 77189 w 357476"/>
                <a:gd name="connsiteY5" fmla="*/ 446273 h 511588"/>
                <a:gd name="connsiteX6" fmla="*/ 0 w 357476"/>
                <a:gd name="connsiteY6" fmla="*/ 511588 h 511588"/>
                <a:gd name="connsiteX0" fmla="*/ 326159 w 358046"/>
                <a:gd name="connsiteY0" fmla="*/ 0 h 511588"/>
                <a:gd name="connsiteX1" fmla="*/ 323685 w 358046"/>
                <a:gd name="connsiteY1" fmla="*/ 151328 h 511588"/>
                <a:gd name="connsiteX2" fmla="*/ 350033 w 358046"/>
                <a:gd name="connsiteY2" fmla="*/ 253093 h 511588"/>
                <a:gd name="connsiteX3" fmla="*/ 257257 w 358046"/>
                <a:gd name="connsiteY3" fmla="*/ 322283 h 511588"/>
                <a:gd name="connsiteX4" fmla="*/ 255319 w 358046"/>
                <a:gd name="connsiteY4" fmla="*/ 446273 h 511588"/>
                <a:gd name="connsiteX5" fmla="*/ 77189 w 358046"/>
                <a:gd name="connsiteY5" fmla="*/ 446273 h 511588"/>
                <a:gd name="connsiteX6" fmla="*/ 0 w 358046"/>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7189 w 372612"/>
                <a:gd name="connsiteY5" fmla="*/ 446273 h 511588"/>
                <a:gd name="connsiteX6" fmla="*/ 0 w 372612"/>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7189 w 372612"/>
                <a:gd name="connsiteY5" fmla="*/ 446273 h 511588"/>
                <a:gd name="connsiteX6" fmla="*/ 0 w 372612"/>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4014 w 372612"/>
                <a:gd name="connsiteY5" fmla="*/ 462148 h 511588"/>
                <a:gd name="connsiteX6" fmla="*/ 0 w 372612"/>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4014 w 372612"/>
                <a:gd name="connsiteY5" fmla="*/ 462148 h 511588"/>
                <a:gd name="connsiteX6" fmla="*/ 0 w 372612"/>
                <a:gd name="connsiteY6" fmla="*/ 511588 h 511588"/>
                <a:gd name="connsiteX0" fmla="*/ 319809 w 366262"/>
                <a:gd name="connsiteY0" fmla="*/ 0 h 533813"/>
                <a:gd name="connsiteX1" fmla="*/ 317335 w 366262"/>
                <a:gd name="connsiteY1" fmla="*/ 151328 h 533813"/>
                <a:gd name="connsiteX2" fmla="*/ 359558 w 366262"/>
                <a:gd name="connsiteY2" fmla="*/ 256268 h 533813"/>
                <a:gd name="connsiteX3" fmla="*/ 250907 w 366262"/>
                <a:gd name="connsiteY3" fmla="*/ 322283 h 533813"/>
                <a:gd name="connsiteX4" fmla="*/ 248969 w 366262"/>
                <a:gd name="connsiteY4" fmla="*/ 446273 h 533813"/>
                <a:gd name="connsiteX5" fmla="*/ 67664 w 366262"/>
                <a:gd name="connsiteY5" fmla="*/ 462148 h 533813"/>
                <a:gd name="connsiteX6" fmla="*/ 0 w 366262"/>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49494 w 366787"/>
                <a:gd name="connsiteY4" fmla="*/ 446273 h 533813"/>
                <a:gd name="connsiteX5" fmla="*/ 68189 w 366787"/>
                <a:gd name="connsiteY5" fmla="*/ 462148 h 533813"/>
                <a:gd name="connsiteX6" fmla="*/ 525 w 366787"/>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27269 w 366787"/>
                <a:gd name="connsiteY4" fmla="*/ 455798 h 533813"/>
                <a:gd name="connsiteX5" fmla="*/ 68189 w 366787"/>
                <a:gd name="connsiteY5" fmla="*/ 462148 h 533813"/>
                <a:gd name="connsiteX6" fmla="*/ 525 w 366787"/>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27269 w 366787"/>
                <a:gd name="connsiteY4" fmla="*/ 455798 h 533813"/>
                <a:gd name="connsiteX5" fmla="*/ 68189 w 366787"/>
                <a:gd name="connsiteY5" fmla="*/ 462148 h 533813"/>
                <a:gd name="connsiteX6" fmla="*/ 525 w 366787"/>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27269 w 366787"/>
                <a:gd name="connsiteY4" fmla="*/ 455798 h 533813"/>
                <a:gd name="connsiteX5" fmla="*/ 68189 w 366787"/>
                <a:gd name="connsiteY5" fmla="*/ 462148 h 533813"/>
                <a:gd name="connsiteX6" fmla="*/ 525 w 366787"/>
                <a:gd name="connsiteY6" fmla="*/ 533813 h 533813"/>
                <a:gd name="connsiteX0" fmla="*/ 288040 w 334493"/>
                <a:gd name="connsiteY0" fmla="*/ 0 h 527463"/>
                <a:gd name="connsiteX1" fmla="*/ 285566 w 334493"/>
                <a:gd name="connsiteY1" fmla="*/ 151328 h 527463"/>
                <a:gd name="connsiteX2" fmla="*/ 327789 w 334493"/>
                <a:gd name="connsiteY2" fmla="*/ 256268 h 527463"/>
                <a:gd name="connsiteX3" fmla="*/ 219138 w 334493"/>
                <a:gd name="connsiteY3" fmla="*/ 322283 h 527463"/>
                <a:gd name="connsiteX4" fmla="*/ 194975 w 334493"/>
                <a:gd name="connsiteY4" fmla="*/ 455798 h 527463"/>
                <a:gd name="connsiteX5" fmla="*/ 35895 w 334493"/>
                <a:gd name="connsiteY5" fmla="*/ 462148 h 527463"/>
                <a:gd name="connsiteX6" fmla="*/ 3156 w 334493"/>
                <a:gd name="connsiteY6" fmla="*/ 527463 h 527463"/>
                <a:gd name="connsiteX0" fmla="*/ 278515 w 334616"/>
                <a:gd name="connsiteY0" fmla="*/ 0 h 498888"/>
                <a:gd name="connsiteX1" fmla="*/ 285566 w 334616"/>
                <a:gd name="connsiteY1" fmla="*/ 122753 h 498888"/>
                <a:gd name="connsiteX2" fmla="*/ 327789 w 334616"/>
                <a:gd name="connsiteY2" fmla="*/ 227693 h 498888"/>
                <a:gd name="connsiteX3" fmla="*/ 219138 w 334616"/>
                <a:gd name="connsiteY3" fmla="*/ 293708 h 498888"/>
                <a:gd name="connsiteX4" fmla="*/ 194975 w 334616"/>
                <a:gd name="connsiteY4" fmla="*/ 427223 h 498888"/>
                <a:gd name="connsiteX5" fmla="*/ 35895 w 334616"/>
                <a:gd name="connsiteY5" fmla="*/ 433573 h 498888"/>
                <a:gd name="connsiteX6" fmla="*/ 3156 w 334616"/>
                <a:gd name="connsiteY6" fmla="*/ 498888 h 49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16" h="498888">
                  <a:moveTo>
                    <a:pt x="278515" y="0"/>
                  </a:moveTo>
                  <a:cubicBezTo>
                    <a:pt x="352282" y="43460"/>
                    <a:pt x="277354" y="84804"/>
                    <a:pt x="285566" y="122753"/>
                  </a:cubicBezTo>
                  <a:cubicBezTo>
                    <a:pt x="293778" y="160702"/>
                    <a:pt x="354735" y="173801"/>
                    <a:pt x="327789" y="227693"/>
                  </a:cubicBezTo>
                  <a:cubicBezTo>
                    <a:pt x="300843" y="281585"/>
                    <a:pt x="260324" y="238228"/>
                    <a:pt x="219138" y="293708"/>
                  </a:cubicBezTo>
                  <a:cubicBezTo>
                    <a:pt x="177952" y="349188"/>
                    <a:pt x="250916" y="400737"/>
                    <a:pt x="194975" y="427223"/>
                  </a:cubicBezTo>
                  <a:cubicBezTo>
                    <a:pt x="139034" y="453709"/>
                    <a:pt x="103848" y="422687"/>
                    <a:pt x="35895" y="433573"/>
                  </a:cubicBezTo>
                  <a:cubicBezTo>
                    <a:pt x="-6658" y="444459"/>
                    <a:pt x="-1751" y="455798"/>
                    <a:pt x="3156" y="498888"/>
                  </a:cubicBez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sp>
          <p:nvSpPr>
            <p:cNvPr id="1353" name="Oval 1352"/>
            <p:cNvSpPr/>
            <p:nvPr/>
          </p:nvSpPr>
          <p:spPr>
            <a:xfrm rot="6105426">
              <a:off x="2381744" y="3875994"/>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54" name="Oval 1353"/>
            <p:cNvSpPr/>
            <p:nvPr/>
          </p:nvSpPr>
          <p:spPr>
            <a:xfrm rot="14745426" flipV="1">
              <a:off x="2360266" y="3684657"/>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55" name="Oval 1354"/>
            <p:cNvSpPr/>
            <p:nvPr/>
          </p:nvSpPr>
          <p:spPr>
            <a:xfrm rot="2505426">
              <a:off x="2284811" y="3580642"/>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56" name="Oval 1355"/>
            <p:cNvSpPr/>
            <p:nvPr/>
          </p:nvSpPr>
          <p:spPr>
            <a:xfrm rot="1065426">
              <a:off x="2171891" y="3516237"/>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57" name="Oval 1356"/>
            <p:cNvSpPr/>
            <p:nvPr/>
          </p:nvSpPr>
          <p:spPr>
            <a:xfrm rot="20505426">
              <a:off x="1980199" y="3517244"/>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nvGrpSpPr>
            <p:cNvPr id="1358" name="Group 1357"/>
            <p:cNvGrpSpPr/>
            <p:nvPr/>
          </p:nvGrpSpPr>
          <p:grpSpPr>
            <a:xfrm>
              <a:off x="2046559" y="3104455"/>
              <a:ext cx="812964" cy="812964"/>
              <a:chOff x="2068784" y="3117155"/>
              <a:chExt cx="812964" cy="812964"/>
            </a:xfrm>
          </p:grpSpPr>
          <p:grpSp>
            <p:nvGrpSpPr>
              <p:cNvPr id="1360" name="Group 1359"/>
              <p:cNvGrpSpPr/>
              <p:nvPr/>
            </p:nvGrpSpPr>
            <p:grpSpPr>
              <a:xfrm>
                <a:off x="2068784" y="3117155"/>
                <a:ext cx="151036" cy="142500"/>
                <a:chOff x="7274651" y="3582604"/>
                <a:chExt cx="91438" cy="86271"/>
              </a:xfrm>
            </p:grpSpPr>
            <p:cxnSp>
              <p:nvCxnSpPr>
                <p:cNvPr id="1368" name="Straight Connector 1367"/>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69"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1361" name="Group 1360"/>
              <p:cNvGrpSpPr/>
              <p:nvPr/>
            </p:nvGrpSpPr>
            <p:grpSpPr>
              <a:xfrm rot="2700000">
                <a:off x="2539856" y="3312279"/>
                <a:ext cx="151036" cy="142500"/>
                <a:chOff x="7274651" y="3582604"/>
                <a:chExt cx="91438" cy="86271"/>
              </a:xfrm>
            </p:grpSpPr>
            <p:cxnSp>
              <p:nvCxnSpPr>
                <p:cNvPr id="1365" name="Straight Connector 1364"/>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66"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1362" name="Group 1361"/>
              <p:cNvGrpSpPr/>
              <p:nvPr/>
            </p:nvGrpSpPr>
            <p:grpSpPr>
              <a:xfrm rot="5400000">
                <a:off x="2734980" y="3783351"/>
                <a:ext cx="151036" cy="142500"/>
                <a:chOff x="7274651" y="3582604"/>
                <a:chExt cx="91438" cy="86271"/>
              </a:xfrm>
            </p:grpSpPr>
            <p:cxnSp>
              <p:nvCxnSpPr>
                <p:cNvPr id="1363" name="Straight Connector 1362"/>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64"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grpSp>
      <p:grpSp>
        <p:nvGrpSpPr>
          <p:cNvPr id="933" name="Group 932"/>
          <p:cNvGrpSpPr/>
          <p:nvPr/>
        </p:nvGrpSpPr>
        <p:grpSpPr>
          <a:xfrm>
            <a:off x="2739424" y="3272344"/>
            <a:ext cx="1439739" cy="1439364"/>
            <a:chOff x="2733046" y="3215345"/>
            <a:chExt cx="1474892" cy="1474892"/>
          </a:xfrm>
        </p:grpSpPr>
        <p:grpSp>
          <p:nvGrpSpPr>
            <p:cNvPr id="1120" name="Group 1119"/>
            <p:cNvGrpSpPr/>
            <p:nvPr/>
          </p:nvGrpSpPr>
          <p:grpSpPr>
            <a:xfrm>
              <a:off x="2879266" y="3361393"/>
              <a:ext cx="1183986" cy="1183986"/>
              <a:chOff x="-1478564" y="4389651"/>
              <a:chExt cx="1183986" cy="1183986"/>
            </a:xfrm>
          </p:grpSpPr>
          <p:sp>
            <p:nvSpPr>
              <p:cNvPr id="1164" name="Oval 1163"/>
              <p:cNvSpPr/>
              <p:nvPr/>
            </p:nvSpPr>
            <p:spPr>
              <a:xfrm>
                <a:off x="-1478564" y="4389651"/>
                <a:ext cx="1183986" cy="1183986"/>
              </a:xfrm>
              <a:prstGeom prst="ellipse">
                <a:avLst/>
              </a:prstGeom>
              <a:gradFill>
                <a:gsLst>
                  <a:gs pos="0">
                    <a:srgbClr val="8A97C9"/>
                  </a:gs>
                  <a:gs pos="85000">
                    <a:srgbClr val="1C254C"/>
                  </a:gs>
                </a:gsLst>
                <a:path path="circle">
                  <a:fillToRect l="50000" t="50000" r="50000" b="50000"/>
                </a:path>
              </a:gradFill>
              <a:ln w="444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nvGrpSpPr>
              <p:cNvPr id="1165" name="Group 1164"/>
              <p:cNvGrpSpPr/>
              <p:nvPr/>
            </p:nvGrpSpPr>
            <p:grpSpPr>
              <a:xfrm rot="12240000">
                <a:off x="-1088057" y="5184170"/>
                <a:ext cx="77734" cy="328752"/>
                <a:chOff x="4976082" y="2242942"/>
                <a:chExt cx="457200" cy="1933585"/>
              </a:xfrm>
            </p:grpSpPr>
            <p:sp>
              <p:nvSpPr>
                <p:cNvPr id="1318" name="Oval 1317"/>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19" name="Oval 1318"/>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20" name="Oval 1319"/>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166" name="Group 1165"/>
              <p:cNvGrpSpPr/>
              <p:nvPr/>
            </p:nvGrpSpPr>
            <p:grpSpPr>
              <a:xfrm rot="12960000">
                <a:off x="-1160443" y="5142377"/>
                <a:ext cx="77734" cy="328752"/>
                <a:chOff x="4976082" y="2242942"/>
                <a:chExt cx="457200" cy="1933585"/>
              </a:xfrm>
            </p:grpSpPr>
            <p:sp>
              <p:nvSpPr>
                <p:cNvPr id="1313" name="Oval 1312"/>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14" name="Oval 1313"/>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15" name="Oval 1314"/>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16" name="Oval 1315"/>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167" name="Group 1166"/>
              <p:cNvGrpSpPr/>
              <p:nvPr/>
            </p:nvGrpSpPr>
            <p:grpSpPr>
              <a:xfrm rot="3600000">
                <a:off x="-925438" y="4419103"/>
                <a:ext cx="77735" cy="1128384"/>
                <a:chOff x="5191997" y="3045359"/>
                <a:chExt cx="77735" cy="1128384"/>
              </a:xfrm>
            </p:grpSpPr>
            <p:grpSp>
              <p:nvGrpSpPr>
                <p:cNvPr id="1302" name="Group 1301"/>
                <p:cNvGrpSpPr/>
                <p:nvPr/>
              </p:nvGrpSpPr>
              <p:grpSpPr>
                <a:xfrm>
                  <a:off x="5191997" y="3045359"/>
                  <a:ext cx="77734" cy="328752"/>
                  <a:chOff x="4976082" y="2242942"/>
                  <a:chExt cx="457200" cy="1933585"/>
                </a:xfrm>
              </p:grpSpPr>
              <p:sp>
                <p:nvSpPr>
                  <p:cNvPr id="1310" name="Oval 1309"/>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11" name="Oval 1310"/>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12" name="Oval 1311"/>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304" name="Group 1303"/>
                <p:cNvGrpSpPr/>
                <p:nvPr/>
              </p:nvGrpSpPr>
              <p:grpSpPr>
                <a:xfrm rot="10800000">
                  <a:off x="5191998" y="3844991"/>
                  <a:ext cx="77734" cy="328752"/>
                  <a:chOff x="4976082" y="2242942"/>
                  <a:chExt cx="457200" cy="1933585"/>
                </a:xfrm>
              </p:grpSpPr>
              <p:sp>
                <p:nvSpPr>
                  <p:cNvPr id="1305" name="Oval 1304"/>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06" name="Oval 1305"/>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07" name="Oval 1306"/>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09" name="Oval 1308"/>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grpSp>
            <p:nvGrpSpPr>
              <p:cNvPr id="1168" name="Group 1167"/>
              <p:cNvGrpSpPr/>
              <p:nvPr/>
            </p:nvGrpSpPr>
            <p:grpSpPr>
              <a:xfrm rot="4320000">
                <a:off x="-925438" y="4419103"/>
                <a:ext cx="77735" cy="1128384"/>
                <a:chOff x="5191997" y="3045359"/>
                <a:chExt cx="77735" cy="1128384"/>
              </a:xfrm>
            </p:grpSpPr>
            <p:grpSp>
              <p:nvGrpSpPr>
                <p:cNvPr id="1290" name="Group 1289"/>
                <p:cNvGrpSpPr/>
                <p:nvPr/>
              </p:nvGrpSpPr>
              <p:grpSpPr>
                <a:xfrm>
                  <a:off x="5191997" y="3045359"/>
                  <a:ext cx="77734" cy="328752"/>
                  <a:chOff x="4976082" y="2242942"/>
                  <a:chExt cx="457200" cy="1933585"/>
                </a:xfrm>
              </p:grpSpPr>
              <p:sp>
                <p:nvSpPr>
                  <p:cNvPr id="1298" name="Oval 1297"/>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99" name="Oval 1298"/>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00" name="Oval 1299"/>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301" name="Oval 1300"/>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292" name="Group 1291"/>
                <p:cNvGrpSpPr/>
                <p:nvPr/>
              </p:nvGrpSpPr>
              <p:grpSpPr>
                <a:xfrm rot="10800000">
                  <a:off x="5191998" y="3844991"/>
                  <a:ext cx="77734" cy="328752"/>
                  <a:chOff x="4976082" y="2242942"/>
                  <a:chExt cx="457200" cy="1933585"/>
                </a:xfrm>
              </p:grpSpPr>
              <p:sp>
                <p:nvSpPr>
                  <p:cNvPr id="1293" name="Oval 1292"/>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94" name="Oval 1293"/>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95" name="Oval 1294"/>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97" name="Oval 1296"/>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grpSp>
            <p:nvGrpSpPr>
              <p:cNvPr id="1169" name="Group 1168"/>
              <p:cNvGrpSpPr/>
              <p:nvPr/>
            </p:nvGrpSpPr>
            <p:grpSpPr>
              <a:xfrm rot="5760000">
                <a:off x="-925438" y="4419103"/>
                <a:ext cx="77735" cy="1128384"/>
                <a:chOff x="5191997" y="3045359"/>
                <a:chExt cx="77735" cy="1128384"/>
              </a:xfrm>
            </p:grpSpPr>
            <p:grpSp>
              <p:nvGrpSpPr>
                <p:cNvPr id="1280" name="Group 1279"/>
                <p:cNvGrpSpPr/>
                <p:nvPr/>
              </p:nvGrpSpPr>
              <p:grpSpPr>
                <a:xfrm>
                  <a:off x="5191997" y="3045359"/>
                  <a:ext cx="77734" cy="328752"/>
                  <a:chOff x="4976082" y="2242942"/>
                  <a:chExt cx="457200" cy="1933585"/>
                </a:xfrm>
              </p:grpSpPr>
              <p:sp>
                <p:nvSpPr>
                  <p:cNvPr id="1287" name="Oval 1286"/>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88" name="Oval 1287"/>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89" name="Oval 1288"/>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281" name="Group 1280"/>
                <p:cNvGrpSpPr/>
                <p:nvPr/>
              </p:nvGrpSpPr>
              <p:grpSpPr>
                <a:xfrm rot="10800000">
                  <a:off x="5191998" y="3844991"/>
                  <a:ext cx="77734" cy="328752"/>
                  <a:chOff x="4976082" y="2242942"/>
                  <a:chExt cx="457200" cy="1933585"/>
                </a:xfrm>
              </p:grpSpPr>
              <p:sp>
                <p:nvSpPr>
                  <p:cNvPr id="1283" name="Oval 1282"/>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84" name="Oval 1283"/>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85" name="Oval 1284"/>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86" name="Oval 1285"/>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grpSp>
            <p:nvGrpSpPr>
              <p:cNvPr id="1170" name="Group 1169"/>
              <p:cNvGrpSpPr/>
              <p:nvPr/>
            </p:nvGrpSpPr>
            <p:grpSpPr>
              <a:xfrm rot="6480000">
                <a:off x="-925438" y="4419103"/>
                <a:ext cx="77735" cy="1128384"/>
                <a:chOff x="5191997" y="3045359"/>
                <a:chExt cx="77735" cy="1128384"/>
              </a:xfrm>
            </p:grpSpPr>
            <p:grpSp>
              <p:nvGrpSpPr>
                <p:cNvPr id="1271" name="Group 1270"/>
                <p:cNvGrpSpPr/>
                <p:nvPr/>
              </p:nvGrpSpPr>
              <p:grpSpPr>
                <a:xfrm>
                  <a:off x="5191997" y="3045359"/>
                  <a:ext cx="77734" cy="328752"/>
                  <a:chOff x="4976082" y="2242942"/>
                  <a:chExt cx="457200" cy="1933585"/>
                </a:xfrm>
              </p:grpSpPr>
              <p:sp>
                <p:nvSpPr>
                  <p:cNvPr id="1276" name="Oval 1275"/>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77" name="Oval 1276"/>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79" name="Oval 1278"/>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272" name="Group 1271"/>
                <p:cNvGrpSpPr/>
                <p:nvPr/>
              </p:nvGrpSpPr>
              <p:grpSpPr>
                <a:xfrm rot="10800000">
                  <a:off x="5191998" y="3844991"/>
                  <a:ext cx="77734" cy="328752"/>
                  <a:chOff x="4976082" y="2242942"/>
                  <a:chExt cx="457200" cy="1933585"/>
                </a:xfrm>
              </p:grpSpPr>
              <p:sp>
                <p:nvSpPr>
                  <p:cNvPr id="1273" name="Oval 1272"/>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74" name="Oval 1273"/>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75" name="Oval 1274"/>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grpSp>
            <p:nvGrpSpPr>
              <p:cNvPr id="1171" name="Group 1170"/>
              <p:cNvGrpSpPr/>
              <p:nvPr/>
            </p:nvGrpSpPr>
            <p:grpSpPr>
              <a:xfrm rot="7920000">
                <a:off x="-925438" y="4419103"/>
                <a:ext cx="77735" cy="1128384"/>
                <a:chOff x="5191997" y="3045359"/>
                <a:chExt cx="77735" cy="1128384"/>
              </a:xfrm>
            </p:grpSpPr>
            <p:grpSp>
              <p:nvGrpSpPr>
                <p:cNvPr id="1259" name="Group 1258"/>
                <p:cNvGrpSpPr/>
                <p:nvPr/>
              </p:nvGrpSpPr>
              <p:grpSpPr>
                <a:xfrm>
                  <a:off x="5191997" y="3045359"/>
                  <a:ext cx="77734" cy="328752"/>
                  <a:chOff x="4976082" y="2242942"/>
                  <a:chExt cx="457200" cy="1933585"/>
                </a:xfrm>
              </p:grpSpPr>
              <p:sp>
                <p:nvSpPr>
                  <p:cNvPr id="1266" name="Oval 1265"/>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68" name="Oval 1267"/>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69" name="Oval 1268"/>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70" name="Oval 1269"/>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260" name="Group 1259"/>
                <p:cNvGrpSpPr/>
                <p:nvPr/>
              </p:nvGrpSpPr>
              <p:grpSpPr>
                <a:xfrm rot="10800000">
                  <a:off x="5191998" y="3844991"/>
                  <a:ext cx="77734" cy="328752"/>
                  <a:chOff x="4976082" y="2242942"/>
                  <a:chExt cx="457200" cy="1933585"/>
                </a:xfrm>
              </p:grpSpPr>
              <p:sp>
                <p:nvSpPr>
                  <p:cNvPr id="1262" name="Oval 1261"/>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63" name="Oval 1262"/>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64" name="Oval 1263"/>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65" name="Oval 1264"/>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grpSp>
            <p:nvGrpSpPr>
              <p:cNvPr id="1172" name="Group 1171"/>
              <p:cNvGrpSpPr/>
              <p:nvPr/>
            </p:nvGrpSpPr>
            <p:grpSpPr>
              <a:xfrm rot="8640000">
                <a:off x="-925438" y="4419103"/>
                <a:ext cx="77735" cy="1128384"/>
                <a:chOff x="5191997" y="3045359"/>
                <a:chExt cx="77735" cy="1128384"/>
              </a:xfrm>
            </p:grpSpPr>
            <p:grpSp>
              <p:nvGrpSpPr>
                <p:cNvPr id="1250" name="Group 1249"/>
                <p:cNvGrpSpPr/>
                <p:nvPr/>
              </p:nvGrpSpPr>
              <p:grpSpPr>
                <a:xfrm>
                  <a:off x="5191997" y="3045359"/>
                  <a:ext cx="77734" cy="328752"/>
                  <a:chOff x="4976082" y="2242942"/>
                  <a:chExt cx="457200" cy="1933585"/>
                </a:xfrm>
              </p:grpSpPr>
              <p:sp>
                <p:nvSpPr>
                  <p:cNvPr id="1256" name="Oval 1255"/>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57" name="Oval 1256"/>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58" name="Oval 1257"/>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251" name="Group 1250"/>
                <p:cNvGrpSpPr/>
                <p:nvPr/>
              </p:nvGrpSpPr>
              <p:grpSpPr>
                <a:xfrm rot="10800000">
                  <a:off x="5191998" y="3844991"/>
                  <a:ext cx="77734" cy="328752"/>
                  <a:chOff x="4976082" y="2242942"/>
                  <a:chExt cx="457200" cy="1933585"/>
                </a:xfrm>
              </p:grpSpPr>
              <p:sp>
                <p:nvSpPr>
                  <p:cNvPr id="1252" name="Oval 1251"/>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54" name="Oval 1253"/>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55" name="Oval 1254"/>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grpSp>
            <p:nvGrpSpPr>
              <p:cNvPr id="1173" name="Group 1172"/>
              <p:cNvGrpSpPr/>
              <p:nvPr/>
            </p:nvGrpSpPr>
            <p:grpSpPr>
              <a:xfrm rot="9360000">
                <a:off x="-925438" y="4419103"/>
                <a:ext cx="77735" cy="1128384"/>
                <a:chOff x="5191997" y="3045359"/>
                <a:chExt cx="77735" cy="1128384"/>
              </a:xfrm>
            </p:grpSpPr>
            <p:grpSp>
              <p:nvGrpSpPr>
                <p:cNvPr id="1238" name="Group 1237"/>
                <p:cNvGrpSpPr/>
                <p:nvPr/>
              </p:nvGrpSpPr>
              <p:grpSpPr>
                <a:xfrm>
                  <a:off x="5191997" y="3045359"/>
                  <a:ext cx="77734" cy="328752"/>
                  <a:chOff x="4976082" y="2242942"/>
                  <a:chExt cx="457200" cy="1933585"/>
                </a:xfrm>
              </p:grpSpPr>
              <p:sp>
                <p:nvSpPr>
                  <p:cNvPr id="1245" name="Oval 1244"/>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46" name="Oval 1245"/>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47" name="Oval 1246"/>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48" name="Oval 1247"/>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239" name="Group 1238"/>
                <p:cNvGrpSpPr/>
                <p:nvPr/>
              </p:nvGrpSpPr>
              <p:grpSpPr>
                <a:xfrm rot="10800000">
                  <a:off x="5191998" y="3844991"/>
                  <a:ext cx="77734" cy="328752"/>
                  <a:chOff x="4976082" y="2242942"/>
                  <a:chExt cx="457200" cy="1933585"/>
                </a:xfrm>
              </p:grpSpPr>
              <p:sp>
                <p:nvSpPr>
                  <p:cNvPr id="1240" name="Oval 1239"/>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41" name="Oval 1240"/>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43" name="Oval 1242"/>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44" name="Oval 1243"/>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grpSp>
            <p:nvGrpSpPr>
              <p:cNvPr id="1174" name="Group 1173"/>
              <p:cNvGrpSpPr/>
              <p:nvPr/>
            </p:nvGrpSpPr>
            <p:grpSpPr>
              <a:xfrm rot="10080000">
                <a:off x="-925438" y="4419103"/>
                <a:ext cx="77735" cy="1128384"/>
                <a:chOff x="5191997" y="3045359"/>
                <a:chExt cx="77735" cy="1128384"/>
              </a:xfrm>
            </p:grpSpPr>
            <p:grpSp>
              <p:nvGrpSpPr>
                <p:cNvPr id="1228" name="Group 1227"/>
                <p:cNvGrpSpPr/>
                <p:nvPr/>
              </p:nvGrpSpPr>
              <p:grpSpPr>
                <a:xfrm>
                  <a:off x="5191997" y="3045359"/>
                  <a:ext cx="77734" cy="328752"/>
                  <a:chOff x="4976082" y="2242942"/>
                  <a:chExt cx="457200" cy="1933585"/>
                </a:xfrm>
              </p:grpSpPr>
              <p:sp>
                <p:nvSpPr>
                  <p:cNvPr id="1234" name="Oval 1233"/>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35" name="Oval 1234"/>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36" name="Oval 1235"/>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37" name="Oval 1236"/>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229" name="Group 1228"/>
                <p:cNvGrpSpPr/>
                <p:nvPr/>
              </p:nvGrpSpPr>
              <p:grpSpPr>
                <a:xfrm rot="10800000">
                  <a:off x="5191998" y="3844991"/>
                  <a:ext cx="77734" cy="328752"/>
                  <a:chOff x="4976082" y="2242942"/>
                  <a:chExt cx="457200" cy="1933585"/>
                </a:xfrm>
              </p:grpSpPr>
              <p:sp>
                <p:nvSpPr>
                  <p:cNvPr id="1230" name="Oval 1229"/>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31" name="Oval 1230"/>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32" name="Oval 1231"/>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33" name="Oval 1232"/>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grpSp>
            <p:nvGrpSpPr>
              <p:cNvPr id="1175" name="Group 1174"/>
              <p:cNvGrpSpPr/>
              <p:nvPr/>
            </p:nvGrpSpPr>
            <p:grpSpPr>
              <a:xfrm>
                <a:off x="-929830" y="4419103"/>
                <a:ext cx="87782" cy="1128384"/>
                <a:chOff x="-264164" y="4419103"/>
                <a:chExt cx="87782" cy="1128384"/>
              </a:xfrm>
            </p:grpSpPr>
            <p:grpSp>
              <p:nvGrpSpPr>
                <p:cNvPr id="1217" name="Group 1216"/>
                <p:cNvGrpSpPr/>
                <p:nvPr/>
              </p:nvGrpSpPr>
              <p:grpSpPr>
                <a:xfrm rot="10800000">
                  <a:off x="-259140" y="5218735"/>
                  <a:ext cx="77734" cy="328752"/>
                  <a:chOff x="4976082" y="2242942"/>
                  <a:chExt cx="457200" cy="1933585"/>
                </a:xfrm>
              </p:grpSpPr>
              <p:sp>
                <p:nvSpPr>
                  <p:cNvPr id="1225" name="Oval 1224"/>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26" name="Oval 1225"/>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27" name="Oval 1226"/>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218" name="Group 1217"/>
                <p:cNvGrpSpPr/>
                <p:nvPr/>
              </p:nvGrpSpPr>
              <p:grpSpPr>
                <a:xfrm>
                  <a:off x="-264164" y="4419103"/>
                  <a:ext cx="87782" cy="504446"/>
                  <a:chOff x="-264164" y="4419103"/>
                  <a:chExt cx="87782" cy="504446"/>
                </a:xfrm>
              </p:grpSpPr>
              <p:sp>
                <p:nvSpPr>
                  <p:cNvPr id="1219" name="Oval 1218"/>
                  <p:cNvSpPr>
                    <a:spLocks noChangeAspect="1"/>
                  </p:cNvSpPr>
                  <p:nvPr/>
                </p:nvSpPr>
                <p:spPr>
                  <a:xfrm>
                    <a:off x="-264164" y="483576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220" name="Oval 1219"/>
                  <p:cNvSpPr>
                    <a:spLocks noChangeAspect="1"/>
                  </p:cNvSpPr>
                  <p:nvPr/>
                </p:nvSpPr>
                <p:spPr>
                  <a:xfrm>
                    <a:off x="-253191" y="477745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221" name="Oval 1220"/>
                  <p:cNvSpPr/>
                  <p:nvPr/>
                </p:nvSpPr>
                <p:spPr>
                  <a:xfrm>
                    <a:off x="-252374" y="4467987"/>
                    <a:ext cx="64202" cy="20226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22" name="Oval 1221"/>
                  <p:cNvSpPr/>
                  <p:nvPr/>
                </p:nvSpPr>
                <p:spPr>
                  <a:xfrm>
                    <a:off x="-259140" y="4419103"/>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23" name="Oval 1222"/>
                  <p:cNvSpPr/>
                  <p:nvPr/>
                </p:nvSpPr>
                <p:spPr>
                  <a:xfrm>
                    <a:off x="-243593" y="4701215"/>
                    <a:ext cx="46640" cy="4664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24" name="Oval 1223"/>
                  <p:cNvSpPr/>
                  <p:nvPr/>
                </p:nvSpPr>
                <p:spPr>
                  <a:xfrm>
                    <a:off x="-243593" y="4742679"/>
                    <a:ext cx="46640" cy="46640"/>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grpSp>
            <p:nvGrpSpPr>
              <p:cNvPr id="1176" name="Group 1175"/>
              <p:cNvGrpSpPr/>
              <p:nvPr/>
            </p:nvGrpSpPr>
            <p:grpSpPr>
              <a:xfrm rot="2880000" flipV="1">
                <a:off x="-1161212" y="4939820"/>
                <a:ext cx="87782" cy="504446"/>
                <a:chOff x="-264164" y="4419103"/>
                <a:chExt cx="87782" cy="504446"/>
              </a:xfrm>
            </p:grpSpPr>
            <p:sp>
              <p:nvSpPr>
                <p:cNvPr id="1211" name="Oval 1210"/>
                <p:cNvSpPr>
                  <a:spLocks noChangeAspect="1"/>
                </p:cNvSpPr>
                <p:nvPr/>
              </p:nvSpPr>
              <p:spPr>
                <a:xfrm>
                  <a:off x="-253191" y="477745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212" name="Oval 1211"/>
                <p:cNvSpPr/>
                <p:nvPr/>
              </p:nvSpPr>
              <p:spPr>
                <a:xfrm>
                  <a:off x="-252374" y="4467987"/>
                  <a:ext cx="64202" cy="20226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13" name="Oval 1212"/>
                <p:cNvSpPr/>
                <p:nvPr/>
              </p:nvSpPr>
              <p:spPr>
                <a:xfrm>
                  <a:off x="-259140" y="4419103"/>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14" name="Oval 1213"/>
                <p:cNvSpPr/>
                <p:nvPr/>
              </p:nvSpPr>
              <p:spPr>
                <a:xfrm>
                  <a:off x="-243593" y="4701215"/>
                  <a:ext cx="46640" cy="4664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15" name="Oval 1214"/>
                <p:cNvSpPr/>
                <p:nvPr/>
              </p:nvSpPr>
              <p:spPr>
                <a:xfrm>
                  <a:off x="-243593" y="4742679"/>
                  <a:ext cx="46640" cy="46640"/>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16" name="Oval 1215"/>
                <p:cNvSpPr>
                  <a:spLocks noChangeAspect="1"/>
                </p:cNvSpPr>
                <p:nvPr/>
              </p:nvSpPr>
              <p:spPr>
                <a:xfrm>
                  <a:off x="-264164" y="483576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1177" name="Group 1176"/>
              <p:cNvGrpSpPr/>
              <p:nvPr/>
            </p:nvGrpSpPr>
            <p:grpSpPr>
              <a:xfrm rot="720000" flipV="1">
                <a:off x="-993751" y="5036225"/>
                <a:ext cx="87782" cy="504446"/>
                <a:chOff x="-264164" y="4419103"/>
                <a:chExt cx="87782" cy="504446"/>
              </a:xfrm>
            </p:grpSpPr>
            <p:sp>
              <p:nvSpPr>
                <p:cNvPr id="1204" name="Oval 1203"/>
                <p:cNvSpPr>
                  <a:spLocks noChangeAspect="1"/>
                </p:cNvSpPr>
                <p:nvPr/>
              </p:nvSpPr>
              <p:spPr>
                <a:xfrm>
                  <a:off x="-253191" y="477745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205" name="Oval 1204"/>
                <p:cNvSpPr/>
                <p:nvPr/>
              </p:nvSpPr>
              <p:spPr>
                <a:xfrm flipV="1">
                  <a:off x="-252374" y="4467987"/>
                  <a:ext cx="64202" cy="20226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06" name="Oval 1205"/>
                <p:cNvSpPr/>
                <p:nvPr/>
              </p:nvSpPr>
              <p:spPr>
                <a:xfrm>
                  <a:off x="-259140" y="4419103"/>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07" name="Oval 1206"/>
                <p:cNvSpPr/>
                <p:nvPr/>
              </p:nvSpPr>
              <p:spPr>
                <a:xfrm>
                  <a:off x="-251366" y="4641062"/>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08" name="Oval 1207"/>
                <p:cNvSpPr/>
                <p:nvPr/>
              </p:nvSpPr>
              <p:spPr>
                <a:xfrm>
                  <a:off x="-243593" y="4701215"/>
                  <a:ext cx="46640" cy="4664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09" name="Oval 1208"/>
                <p:cNvSpPr/>
                <p:nvPr/>
              </p:nvSpPr>
              <p:spPr>
                <a:xfrm>
                  <a:off x="-243593" y="4742679"/>
                  <a:ext cx="46640" cy="46640"/>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10" name="Oval 1209"/>
                <p:cNvSpPr>
                  <a:spLocks noChangeAspect="1"/>
                </p:cNvSpPr>
                <p:nvPr/>
              </p:nvSpPr>
              <p:spPr>
                <a:xfrm>
                  <a:off x="-264164" y="483576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1178" name="Group 1177"/>
              <p:cNvGrpSpPr/>
              <p:nvPr/>
            </p:nvGrpSpPr>
            <p:grpSpPr>
              <a:xfrm rot="5040000">
                <a:off x="-929970" y="4419103"/>
                <a:ext cx="87782" cy="1128384"/>
                <a:chOff x="-264164" y="4419103"/>
                <a:chExt cx="87782" cy="1128384"/>
              </a:xfrm>
            </p:grpSpPr>
            <p:grpSp>
              <p:nvGrpSpPr>
                <p:cNvPr id="1192" name="Group 1191"/>
                <p:cNvGrpSpPr/>
                <p:nvPr/>
              </p:nvGrpSpPr>
              <p:grpSpPr>
                <a:xfrm rot="10800000">
                  <a:off x="-259140" y="5218735"/>
                  <a:ext cx="77734" cy="328752"/>
                  <a:chOff x="4976082" y="2242942"/>
                  <a:chExt cx="457200" cy="1933585"/>
                </a:xfrm>
              </p:grpSpPr>
              <p:sp>
                <p:nvSpPr>
                  <p:cNvPr id="1201" name="Oval 1200"/>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02" name="Oval 1201"/>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03" name="Oval 1202"/>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193" name="Group 1192"/>
                <p:cNvGrpSpPr/>
                <p:nvPr/>
              </p:nvGrpSpPr>
              <p:grpSpPr>
                <a:xfrm>
                  <a:off x="-264164" y="4419103"/>
                  <a:ext cx="87782" cy="504446"/>
                  <a:chOff x="-264164" y="4419103"/>
                  <a:chExt cx="87782" cy="504446"/>
                </a:xfrm>
              </p:grpSpPr>
              <p:sp>
                <p:nvSpPr>
                  <p:cNvPr id="1194" name="Oval 1193"/>
                  <p:cNvSpPr>
                    <a:spLocks noChangeAspect="1"/>
                  </p:cNvSpPr>
                  <p:nvPr/>
                </p:nvSpPr>
                <p:spPr>
                  <a:xfrm>
                    <a:off x="-264164" y="483576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195" name="Oval 1194"/>
                  <p:cNvSpPr>
                    <a:spLocks noChangeAspect="1"/>
                  </p:cNvSpPr>
                  <p:nvPr/>
                </p:nvSpPr>
                <p:spPr>
                  <a:xfrm>
                    <a:off x="-253191" y="477745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196" name="Oval 1195"/>
                  <p:cNvSpPr/>
                  <p:nvPr/>
                </p:nvSpPr>
                <p:spPr>
                  <a:xfrm>
                    <a:off x="-252374" y="4467987"/>
                    <a:ext cx="64202" cy="20226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97" name="Oval 1196"/>
                  <p:cNvSpPr/>
                  <p:nvPr/>
                </p:nvSpPr>
                <p:spPr>
                  <a:xfrm>
                    <a:off x="-259140" y="4419103"/>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98" name="Oval 1197"/>
                  <p:cNvSpPr/>
                  <p:nvPr/>
                </p:nvSpPr>
                <p:spPr>
                  <a:xfrm>
                    <a:off x="-251366" y="4641062"/>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99" name="Oval 1198"/>
                  <p:cNvSpPr/>
                  <p:nvPr/>
                </p:nvSpPr>
                <p:spPr>
                  <a:xfrm>
                    <a:off x="-243593" y="4701215"/>
                    <a:ext cx="46640" cy="4664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200" name="Oval 1199"/>
                  <p:cNvSpPr/>
                  <p:nvPr/>
                </p:nvSpPr>
                <p:spPr>
                  <a:xfrm>
                    <a:off x="-243593" y="4742679"/>
                    <a:ext cx="46640" cy="46640"/>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grpSp>
            <p:nvGrpSpPr>
              <p:cNvPr id="1179" name="Group 1178"/>
              <p:cNvGrpSpPr/>
              <p:nvPr/>
            </p:nvGrpSpPr>
            <p:grpSpPr>
              <a:xfrm rot="7200000" flipV="1">
                <a:off x="-933194" y="4419103"/>
                <a:ext cx="87782" cy="1128384"/>
                <a:chOff x="-264164" y="4419103"/>
                <a:chExt cx="87782" cy="1128384"/>
              </a:xfrm>
            </p:grpSpPr>
            <p:grpSp>
              <p:nvGrpSpPr>
                <p:cNvPr id="1180" name="Group 1179"/>
                <p:cNvGrpSpPr/>
                <p:nvPr/>
              </p:nvGrpSpPr>
              <p:grpSpPr>
                <a:xfrm rot="10800000">
                  <a:off x="-259140" y="5218735"/>
                  <a:ext cx="77734" cy="328752"/>
                  <a:chOff x="4976082" y="2242942"/>
                  <a:chExt cx="457200" cy="1933585"/>
                </a:xfrm>
              </p:grpSpPr>
              <p:sp>
                <p:nvSpPr>
                  <p:cNvPr id="1188" name="Oval 1187"/>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89" name="Oval 1188"/>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90" name="Oval 1189"/>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91" name="Oval 1190"/>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1181" name="Group 1180"/>
                <p:cNvGrpSpPr/>
                <p:nvPr/>
              </p:nvGrpSpPr>
              <p:grpSpPr>
                <a:xfrm>
                  <a:off x="-264164" y="4419103"/>
                  <a:ext cx="87782" cy="504446"/>
                  <a:chOff x="-264164" y="4419103"/>
                  <a:chExt cx="87782" cy="504446"/>
                </a:xfrm>
              </p:grpSpPr>
              <p:sp>
                <p:nvSpPr>
                  <p:cNvPr id="1182" name="Oval 1181"/>
                  <p:cNvSpPr>
                    <a:spLocks noChangeAspect="1"/>
                  </p:cNvSpPr>
                  <p:nvPr/>
                </p:nvSpPr>
                <p:spPr>
                  <a:xfrm>
                    <a:off x="-264164" y="483576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183" name="Oval 1182"/>
                  <p:cNvSpPr>
                    <a:spLocks noChangeAspect="1"/>
                  </p:cNvSpPr>
                  <p:nvPr/>
                </p:nvSpPr>
                <p:spPr>
                  <a:xfrm>
                    <a:off x="-253191" y="477745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1184" name="Oval 1183"/>
                  <p:cNvSpPr/>
                  <p:nvPr/>
                </p:nvSpPr>
                <p:spPr>
                  <a:xfrm>
                    <a:off x="-252374" y="4467987"/>
                    <a:ext cx="64202" cy="20226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85" name="Oval 1184"/>
                  <p:cNvSpPr/>
                  <p:nvPr/>
                </p:nvSpPr>
                <p:spPr>
                  <a:xfrm>
                    <a:off x="-259140" y="4419103"/>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86" name="Oval 1185"/>
                  <p:cNvSpPr/>
                  <p:nvPr/>
                </p:nvSpPr>
                <p:spPr>
                  <a:xfrm>
                    <a:off x="-243593" y="4701215"/>
                    <a:ext cx="46640" cy="4664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87" name="Oval 1186"/>
                  <p:cNvSpPr/>
                  <p:nvPr/>
                </p:nvSpPr>
                <p:spPr>
                  <a:xfrm>
                    <a:off x="-243593" y="4742679"/>
                    <a:ext cx="46640" cy="46640"/>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grpSp>
        <p:sp>
          <p:nvSpPr>
            <p:cNvPr id="1121" name="Freeform 1120"/>
            <p:cNvSpPr/>
            <p:nvPr/>
          </p:nvSpPr>
          <p:spPr>
            <a:xfrm>
              <a:off x="3132226" y="3620455"/>
              <a:ext cx="357495" cy="646917"/>
            </a:xfrm>
            <a:custGeom>
              <a:avLst/>
              <a:gdLst>
                <a:gd name="connsiteX0" fmla="*/ 374848 w 374848"/>
                <a:gd name="connsiteY0" fmla="*/ 0 h 605642"/>
                <a:gd name="connsiteX1" fmla="*/ 250158 w 374848"/>
                <a:gd name="connsiteY1" fmla="*/ 59377 h 605642"/>
                <a:gd name="connsiteX2" fmla="*/ 113591 w 374848"/>
                <a:gd name="connsiteY2" fmla="*/ 83127 h 605642"/>
                <a:gd name="connsiteX3" fmla="*/ 72028 w 374848"/>
                <a:gd name="connsiteY3" fmla="*/ 207818 h 605642"/>
                <a:gd name="connsiteX4" fmla="*/ 776 w 374848"/>
                <a:gd name="connsiteY4" fmla="*/ 320634 h 605642"/>
                <a:gd name="connsiteX5" fmla="*/ 36402 w 374848"/>
                <a:gd name="connsiteY5" fmla="*/ 421574 h 605642"/>
                <a:gd name="connsiteX6" fmla="*/ 72028 w 374848"/>
                <a:gd name="connsiteY6" fmla="*/ 486888 h 605642"/>
                <a:gd name="connsiteX7" fmla="*/ 89841 w 374848"/>
                <a:gd name="connsiteY7" fmla="*/ 552203 h 605642"/>
                <a:gd name="connsiteX8" fmla="*/ 202656 w 374848"/>
                <a:gd name="connsiteY8" fmla="*/ 587829 h 605642"/>
                <a:gd name="connsiteX9" fmla="*/ 232345 w 374848"/>
                <a:gd name="connsiteY9" fmla="*/ 605642 h 605642"/>
                <a:gd name="connsiteX0" fmla="*/ 365323 w 365323"/>
                <a:gd name="connsiteY0" fmla="*/ 0 h 621517"/>
                <a:gd name="connsiteX1" fmla="*/ 250158 w 365323"/>
                <a:gd name="connsiteY1" fmla="*/ 75252 h 621517"/>
                <a:gd name="connsiteX2" fmla="*/ 113591 w 365323"/>
                <a:gd name="connsiteY2" fmla="*/ 99002 h 621517"/>
                <a:gd name="connsiteX3" fmla="*/ 72028 w 365323"/>
                <a:gd name="connsiteY3" fmla="*/ 223693 h 621517"/>
                <a:gd name="connsiteX4" fmla="*/ 776 w 365323"/>
                <a:gd name="connsiteY4" fmla="*/ 336509 h 621517"/>
                <a:gd name="connsiteX5" fmla="*/ 36402 w 365323"/>
                <a:gd name="connsiteY5" fmla="*/ 437449 h 621517"/>
                <a:gd name="connsiteX6" fmla="*/ 72028 w 365323"/>
                <a:gd name="connsiteY6" fmla="*/ 502763 h 621517"/>
                <a:gd name="connsiteX7" fmla="*/ 89841 w 365323"/>
                <a:gd name="connsiteY7" fmla="*/ 568078 h 621517"/>
                <a:gd name="connsiteX8" fmla="*/ 202656 w 365323"/>
                <a:gd name="connsiteY8" fmla="*/ 603704 h 621517"/>
                <a:gd name="connsiteX9" fmla="*/ 232345 w 365323"/>
                <a:gd name="connsiteY9" fmla="*/ 621517 h 621517"/>
                <a:gd name="connsiteX0" fmla="*/ 365323 w 368807"/>
                <a:gd name="connsiteY0" fmla="*/ 0 h 621517"/>
                <a:gd name="connsiteX1" fmla="*/ 250158 w 368807"/>
                <a:gd name="connsiteY1" fmla="*/ 75252 h 621517"/>
                <a:gd name="connsiteX2" fmla="*/ 113591 w 368807"/>
                <a:gd name="connsiteY2" fmla="*/ 99002 h 621517"/>
                <a:gd name="connsiteX3" fmla="*/ 72028 w 368807"/>
                <a:gd name="connsiteY3" fmla="*/ 223693 h 621517"/>
                <a:gd name="connsiteX4" fmla="*/ 776 w 368807"/>
                <a:gd name="connsiteY4" fmla="*/ 336509 h 621517"/>
                <a:gd name="connsiteX5" fmla="*/ 36402 w 368807"/>
                <a:gd name="connsiteY5" fmla="*/ 437449 h 621517"/>
                <a:gd name="connsiteX6" fmla="*/ 72028 w 368807"/>
                <a:gd name="connsiteY6" fmla="*/ 502763 h 621517"/>
                <a:gd name="connsiteX7" fmla="*/ 89841 w 368807"/>
                <a:gd name="connsiteY7" fmla="*/ 568078 h 621517"/>
                <a:gd name="connsiteX8" fmla="*/ 202656 w 368807"/>
                <a:gd name="connsiteY8" fmla="*/ 603704 h 621517"/>
                <a:gd name="connsiteX9" fmla="*/ 232345 w 368807"/>
                <a:gd name="connsiteY9" fmla="*/ 621517 h 621517"/>
                <a:gd name="connsiteX0" fmla="*/ 365323 w 368311"/>
                <a:gd name="connsiteY0" fmla="*/ 0 h 621517"/>
                <a:gd name="connsiteX1" fmla="*/ 231108 w 368311"/>
                <a:gd name="connsiteY1" fmla="*/ 46677 h 621517"/>
                <a:gd name="connsiteX2" fmla="*/ 113591 w 368311"/>
                <a:gd name="connsiteY2" fmla="*/ 99002 h 621517"/>
                <a:gd name="connsiteX3" fmla="*/ 72028 w 368311"/>
                <a:gd name="connsiteY3" fmla="*/ 223693 h 621517"/>
                <a:gd name="connsiteX4" fmla="*/ 776 w 368311"/>
                <a:gd name="connsiteY4" fmla="*/ 336509 h 621517"/>
                <a:gd name="connsiteX5" fmla="*/ 36402 w 368311"/>
                <a:gd name="connsiteY5" fmla="*/ 437449 h 621517"/>
                <a:gd name="connsiteX6" fmla="*/ 72028 w 368311"/>
                <a:gd name="connsiteY6" fmla="*/ 502763 h 621517"/>
                <a:gd name="connsiteX7" fmla="*/ 89841 w 368311"/>
                <a:gd name="connsiteY7" fmla="*/ 568078 h 621517"/>
                <a:gd name="connsiteX8" fmla="*/ 202656 w 368311"/>
                <a:gd name="connsiteY8" fmla="*/ 603704 h 621517"/>
                <a:gd name="connsiteX9" fmla="*/ 232345 w 368311"/>
                <a:gd name="connsiteY9" fmla="*/ 621517 h 621517"/>
                <a:gd name="connsiteX0" fmla="*/ 365323 w 369080"/>
                <a:gd name="connsiteY0" fmla="*/ 0 h 621517"/>
                <a:gd name="connsiteX1" fmla="*/ 231108 w 369080"/>
                <a:gd name="connsiteY1" fmla="*/ 46677 h 621517"/>
                <a:gd name="connsiteX2" fmla="*/ 113591 w 369080"/>
                <a:gd name="connsiteY2" fmla="*/ 99002 h 621517"/>
                <a:gd name="connsiteX3" fmla="*/ 72028 w 369080"/>
                <a:gd name="connsiteY3" fmla="*/ 223693 h 621517"/>
                <a:gd name="connsiteX4" fmla="*/ 776 w 369080"/>
                <a:gd name="connsiteY4" fmla="*/ 336509 h 621517"/>
                <a:gd name="connsiteX5" fmla="*/ 36402 w 369080"/>
                <a:gd name="connsiteY5" fmla="*/ 437449 h 621517"/>
                <a:gd name="connsiteX6" fmla="*/ 72028 w 369080"/>
                <a:gd name="connsiteY6" fmla="*/ 502763 h 621517"/>
                <a:gd name="connsiteX7" fmla="*/ 89841 w 369080"/>
                <a:gd name="connsiteY7" fmla="*/ 568078 h 621517"/>
                <a:gd name="connsiteX8" fmla="*/ 202656 w 369080"/>
                <a:gd name="connsiteY8" fmla="*/ 603704 h 621517"/>
                <a:gd name="connsiteX9" fmla="*/ 232345 w 369080"/>
                <a:gd name="connsiteY9" fmla="*/ 621517 h 621517"/>
                <a:gd name="connsiteX0" fmla="*/ 365323 w 370861"/>
                <a:gd name="connsiteY0" fmla="*/ 0 h 621517"/>
                <a:gd name="connsiteX1" fmla="*/ 231108 w 370861"/>
                <a:gd name="connsiteY1" fmla="*/ 46677 h 621517"/>
                <a:gd name="connsiteX2" fmla="*/ 113591 w 370861"/>
                <a:gd name="connsiteY2" fmla="*/ 99002 h 621517"/>
                <a:gd name="connsiteX3" fmla="*/ 72028 w 370861"/>
                <a:gd name="connsiteY3" fmla="*/ 223693 h 621517"/>
                <a:gd name="connsiteX4" fmla="*/ 776 w 370861"/>
                <a:gd name="connsiteY4" fmla="*/ 336509 h 621517"/>
                <a:gd name="connsiteX5" fmla="*/ 36402 w 370861"/>
                <a:gd name="connsiteY5" fmla="*/ 437449 h 621517"/>
                <a:gd name="connsiteX6" fmla="*/ 72028 w 370861"/>
                <a:gd name="connsiteY6" fmla="*/ 502763 h 621517"/>
                <a:gd name="connsiteX7" fmla="*/ 89841 w 370861"/>
                <a:gd name="connsiteY7" fmla="*/ 568078 h 621517"/>
                <a:gd name="connsiteX8" fmla="*/ 202656 w 370861"/>
                <a:gd name="connsiteY8" fmla="*/ 603704 h 621517"/>
                <a:gd name="connsiteX9" fmla="*/ 232345 w 370861"/>
                <a:gd name="connsiteY9" fmla="*/ 621517 h 621517"/>
                <a:gd name="connsiteX0" fmla="*/ 365323 w 369685"/>
                <a:gd name="connsiteY0" fmla="*/ 0 h 621517"/>
                <a:gd name="connsiteX1" fmla="*/ 231108 w 369685"/>
                <a:gd name="connsiteY1" fmla="*/ 46677 h 621517"/>
                <a:gd name="connsiteX2" fmla="*/ 142166 w 369685"/>
                <a:gd name="connsiteY2" fmla="*/ 156152 h 621517"/>
                <a:gd name="connsiteX3" fmla="*/ 72028 w 369685"/>
                <a:gd name="connsiteY3" fmla="*/ 223693 h 621517"/>
                <a:gd name="connsiteX4" fmla="*/ 776 w 369685"/>
                <a:gd name="connsiteY4" fmla="*/ 336509 h 621517"/>
                <a:gd name="connsiteX5" fmla="*/ 36402 w 369685"/>
                <a:gd name="connsiteY5" fmla="*/ 437449 h 621517"/>
                <a:gd name="connsiteX6" fmla="*/ 72028 w 369685"/>
                <a:gd name="connsiteY6" fmla="*/ 502763 h 621517"/>
                <a:gd name="connsiteX7" fmla="*/ 89841 w 369685"/>
                <a:gd name="connsiteY7" fmla="*/ 568078 h 621517"/>
                <a:gd name="connsiteX8" fmla="*/ 202656 w 369685"/>
                <a:gd name="connsiteY8" fmla="*/ 603704 h 621517"/>
                <a:gd name="connsiteX9" fmla="*/ 232345 w 369685"/>
                <a:gd name="connsiteY9" fmla="*/ 621517 h 621517"/>
                <a:gd name="connsiteX0" fmla="*/ 365323 w 370531"/>
                <a:gd name="connsiteY0" fmla="*/ 0 h 621517"/>
                <a:gd name="connsiteX1" fmla="*/ 231108 w 370531"/>
                <a:gd name="connsiteY1" fmla="*/ 46677 h 621517"/>
                <a:gd name="connsiteX2" fmla="*/ 142166 w 370531"/>
                <a:gd name="connsiteY2" fmla="*/ 156152 h 621517"/>
                <a:gd name="connsiteX3" fmla="*/ 72028 w 370531"/>
                <a:gd name="connsiteY3" fmla="*/ 223693 h 621517"/>
                <a:gd name="connsiteX4" fmla="*/ 776 w 370531"/>
                <a:gd name="connsiteY4" fmla="*/ 336509 h 621517"/>
                <a:gd name="connsiteX5" fmla="*/ 36402 w 370531"/>
                <a:gd name="connsiteY5" fmla="*/ 437449 h 621517"/>
                <a:gd name="connsiteX6" fmla="*/ 72028 w 370531"/>
                <a:gd name="connsiteY6" fmla="*/ 502763 h 621517"/>
                <a:gd name="connsiteX7" fmla="*/ 89841 w 370531"/>
                <a:gd name="connsiteY7" fmla="*/ 568078 h 621517"/>
                <a:gd name="connsiteX8" fmla="*/ 202656 w 370531"/>
                <a:gd name="connsiteY8" fmla="*/ 603704 h 621517"/>
                <a:gd name="connsiteX9" fmla="*/ 232345 w 370531"/>
                <a:gd name="connsiteY9" fmla="*/ 621517 h 621517"/>
                <a:gd name="connsiteX0" fmla="*/ 365323 w 370531"/>
                <a:gd name="connsiteY0" fmla="*/ 0 h 621517"/>
                <a:gd name="connsiteX1" fmla="*/ 231108 w 370531"/>
                <a:gd name="connsiteY1" fmla="*/ 46677 h 621517"/>
                <a:gd name="connsiteX2" fmla="*/ 142166 w 370531"/>
                <a:gd name="connsiteY2" fmla="*/ 156152 h 621517"/>
                <a:gd name="connsiteX3" fmla="*/ 72028 w 370531"/>
                <a:gd name="connsiteY3" fmla="*/ 223693 h 621517"/>
                <a:gd name="connsiteX4" fmla="*/ 776 w 370531"/>
                <a:gd name="connsiteY4" fmla="*/ 336509 h 621517"/>
                <a:gd name="connsiteX5" fmla="*/ 36402 w 370531"/>
                <a:gd name="connsiteY5" fmla="*/ 437449 h 621517"/>
                <a:gd name="connsiteX6" fmla="*/ 72028 w 370531"/>
                <a:gd name="connsiteY6" fmla="*/ 502763 h 621517"/>
                <a:gd name="connsiteX7" fmla="*/ 89841 w 370531"/>
                <a:gd name="connsiteY7" fmla="*/ 568078 h 621517"/>
                <a:gd name="connsiteX8" fmla="*/ 202656 w 370531"/>
                <a:gd name="connsiteY8" fmla="*/ 603704 h 621517"/>
                <a:gd name="connsiteX9" fmla="*/ 232345 w 370531"/>
                <a:gd name="connsiteY9" fmla="*/ 621517 h 621517"/>
                <a:gd name="connsiteX0" fmla="*/ 364560 w 369768"/>
                <a:gd name="connsiteY0" fmla="*/ 0 h 621517"/>
                <a:gd name="connsiteX1" fmla="*/ 230345 w 369768"/>
                <a:gd name="connsiteY1" fmla="*/ 46677 h 621517"/>
                <a:gd name="connsiteX2" fmla="*/ 141403 w 369768"/>
                <a:gd name="connsiteY2" fmla="*/ 156152 h 621517"/>
                <a:gd name="connsiteX3" fmla="*/ 39515 w 369768"/>
                <a:gd name="connsiteY3" fmla="*/ 188768 h 621517"/>
                <a:gd name="connsiteX4" fmla="*/ 13 w 369768"/>
                <a:gd name="connsiteY4" fmla="*/ 336509 h 621517"/>
                <a:gd name="connsiteX5" fmla="*/ 35639 w 369768"/>
                <a:gd name="connsiteY5" fmla="*/ 437449 h 621517"/>
                <a:gd name="connsiteX6" fmla="*/ 71265 w 369768"/>
                <a:gd name="connsiteY6" fmla="*/ 502763 h 621517"/>
                <a:gd name="connsiteX7" fmla="*/ 89078 w 369768"/>
                <a:gd name="connsiteY7" fmla="*/ 568078 h 621517"/>
                <a:gd name="connsiteX8" fmla="*/ 201893 w 369768"/>
                <a:gd name="connsiteY8" fmla="*/ 603704 h 621517"/>
                <a:gd name="connsiteX9" fmla="*/ 231582 w 369768"/>
                <a:gd name="connsiteY9" fmla="*/ 621517 h 621517"/>
                <a:gd name="connsiteX0" fmla="*/ 364560 w 369768"/>
                <a:gd name="connsiteY0" fmla="*/ 0 h 621517"/>
                <a:gd name="connsiteX1" fmla="*/ 230345 w 369768"/>
                <a:gd name="connsiteY1" fmla="*/ 46677 h 621517"/>
                <a:gd name="connsiteX2" fmla="*/ 141403 w 369768"/>
                <a:gd name="connsiteY2" fmla="*/ 156152 h 621517"/>
                <a:gd name="connsiteX3" fmla="*/ 39515 w 369768"/>
                <a:gd name="connsiteY3" fmla="*/ 188768 h 621517"/>
                <a:gd name="connsiteX4" fmla="*/ 13 w 369768"/>
                <a:gd name="connsiteY4" fmla="*/ 336509 h 621517"/>
                <a:gd name="connsiteX5" fmla="*/ 35639 w 369768"/>
                <a:gd name="connsiteY5" fmla="*/ 437449 h 621517"/>
                <a:gd name="connsiteX6" fmla="*/ 71265 w 369768"/>
                <a:gd name="connsiteY6" fmla="*/ 502763 h 621517"/>
                <a:gd name="connsiteX7" fmla="*/ 89078 w 369768"/>
                <a:gd name="connsiteY7" fmla="*/ 568078 h 621517"/>
                <a:gd name="connsiteX8" fmla="*/ 201893 w 369768"/>
                <a:gd name="connsiteY8" fmla="*/ 603704 h 621517"/>
                <a:gd name="connsiteX9" fmla="*/ 231582 w 369768"/>
                <a:gd name="connsiteY9" fmla="*/ 621517 h 621517"/>
                <a:gd name="connsiteX0" fmla="*/ 329013 w 334221"/>
                <a:gd name="connsiteY0" fmla="*/ 0 h 621517"/>
                <a:gd name="connsiteX1" fmla="*/ 194798 w 334221"/>
                <a:gd name="connsiteY1" fmla="*/ 46677 h 621517"/>
                <a:gd name="connsiteX2" fmla="*/ 105856 w 334221"/>
                <a:gd name="connsiteY2" fmla="*/ 156152 h 621517"/>
                <a:gd name="connsiteX3" fmla="*/ 3968 w 334221"/>
                <a:gd name="connsiteY3" fmla="*/ 188768 h 621517"/>
                <a:gd name="connsiteX4" fmla="*/ 24791 w 334221"/>
                <a:gd name="connsiteY4" fmla="*/ 320634 h 621517"/>
                <a:gd name="connsiteX5" fmla="*/ 92 w 334221"/>
                <a:gd name="connsiteY5" fmla="*/ 437449 h 621517"/>
                <a:gd name="connsiteX6" fmla="*/ 35718 w 334221"/>
                <a:gd name="connsiteY6" fmla="*/ 502763 h 621517"/>
                <a:gd name="connsiteX7" fmla="*/ 53531 w 334221"/>
                <a:gd name="connsiteY7" fmla="*/ 568078 h 621517"/>
                <a:gd name="connsiteX8" fmla="*/ 166346 w 334221"/>
                <a:gd name="connsiteY8" fmla="*/ 603704 h 621517"/>
                <a:gd name="connsiteX9" fmla="*/ 196035 w 334221"/>
                <a:gd name="connsiteY9" fmla="*/ 621517 h 621517"/>
                <a:gd name="connsiteX0" fmla="*/ 329061 w 334269"/>
                <a:gd name="connsiteY0" fmla="*/ 0 h 621517"/>
                <a:gd name="connsiteX1" fmla="*/ 194846 w 334269"/>
                <a:gd name="connsiteY1" fmla="*/ 46677 h 621517"/>
                <a:gd name="connsiteX2" fmla="*/ 105904 w 334269"/>
                <a:gd name="connsiteY2" fmla="*/ 156152 h 621517"/>
                <a:gd name="connsiteX3" fmla="*/ 4016 w 334269"/>
                <a:gd name="connsiteY3" fmla="*/ 188768 h 621517"/>
                <a:gd name="connsiteX4" fmla="*/ 24839 w 334269"/>
                <a:gd name="connsiteY4" fmla="*/ 320634 h 621517"/>
                <a:gd name="connsiteX5" fmla="*/ 140 w 334269"/>
                <a:gd name="connsiteY5" fmla="*/ 437449 h 621517"/>
                <a:gd name="connsiteX6" fmla="*/ 35766 w 334269"/>
                <a:gd name="connsiteY6" fmla="*/ 502763 h 621517"/>
                <a:gd name="connsiteX7" fmla="*/ 53579 w 334269"/>
                <a:gd name="connsiteY7" fmla="*/ 568078 h 621517"/>
                <a:gd name="connsiteX8" fmla="*/ 166394 w 334269"/>
                <a:gd name="connsiteY8" fmla="*/ 603704 h 621517"/>
                <a:gd name="connsiteX9" fmla="*/ 196083 w 334269"/>
                <a:gd name="connsiteY9" fmla="*/ 621517 h 621517"/>
                <a:gd name="connsiteX0" fmla="*/ 363890 w 369098"/>
                <a:gd name="connsiteY0" fmla="*/ 0 h 621517"/>
                <a:gd name="connsiteX1" fmla="*/ 229675 w 369098"/>
                <a:gd name="connsiteY1" fmla="*/ 46677 h 621517"/>
                <a:gd name="connsiteX2" fmla="*/ 140733 w 369098"/>
                <a:gd name="connsiteY2" fmla="*/ 156152 h 621517"/>
                <a:gd name="connsiteX3" fmla="*/ 38845 w 369098"/>
                <a:gd name="connsiteY3" fmla="*/ 188768 h 621517"/>
                <a:gd name="connsiteX4" fmla="*/ 59668 w 369098"/>
                <a:gd name="connsiteY4" fmla="*/ 320634 h 621517"/>
                <a:gd name="connsiteX5" fmla="*/ 44 w 369098"/>
                <a:gd name="connsiteY5" fmla="*/ 415224 h 621517"/>
                <a:gd name="connsiteX6" fmla="*/ 70595 w 369098"/>
                <a:gd name="connsiteY6" fmla="*/ 502763 h 621517"/>
                <a:gd name="connsiteX7" fmla="*/ 88408 w 369098"/>
                <a:gd name="connsiteY7" fmla="*/ 568078 h 621517"/>
                <a:gd name="connsiteX8" fmla="*/ 201223 w 369098"/>
                <a:gd name="connsiteY8" fmla="*/ 603704 h 621517"/>
                <a:gd name="connsiteX9" fmla="*/ 230912 w 369098"/>
                <a:gd name="connsiteY9" fmla="*/ 621517 h 621517"/>
                <a:gd name="connsiteX0" fmla="*/ 363890 w 369098"/>
                <a:gd name="connsiteY0" fmla="*/ 0 h 621517"/>
                <a:gd name="connsiteX1" fmla="*/ 229675 w 369098"/>
                <a:gd name="connsiteY1" fmla="*/ 46677 h 621517"/>
                <a:gd name="connsiteX2" fmla="*/ 140733 w 369098"/>
                <a:gd name="connsiteY2" fmla="*/ 156152 h 621517"/>
                <a:gd name="connsiteX3" fmla="*/ 38845 w 369098"/>
                <a:gd name="connsiteY3" fmla="*/ 188768 h 621517"/>
                <a:gd name="connsiteX4" fmla="*/ 59668 w 369098"/>
                <a:gd name="connsiteY4" fmla="*/ 320634 h 621517"/>
                <a:gd name="connsiteX5" fmla="*/ 44 w 369098"/>
                <a:gd name="connsiteY5" fmla="*/ 415224 h 621517"/>
                <a:gd name="connsiteX6" fmla="*/ 70595 w 369098"/>
                <a:gd name="connsiteY6" fmla="*/ 502763 h 621517"/>
                <a:gd name="connsiteX7" fmla="*/ 88408 w 369098"/>
                <a:gd name="connsiteY7" fmla="*/ 568078 h 621517"/>
                <a:gd name="connsiteX8" fmla="*/ 201223 w 369098"/>
                <a:gd name="connsiteY8" fmla="*/ 603704 h 621517"/>
                <a:gd name="connsiteX9" fmla="*/ 230912 w 369098"/>
                <a:gd name="connsiteY9" fmla="*/ 621517 h 621517"/>
                <a:gd name="connsiteX0" fmla="*/ 363993 w 369201"/>
                <a:gd name="connsiteY0" fmla="*/ 0 h 621517"/>
                <a:gd name="connsiteX1" fmla="*/ 229778 w 369201"/>
                <a:gd name="connsiteY1" fmla="*/ 46677 h 621517"/>
                <a:gd name="connsiteX2" fmla="*/ 140836 w 369201"/>
                <a:gd name="connsiteY2" fmla="*/ 156152 h 621517"/>
                <a:gd name="connsiteX3" fmla="*/ 38948 w 369201"/>
                <a:gd name="connsiteY3" fmla="*/ 188768 h 621517"/>
                <a:gd name="connsiteX4" fmla="*/ 59771 w 369201"/>
                <a:gd name="connsiteY4" fmla="*/ 320634 h 621517"/>
                <a:gd name="connsiteX5" fmla="*/ 147 w 369201"/>
                <a:gd name="connsiteY5" fmla="*/ 415224 h 621517"/>
                <a:gd name="connsiteX6" fmla="*/ 80223 w 369201"/>
                <a:gd name="connsiteY6" fmla="*/ 464663 h 621517"/>
                <a:gd name="connsiteX7" fmla="*/ 88511 w 369201"/>
                <a:gd name="connsiteY7" fmla="*/ 568078 h 621517"/>
                <a:gd name="connsiteX8" fmla="*/ 201326 w 369201"/>
                <a:gd name="connsiteY8" fmla="*/ 603704 h 621517"/>
                <a:gd name="connsiteX9" fmla="*/ 231015 w 369201"/>
                <a:gd name="connsiteY9" fmla="*/ 621517 h 621517"/>
                <a:gd name="connsiteX0" fmla="*/ 364351 w 369559"/>
                <a:gd name="connsiteY0" fmla="*/ 0 h 621517"/>
                <a:gd name="connsiteX1" fmla="*/ 230136 w 369559"/>
                <a:gd name="connsiteY1" fmla="*/ 46677 h 621517"/>
                <a:gd name="connsiteX2" fmla="*/ 141194 w 369559"/>
                <a:gd name="connsiteY2" fmla="*/ 156152 h 621517"/>
                <a:gd name="connsiteX3" fmla="*/ 39306 w 369559"/>
                <a:gd name="connsiteY3" fmla="*/ 188768 h 621517"/>
                <a:gd name="connsiteX4" fmla="*/ 60129 w 369559"/>
                <a:gd name="connsiteY4" fmla="*/ 320634 h 621517"/>
                <a:gd name="connsiteX5" fmla="*/ 505 w 369559"/>
                <a:gd name="connsiteY5" fmla="*/ 415224 h 621517"/>
                <a:gd name="connsiteX6" fmla="*/ 80581 w 369559"/>
                <a:gd name="connsiteY6" fmla="*/ 464663 h 621517"/>
                <a:gd name="connsiteX7" fmla="*/ 88869 w 369559"/>
                <a:gd name="connsiteY7" fmla="*/ 568078 h 621517"/>
                <a:gd name="connsiteX8" fmla="*/ 201684 w 369559"/>
                <a:gd name="connsiteY8" fmla="*/ 603704 h 621517"/>
                <a:gd name="connsiteX9" fmla="*/ 231373 w 369559"/>
                <a:gd name="connsiteY9" fmla="*/ 621517 h 621517"/>
                <a:gd name="connsiteX0" fmla="*/ 364093 w 369301"/>
                <a:gd name="connsiteY0" fmla="*/ 0 h 621517"/>
                <a:gd name="connsiteX1" fmla="*/ 229878 w 369301"/>
                <a:gd name="connsiteY1" fmla="*/ 46677 h 621517"/>
                <a:gd name="connsiteX2" fmla="*/ 140936 w 369301"/>
                <a:gd name="connsiteY2" fmla="*/ 156152 h 621517"/>
                <a:gd name="connsiteX3" fmla="*/ 39048 w 369301"/>
                <a:gd name="connsiteY3" fmla="*/ 188768 h 621517"/>
                <a:gd name="connsiteX4" fmla="*/ 59871 w 369301"/>
                <a:gd name="connsiteY4" fmla="*/ 320634 h 621517"/>
                <a:gd name="connsiteX5" fmla="*/ 247 w 369301"/>
                <a:gd name="connsiteY5" fmla="*/ 415224 h 621517"/>
                <a:gd name="connsiteX6" fmla="*/ 86673 w 369301"/>
                <a:gd name="connsiteY6" fmla="*/ 483713 h 621517"/>
                <a:gd name="connsiteX7" fmla="*/ 88611 w 369301"/>
                <a:gd name="connsiteY7" fmla="*/ 568078 h 621517"/>
                <a:gd name="connsiteX8" fmla="*/ 201426 w 369301"/>
                <a:gd name="connsiteY8" fmla="*/ 603704 h 621517"/>
                <a:gd name="connsiteX9" fmla="*/ 231115 w 369301"/>
                <a:gd name="connsiteY9" fmla="*/ 621517 h 621517"/>
                <a:gd name="connsiteX0" fmla="*/ 364509 w 369717"/>
                <a:gd name="connsiteY0" fmla="*/ 0 h 621517"/>
                <a:gd name="connsiteX1" fmla="*/ 230294 w 369717"/>
                <a:gd name="connsiteY1" fmla="*/ 46677 h 621517"/>
                <a:gd name="connsiteX2" fmla="*/ 141352 w 369717"/>
                <a:gd name="connsiteY2" fmla="*/ 156152 h 621517"/>
                <a:gd name="connsiteX3" fmla="*/ 39464 w 369717"/>
                <a:gd name="connsiteY3" fmla="*/ 188768 h 621517"/>
                <a:gd name="connsiteX4" fmla="*/ 60287 w 369717"/>
                <a:gd name="connsiteY4" fmla="*/ 320634 h 621517"/>
                <a:gd name="connsiteX5" fmla="*/ 663 w 369717"/>
                <a:gd name="connsiteY5" fmla="*/ 415224 h 621517"/>
                <a:gd name="connsiteX6" fmla="*/ 87089 w 369717"/>
                <a:gd name="connsiteY6" fmla="*/ 483713 h 621517"/>
                <a:gd name="connsiteX7" fmla="*/ 89027 w 369717"/>
                <a:gd name="connsiteY7" fmla="*/ 568078 h 621517"/>
                <a:gd name="connsiteX8" fmla="*/ 201842 w 369717"/>
                <a:gd name="connsiteY8" fmla="*/ 603704 h 621517"/>
                <a:gd name="connsiteX9" fmla="*/ 231531 w 369717"/>
                <a:gd name="connsiteY9" fmla="*/ 621517 h 621517"/>
                <a:gd name="connsiteX0" fmla="*/ 364509 w 369717"/>
                <a:gd name="connsiteY0" fmla="*/ 0 h 621517"/>
                <a:gd name="connsiteX1" fmla="*/ 230294 w 369717"/>
                <a:gd name="connsiteY1" fmla="*/ 46677 h 621517"/>
                <a:gd name="connsiteX2" fmla="*/ 141352 w 369717"/>
                <a:gd name="connsiteY2" fmla="*/ 156152 h 621517"/>
                <a:gd name="connsiteX3" fmla="*/ 39464 w 369717"/>
                <a:gd name="connsiteY3" fmla="*/ 188768 h 621517"/>
                <a:gd name="connsiteX4" fmla="*/ 60287 w 369717"/>
                <a:gd name="connsiteY4" fmla="*/ 320634 h 621517"/>
                <a:gd name="connsiteX5" fmla="*/ 663 w 369717"/>
                <a:gd name="connsiteY5" fmla="*/ 415224 h 621517"/>
                <a:gd name="connsiteX6" fmla="*/ 87089 w 369717"/>
                <a:gd name="connsiteY6" fmla="*/ 483713 h 621517"/>
                <a:gd name="connsiteX7" fmla="*/ 89027 w 369717"/>
                <a:gd name="connsiteY7" fmla="*/ 568078 h 621517"/>
                <a:gd name="connsiteX8" fmla="*/ 201842 w 369717"/>
                <a:gd name="connsiteY8" fmla="*/ 603704 h 621517"/>
                <a:gd name="connsiteX9" fmla="*/ 231531 w 369717"/>
                <a:gd name="connsiteY9" fmla="*/ 621517 h 621517"/>
                <a:gd name="connsiteX0" fmla="*/ 364509 w 369717"/>
                <a:gd name="connsiteY0" fmla="*/ 0 h 621517"/>
                <a:gd name="connsiteX1" fmla="*/ 230294 w 369717"/>
                <a:gd name="connsiteY1" fmla="*/ 46677 h 621517"/>
                <a:gd name="connsiteX2" fmla="*/ 141352 w 369717"/>
                <a:gd name="connsiteY2" fmla="*/ 156152 h 621517"/>
                <a:gd name="connsiteX3" fmla="*/ 39464 w 369717"/>
                <a:gd name="connsiteY3" fmla="*/ 188768 h 621517"/>
                <a:gd name="connsiteX4" fmla="*/ 60287 w 369717"/>
                <a:gd name="connsiteY4" fmla="*/ 320634 h 621517"/>
                <a:gd name="connsiteX5" fmla="*/ 663 w 369717"/>
                <a:gd name="connsiteY5" fmla="*/ 415224 h 621517"/>
                <a:gd name="connsiteX6" fmla="*/ 87089 w 369717"/>
                <a:gd name="connsiteY6" fmla="*/ 483713 h 621517"/>
                <a:gd name="connsiteX7" fmla="*/ 89027 w 369717"/>
                <a:gd name="connsiteY7" fmla="*/ 568078 h 621517"/>
                <a:gd name="connsiteX8" fmla="*/ 201842 w 369717"/>
                <a:gd name="connsiteY8" fmla="*/ 603704 h 621517"/>
                <a:gd name="connsiteX9" fmla="*/ 231531 w 369717"/>
                <a:gd name="connsiteY9" fmla="*/ 621517 h 621517"/>
                <a:gd name="connsiteX0" fmla="*/ 364509 w 369717"/>
                <a:gd name="connsiteY0" fmla="*/ 0 h 621517"/>
                <a:gd name="connsiteX1" fmla="*/ 230294 w 369717"/>
                <a:gd name="connsiteY1" fmla="*/ 46677 h 621517"/>
                <a:gd name="connsiteX2" fmla="*/ 141352 w 369717"/>
                <a:gd name="connsiteY2" fmla="*/ 156152 h 621517"/>
                <a:gd name="connsiteX3" fmla="*/ 39464 w 369717"/>
                <a:gd name="connsiteY3" fmla="*/ 188768 h 621517"/>
                <a:gd name="connsiteX4" fmla="*/ 60287 w 369717"/>
                <a:gd name="connsiteY4" fmla="*/ 320634 h 621517"/>
                <a:gd name="connsiteX5" fmla="*/ 663 w 369717"/>
                <a:gd name="connsiteY5" fmla="*/ 415224 h 621517"/>
                <a:gd name="connsiteX6" fmla="*/ 87089 w 369717"/>
                <a:gd name="connsiteY6" fmla="*/ 483713 h 621517"/>
                <a:gd name="connsiteX7" fmla="*/ 89027 w 369717"/>
                <a:gd name="connsiteY7" fmla="*/ 568078 h 621517"/>
                <a:gd name="connsiteX8" fmla="*/ 182792 w 369717"/>
                <a:gd name="connsiteY8" fmla="*/ 575129 h 621517"/>
                <a:gd name="connsiteX9" fmla="*/ 231531 w 369717"/>
                <a:gd name="connsiteY9" fmla="*/ 621517 h 621517"/>
                <a:gd name="connsiteX0" fmla="*/ 364509 w 369717"/>
                <a:gd name="connsiteY0" fmla="*/ 0 h 621517"/>
                <a:gd name="connsiteX1" fmla="*/ 230294 w 369717"/>
                <a:gd name="connsiteY1" fmla="*/ 46677 h 621517"/>
                <a:gd name="connsiteX2" fmla="*/ 141352 w 369717"/>
                <a:gd name="connsiteY2" fmla="*/ 156152 h 621517"/>
                <a:gd name="connsiteX3" fmla="*/ 39464 w 369717"/>
                <a:gd name="connsiteY3" fmla="*/ 188768 h 621517"/>
                <a:gd name="connsiteX4" fmla="*/ 60287 w 369717"/>
                <a:gd name="connsiteY4" fmla="*/ 320634 h 621517"/>
                <a:gd name="connsiteX5" fmla="*/ 663 w 369717"/>
                <a:gd name="connsiteY5" fmla="*/ 415224 h 621517"/>
                <a:gd name="connsiteX6" fmla="*/ 87089 w 369717"/>
                <a:gd name="connsiteY6" fmla="*/ 483713 h 621517"/>
                <a:gd name="connsiteX7" fmla="*/ 89027 w 369717"/>
                <a:gd name="connsiteY7" fmla="*/ 568078 h 621517"/>
                <a:gd name="connsiteX8" fmla="*/ 182792 w 369717"/>
                <a:gd name="connsiteY8" fmla="*/ 575129 h 621517"/>
                <a:gd name="connsiteX9" fmla="*/ 231531 w 369717"/>
                <a:gd name="connsiteY9" fmla="*/ 621517 h 621517"/>
                <a:gd name="connsiteX0" fmla="*/ 364509 w 369717"/>
                <a:gd name="connsiteY0" fmla="*/ 0 h 665967"/>
                <a:gd name="connsiteX1" fmla="*/ 230294 w 369717"/>
                <a:gd name="connsiteY1" fmla="*/ 46677 h 665967"/>
                <a:gd name="connsiteX2" fmla="*/ 141352 w 369717"/>
                <a:gd name="connsiteY2" fmla="*/ 156152 h 665967"/>
                <a:gd name="connsiteX3" fmla="*/ 39464 w 369717"/>
                <a:gd name="connsiteY3" fmla="*/ 188768 h 665967"/>
                <a:gd name="connsiteX4" fmla="*/ 60287 w 369717"/>
                <a:gd name="connsiteY4" fmla="*/ 320634 h 665967"/>
                <a:gd name="connsiteX5" fmla="*/ 663 w 369717"/>
                <a:gd name="connsiteY5" fmla="*/ 415224 h 665967"/>
                <a:gd name="connsiteX6" fmla="*/ 87089 w 369717"/>
                <a:gd name="connsiteY6" fmla="*/ 483713 h 665967"/>
                <a:gd name="connsiteX7" fmla="*/ 89027 w 369717"/>
                <a:gd name="connsiteY7" fmla="*/ 568078 h 665967"/>
                <a:gd name="connsiteX8" fmla="*/ 182792 w 369717"/>
                <a:gd name="connsiteY8" fmla="*/ 575129 h 665967"/>
                <a:gd name="connsiteX9" fmla="*/ 218831 w 369717"/>
                <a:gd name="connsiteY9" fmla="*/ 665967 h 665967"/>
                <a:gd name="connsiteX0" fmla="*/ 364509 w 369717"/>
                <a:gd name="connsiteY0" fmla="*/ 0 h 621517"/>
                <a:gd name="connsiteX1" fmla="*/ 230294 w 369717"/>
                <a:gd name="connsiteY1" fmla="*/ 46677 h 621517"/>
                <a:gd name="connsiteX2" fmla="*/ 141352 w 369717"/>
                <a:gd name="connsiteY2" fmla="*/ 156152 h 621517"/>
                <a:gd name="connsiteX3" fmla="*/ 39464 w 369717"/>
                <a:gd name="connsiteY3" fmla="*/ 188768 h 621517"/>
                <a:gd name="connsiteX4" fmla="*/ 60287 w 369717"/>
                <a:gd name="connsiteY4" fmla="*/ 320634 h 621517"/>
                <a:gd name="connsiteX5" fmla="*/ 663 w 369717"/>
                <a:gd name="connsiteY5" fmla="*/ 415224 h 621517"/>
                <a:gd name="connsiteX6" fmla="*/ 87089 w 369717"/>
                <a:gd name="connsiteY6" fmla="*/ 483713 h 621517"/>
                <a:gd name="connsiteX7" fmla="*/ 89027 w 369717"/>
                <a:gd name="connsiteY7" fmla="*/ 568078 h 621517"/>
                <a:gd name="connsiteX8" fmla="*/ 182792 w 369717"/>
                <a:gd name="connsiteY8" fmla="*/ 575129 h 621517"/>
                <a:gd name="connsiteX9" fmla="*/ 250581 w 369717"/>
                <a:gd name="connsiteY9" fmla="*/ 621517 h 621517"/>
                <a:gd name="connsiteX0" fmla="*/ 364509 w 369717"/>
                <a:gd name="connsiteY0" fmla="*/ 0 h 665967"/>
                <a:gd name="connsiteX1" fmla="*/ 230294 w 369717"/>
                <a:gd name="connsiteY1" fmla="*/ 46677 h 665967"/>
                <a:gd name="connsiteX2" fmla="*/ 141352 w 369717"/>
                <a:gd name="connsiteY2" fmla="*/ 156152 h 665967"/>
                <a:gd name="connsiteX3" fmla="*/ 39464 w 369717"/>
                <a:gd name="connsiteY3" fmla="*/ 188768 h 665967"/>
                <a:gd name="connsiteX4" fmla="*/ 60287 w 369717"/>
                <a:gd name="connsiteY4" fmla="*/ 320634 h 665967"/>
                <a:gd name="connsiteX5" fmla="*/ 663 w 369717"/>
                <a:gd name="connsiteY5" fmla="*/ 415224 h 665967"/>
                <a:gd name="connsiteX6" fmla="*/ 87089 w 369717"/>
                <a:gd name="connsiteY6" fmla="*/ 483713 h 665967"/>
                <a:gd name="connsiteX7" fmla="*/ 89027 w 369717"/>
                <a:gd name="connsiteY7" fmla="*/ 568078 h 665967"/>
                <a:gd name="connsiteX8" fmla="*/ 182792 w 369717"/>
                <a:gd name="connsiteY8" fmla="*/ 575129 h 665967"/>
                <a:gd name="connsiteX9" fmla="*/ 234706 w 369717"/>
                <a:gd name="connsiteY9" fmla="*/ 665967 h 665967"/>
                <a:gd name="connsiteX0" fmla="*/ 364509 w 369717"/>
                <a:gd name="connsiteY0" fmla="*/ 0 h 665967"/>
                <a:gd name="connsiteX1" fmla="*/ 230294 w 369717"/>
                <a:gd name="connsiteY1" fmla="*/ 46677 h 665967"/>
                <a:gd name="connsiteX2" fmla="*/ 141352 w 369717"/>
                <a:gd name="connsiteY2" fmla="*/ 156152 h 665967"/>
                <a:gd name="connsiteX3" fmla="*/ 39464 w 369717"/>
                <a:gd name="connsiteY3" fmla="*/ 188768 h 665967"/>
                <a:gd name="connsiteX4" fmla="*/ 60287 w 369717"/>
                <a:gd name="connsiteY4" fmla="*/ 320634 h 665967"/>
                <a:gd name="connsiteX5" fmla="*/ 663 w 369717"/>
                <a:gd name="connsiteY5" fmla="*/ 415224 h 665967"/>
                <a:gd name="connsiteX6" fmla="*/ 87089 w 369717"/>
                <a:gd name="connsiteY6" fmla="*/ 483713 h 665967"/>
                <a:gd name="connsiteX7" fmla="*/ 89027 w 369717"/>
                <a:gd name="connsiteY7" fmla="*/ 568078 h 665967"/>
                <a:gd name="connsiteX8" fmla="*/ 182792 w 369717"/>
                <a:gd name="connsiteY8" fmla="*/ 575129 h 665967"/>
                <a:gd name="connsiteX9" fmla="*/ 234706 w 369717"/>
                <a:gd name="connsiteY9" fmla="*/ 665967 h 665967"/>
                <a:gd name="connsiteX0" fmla="*/ 364509 w 369717"/>
                <a:gd name="connsiteY0" fmla="*/ 0 h 665967"/>
                <a:gd name="connsiteX1" fmla="*/ 230294 w 369717"/>
                <a:gd name="connsiteY1" fmla="*/ 46677 h 665967"/>
                <a:gd name="connsiteX2" fmla="*/ 141352 w 369717"/>
                <a:gd name="connsiteY2" fmla="*/ 156152 h 665967"/>
                <a:gd name="connsiteX3" fmla="*/ 39464 w 369717"/>
                <a:gd name="connsiteY3" fmla="*/ 188768 h 665967"/>
                <a:gd name="connsiteX4" fmla="*/ 60287 w 369717"/>
                <a:gd name="connsiteY4" fmla="*/ 320634 h 665967"/>
                <a:gd name="connsiteX5" fmla="*/ 663 w 369717"/>
                <a:gd name="connsiteY5" fmla="*/ 415224 h 665967"/>
                <a:gd name="connsiteX6" fmla="*/ 87089 w 369717"/>
                <a:gd name="connsiteY6" fmla="*/ 483713 h 665967"/>
                <a:gd name="connsiteX7" fmla="*/ 89027 w 369717"/>
                <a:gd name="connsiteY7" fmla="*/ 568078 h 665967"/>
                <a:gd name="connsiteX8" fmla="*/ 182792 w 369717"/>
                <a:gd name="connsiteY8" fmla="*/ 575129 h 665967"/>
                <a:gd name="connsiteX9" fmla="*/ 234706 w 369717"/>
                <a:gd name="connsiteY9" fmla="*/ 665967 h 665967"/>
                <a:gd name="connsiteX0" fmla="*/ 364509 w 369717"/>
                <a:gd name="connsiteY0" fmla="*/ 0 h 665967"/>
                <a:gd name="connsiteX1" fmla="*/ 230294 w 369717"/>
                <a:gd name="connsiteY1" fmla="*/ 46677 h 665967"/>
                <a:gd name="connsiteX2" fmla="*/ 141352 w 369717"/>
                <a:gd name="connsiteY2" fmla="*/ 156152 h 665967"/>
                <a:gd name="connsiteX3" fmla="*/ 39464 w 369717"/>
                <a:gd name="connsiteY3" fmla="*/ 188768 h 665967"/>
                <a:gd name="connsiteX4" fmla="*/ 60287 w 369717"/>
                <a:gd name="connsiteY4" fmla="*/ 320634 h 665967"/>
                <a:gd name="connsiteX5" fmla="*/ 663 w 369717"/>
                <a:gd name="connsiteY5" fmla="*/ 415224 h 665967"/>
                <a:gd name="connsiteX6" fmla="*/ 87089 w 369717"/>
                <a:gd name="connsiteY6" fmla="*/ 483713 h 665967"/>
                <a:gd name="connsiteX7" fmla="*/ 89027 w 369717"/>
                <a:gd name="connsiteY7" fmla="*/ 568078 h 665967"/>
                <a:gd name="connsiteX8" fmla="*/ 182792 w 369717"/>
                <a:gd name="connsiteY8" fmla="*/ 575129 h 665967"/>
                <a:gd name="connsiteX9" fmla="*/ 234706 w 369717"/>
                <a:gd name="connsiteY9" fmla="*/ 665967 h 665967"/>
                <a:gd name="connsiteX0" fmla="*/ 364509 w 369717"/>
                <a:gd name="connsiteY0" fmla="*/ 0 h 665967"/>
                <a:gd name="connsiteX1" fmla="*/ 230294 w 369717"/>
                <a:gd name="connsiteY1" fmla="*/ 46677 h 665967"/>
                <a:gd name="connsiteX2" fmla="*/ 141352 w 369717"/>
                <a:gd name="connsiteY2" fmla="*/ 156152 h 665967"/>
                <a:gd name="connsiteX3" fmla="*/ 39464 w 369717"/>
                <a:gd name="connsiteY3" fmla="*/ 188768 h 665967"/>
                <a:gd name="connsiteX4" fmla="*/ 60287 w 369717"/>
                <a:gd name="connsiteY4" fmla="*/ 320634 h 665967"/>
                <a:gd name="connsiteX5" fmla="*/ 663 w 369717"/>
                <a:gd name="connsiteY5" fmla="*/ 415224 h 665967"/>
                <a:gd name="connsiteX6" fmla="*/ 87089 w 369717"/>
                <a:gd name="connsiteY6" fmla="*/ 483713 h 665967"/>
                <a:gd name="connsiteX7" fmla="*/ 89027 w 369717"/>
                <a:gd name="connsiteY7" fmla="*/ 568078 h 665967"/>
                <a:gd name="connsiteX8" fmla="*/ 182792 w 369717"/>
                <a:gd name="connsiteY8" fmla="*/ 575129 h 665967"/>
                <a:gd name="connsiteX9" fmla="*/ 234706 w 369717"/>
                <a:gd name="connsiteY9" fmla="*/ 665967 h 665967"/>
                <a:gd name="connsiteX0" fmla="*/ 351809 w 356507"/>
                <a:gd name="connsiteY0" fmla="*/ 0 h 646917"/>
                <a:gd name="connsiteX1" fmla="*/ 230294 w 356507"/>
                <a:gd name="connsiteY1" fmla="*/ 27627 h 646917"/>
                <a:gd name="connsiteX2" fmla="*/ 141352 w 356507"/>
                <a:gd name="connsiteY2" fmla="*/ 137102 h 646917"/>
                <a:gd name="connsiteX3" fmla="*/ 39464 w 356507"/>
                <a:gd name="connsiteY3" fmla="*/ 169718 h 646917"/>
                <a:gd name="connsiteX4" fmla="*/ 60287 w 356507"/>
                <a:gd name="connsiteY4" fmla="*/ 301584 h 646917"/>
                <a:gd name="connsiteX5" fmla="*/ 663 w 356507"/>
                <a:gd name="connsiteY5" fmla="*/ 396174 h 646917"/>
                <a:gd name="connsiteX6" fmla="*/ 87089 w 356507"/>
                <a:gd name="connsiteY6" fmla="*/ 464663 h 646917"/>
                <a:gd name="connsiteX7" fmla="*/ 89027 w 356507"/>
                <a:gd name="connsiteY7" fmla="*/ 549028 h 646917"/>
                <a:gd name="connsiteX8" fmla="*/ 182792 w 356507"/>
                <a:gd name="connsiteY8" fmla="*/ 556079 h 646917"/>
                <a:gd name="connsiteX9" fmla="*/ 234706 w 356507"/>
                <a:gd name="connsiteY9" fmla="*/ 646917 h 646917"/>
                <a:gd name="connsiteX0" fmla="*/ 351809 w 357495"/>
                <a:gd name="connsiteY0" fmla="*/ 0 h 646917"/>
                <a:gd name="connsiteX1" fmla="*/ 230294 w 357495"/>
                <a:gd name="connsiteY1" fmla="*/ 27627 h 646917"/>
                <a:gd name="connsiteX2" fmla="*/ 141352 w 357495"/>
                <a:gd name="connsiteY2" fmla="*/ 137102 h 646917"/>
                <a:gd name="connsiteX3" fmla="*/ 39464 w 357495"/>
                <a:gd name="connsiteY3" fmla="*/ 169718 h 646917"/>
                <a:gd name="connsiteX4" fmla="*/ 60287 w 357495"/>
                <a:gd name="connsiteY4" fmla="*/ 301584 h 646917"/>
                <a:gd name="connsiteX5" fmla="*/ 663 w 357495"/>
                <a:gd name="connsiteY5" fmla="*/ 396174 h 646917"/>
                <a:gd name="connsiteX6" fmla="*/ 87089 w 357495"/>
                <a:gd name="connsiteY6" fmla="*/ 464663 h 646917"/>
                <a:gd name="connsiteX7" fmla="*/ 89027 w 357495"/>
                <a:gd name="connsiteY7" fmla="*/ 549028 h 646917"/>
                <a:gd name="connsiteX8" fmla="*/ 182792 w 357495"/>
                <a:gd name="connsiteY8" fmla="*/ 556079 h 646917"/>
                <a:gd name="connsiteX9" fmla="*/ 234706 w 357495"/>
                <a:gd name="connsiteY9" fmla="*/ 646917 h 64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495" h="646917">
                  <a:moveTo>
                    <a:pt x="351809" y="0"/>
                  </a:moveTo>
                  <a:cubicBezTo>
                    <a:pt x="381085" y="111661"/>
                    <a:pt x="290770" y="-1573"/>
                    <a:pt x="230294" y="27627"/>
                  </a:cubicBezTo>
                  <a:cubicBezTo>
                    <a:pt x="169818" y="56827"/>
                    <a:pt x="173157" y="113420"/>
                    <a:pt x="141352" y="137102"/>
                  </a:cubicBezTo>
                  <a:cubicBezTo>
                    <a:pt x="109547" y="160784"/>
                    <a:pt x="72025" y="123254"/>
                    <a:pt x="39464" y="169718"/>
                  </a:cubicBezTo>
                  <a:cubicBezTo>
                    <a:pt x="6903" y="216182"/>
                    <a:pt x="66754" y="263841"/>
                    <a:pt x="60287" y="301584"/>
                  </a:cubicBezTo>
                  <a:cubicBezTo>
                    <a:pt x="53820" y="339327"/>
                    <a:pt x="-6979" y="337244"/>
                    <a:pt x="663" y="396174"/>
                  </a:cubicBezTo>
                  <a:cubicBezTo>
                    <a:pt x="8305" y="455104"/>
                    <a:pt x="75537" y="416962"/>
                    <a:pt x="87089" y="464663"/>
                  </a:cubicBezTo>
                  <a:cubicBezTo>
                    <a:pt x="98641" y="512364"/>
                    <a:pt x="50852" y="511567"/>
                    <a:pt x="89027" y="549028"/>
                  </a:cubicBezTo>
                  <a:cubicBezTo>
                    <a:pt x="127202" y="586489"/>
                    <a:pt x="159041" y="547173"/>
                    <a:pt x="182792" y="556079"/>
                  </a:cubicBezTo>
                  <a:cubicBezTo>
                    <a:pt x="276393" y="568161"/>
                    <a:pt x="231737" y="642464"/>
                    <a:pt x="234706" y="646917"/>
                  </a:cubicBez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sp>
          <p:nvSpPr>
            <p:cNvPr id="1122" name="Freeform 1121"/>
            <p:cNvSpPr/>
            <p:nvPr/>
          </p:nvSpPr>
          <p:spPr>
            <a:xfrm>
              <a:off x="3467191" y="3793350"/>
              <a:ext cx="334616" cy="498888"/>
            </a:xfrm>
            <a:custGeom>
              <a:avLst/>
              <a:gdLst>
                <a:gd name="connsiteX0" fmla="*/ 332509 w 368644"/>
                <a:gd name="connsiteY0" fmla="*/ 0 h 451263"/>
                <a:gd name="connsiteX1" fmla="*/ 368135 w 368644"/>
                <a:gd name="connsiteY1" fmla="*/ 106878 h 451263"/>
                <a:gd name="connsiteX2" fmla="*/ 308758 w 368644"/>
                <a:gd name="connsiteY2" fmla="*/ 195943 h 451263"/>
                <a:gd name="connsiteX3" fmla="*/ 273132 w 368644"/>
                <a:gd name="connsiteY3" fmla="*/ 296883 h 451263"/>
                <a:gd name="connsiteX4" fmla="*/ 255319 w 368644"/>
                <a:gd name="connsiteY4" fmla="*/ 385948 h 451263"/>
                <a:gd name="connsiteX5" fmla="*/ 77189 w 368644"/>
                <a:gd name="connsiteY5" fmla="*/ 385948 h 451263"/>
                <a:gd name="connsiteX6" fmla="*/ 0 w 368644"/>
                <a:gd name="connsiteY6" fmla="*/ 451263 h 451263"/>
                <a:gd name="connsiteX0" fmla="*/ 332509 w 368644"/>
                <a:gd name="connsiteY0" fmla="*/ 0 h 451263"/>
                <a:gd name="connsiteX1" fmla="*/ 368135 w 368644"/>
                <a:gd name="connsiteY1" fmla="*/ 106878 h 451263"/>
                <a:gd name="connsiteX2" fmla="*/ 308758 w 368644"/>
                <a:gd name="connsiteY2" fmla="*/ 195943 h 451263"/>
                <a:gd name="connsiteX3" fmla="*/ 225507 w 368644"/>
                <a:gd name="connsiteY3" fmla="*/ 249258 h 451263"/>
                <a:gd name="connsiteX4" fmla="*/ 255319 w 368644"/>
                <a:gd name="connsiteY4" fmla="*/ 385948 h 451263"/>
                <a:gd name="connsiteX5" fmla="*/ 77189 w 368644"/>
                <a:gd name="connsiteY5" fmla="*/ 385948 h 451263"/>
                <a:gd name="connsiteX6" fmla="*/ 0 w 368644"/>
                <a:gd name="connsiteY6" fmla="*/ 451263 h 451263"/>
                <a:gd name="connsiteX0" fmla="*/ 332509 w 368644"/>
                <a:gd name="connsiteY0" fmla="*/ 0 h 451263"/>
                <a:gd name="connsiteX1" fmla="*/ 368135 w 368644"/>
                <a:gd name="connsiteY1" fmla="*/ 106878 h 451263"/>
                <a:gd name="connsiteX2" fmla="*/ 308758 w 368644"/>
                <a:gd name="connsiteY2" fmla="*/ 195943 h 451263"/>
                <a:gd name="connsiteX3" fmla="*/ 225507 w 368644"/>
                <a:gd name="connsiteY3" fmla="*/ 249258 h 451263"/>
                <a:gd name="connsiteX4" fmla="*/ 255319 w 368644"/>
                <a:gd name="connsiteY4" fmla="*/ 385948 h 451263"/>
                <a:gd name="connsiteX5" fmla="*/ 77189 w 368644"/>
                <a:gd name="connsiteY5" fmla="*/ 385948 h 451263"/>
                <a:gd name="connsiteX6" fmla="*/ 0 w 368644"/>
                <a:gd name="connsiteY6" fmla="*/ 451263 h 451263"/>
                <a:gd name="connsiteX0" fmla="*/ 332509 w 368644"/>
                <a:gd name="connsiteY0" fmla="*/ 0 h 451263"/>
                <a:gd name="connsiteX1" fmla="*/ 368135 w 368644"/>
                <a:gd name="connsiteY1" fmla="*/ 106878 h 451263"/>
                <a:gd name="connsiteX2" fmla="*/ 308758 w 368644"/>
                <a:gd name="connsiteY2" fmla="*/ 195943 h 451263"/>
                <a:gd name="connsiteX3" fmla="*/ 225507 w 368644"/>
                <a:gd name="connsiteY3" fmla="*/ 249258 h 451263"/>
                <a:gd name="connsiteX4" fmla="*/ 255319 w 368644"/>
                <a:gd name="connsiteY4" fmla="*/ 385948 h 451263"/>
                <a:gd name="connsiteX5" fmla="*/ 77189 w 368644"/>
                <a:gd name="connsiteY5" fmla="*/ 385948 h 451263"/>
                <a:gd name="connsiteX6" fmla="*/ 0 w 368644"/>
                <a:gd name="connsiteY6" fmla="*/ 451263 h 451263"/>
                <a:gd name="connsiteX0" fmla="*/ 332509 w 370023"/>
                <a:gd name="connsiteY0" fmla="*/ 0 h 451263"/>
                <a:gd name="connsiteX1" fmla="*/ 368135 w 370023"/>
                <a:gd name="connsiteY1" fmla="*/ 106878 h 451263"/>
                <a:gd name="connsiteX2" fmla="*/ 350033 w 370023"/>
                <a:gd name="connsiteY2" fmla="*/ 192768 h 451263"/>
                <a:gd name="connsiteX3" fmla="*/ 225507 w 370023"/>
                <a:gd name="connsiteY3" fmla="*/ 249258 h 451263"/>
                <a:gd name="connsiteX4" fmla="*/ 255319 w 370023"/>
                <a:gd name="connsiteY4" fmla="*/ 385948 h 451263"/>
                <a:gd name="connsiteX5" fmla="*/ 77189 w 370023"/>
                <a:gd name="connsiteY5" fmla="*/ 385948 h 451263"/>
                <a:gd name="connsiteX6" fmla="*/ 0 w 370023"/>
                <a:gd name="connsiteY6" fmla="*/ 451263 h 451263"/>
                <a:gd name="connsiteX0" fmla="*/ 332509 w 369157"/>
                <a:gd name="connsiteY0" fmla="*/ 0 h 451263"/>
                <a:gd name="connsiteX1" fmla="*/ 368135 w 369157"/>
                <a:gd name="connsiteY1" fmla="*/ 106878 h 451263"/>
                <a:gd name="connsiteX2" fmla="*/ 350033 w 369157"/>
                <a:gd name="connsiteY2" fmla="*/ 192768 h 451263"/>
                <a:gd name="connsiteX3" fmla="*/ 257257 w 369157"/>
                <a:gd name="connsiteY3" fmla="*/ 261958 h 451263"/>
                <a:gd name="connsiteX4" fmla="*/ 255319 w 369157"/>
                <a:gd name="connsiteY4" fmla="*/ 385948 h 451263"/>
                <a:gd name="connsiteX5" fmla="*/ 77189 w 369157"/>
                <a:gd name="connsiteY5" fmla="*/ 385948 h 451263"/>
                <a:gd name="connsiteX6" fmla="*/ 0 w 369157"/>
                <a:gd name="connsiteY6" fmla="*/ 451263 h 451263"/>
                <a:gd name="connsiteX0" fmla="*/ 332509 w 369157"/>
                <a:gd name="connsiteY0" fmla="*/ 0 h 451263"/>
                <a:gd name="connsiteX1" fmla="*/ 368135 w 369157"/>
                <a:gd name="connsiteY1" fmla="*/ 106878 h 451263"/>
                <a:gd name="connsiteX2" fmla="*/ 350033 w 369157"/>
                <a:gd name="connsiteY2" fmla="*/ 192768 h 451263"/>
                <a:gd name="connsiteX3" fmla="*/ 257257 w 369157"/>
                <a:gd name="connsiteY3" fmla="*/ 261958 h 451263"/>
                <a:gd name="connsiteX4" fmla="*/ 255319 w 369157"/>
                <a:gd name="connsiteY4" fmla="*/ 385948 h 451263"/>
                <a:gd name="connsiteX5" fmla="*/ 77189 w 369157"/>
                <a:gd name="connsiteY5" fmla="*/ 385948 h 451263"/>
                <a:gd name="connsiteX6" fmla="*/ 0 w 369157"/>
                <a:gd name="connsiteY6" fmla="*/ 451263 h 451263"/>
                <a:gd name="connsiteX0" fmla="*/ 332509 w 376678"/>
                <a:gd name="connsiteY0" fmla="*/ 0 h 451263"/>
                <a:gd name="connsiteX1" fmla="*/ 368135 w 376678"/>
                <a:gd name="connsiteY1" fmla="*/ 106878 h 451263"/>
                <a:gd name="connsiteX2" fmla="*/ 350033 w 376678"/>
                <a:gd name="connsiteY2" fmla="*/ 192768 h 451263"/>
                <a:gd name="connsiteX3" fmla="*/ 257257 w 376678"/>
                <a:gd name="connsiteY3" fmla="*/ 261958 h 451263"/>
                <a:gd name="connsiteX4" fmla="*/ 255319 w 376678"/>
                <a:gd name="connsiteY4" fmla="*/ 385948 h 451263"/>
                <a:gd name="connsiteX5" fmla="*/ 77189 w 376678"/>
                <a:gd name="connsiteY5" fmla="*/ 385948 h 451263"/>
                <a:gd name="connsiteX6" fmla="*/ 0 w 376678"/>
                <a:gd name="connsiteY6" fmla="*/ 451263 h 451263"/>
                <a:gd name="connsiteX0" fmla="*/ 332509 w 352215"/>
                <a:gd name="connsiteY0" fmla="*/ 0 h 451263"/>
                <a:gd name="connsiteX1" fmla="*/ 323685 w 352215"/>
                <a:gd name="connsiteY1" fmla="*/ 91003 h 451263"/>
                <a:gd name="connsiteX2" fmla="*/ 350033 w 352215"/>
                <a:gd name="connsiteY2" fmla="*/ 192768 h 451263"/>
                <a:gd name="connsiteX3" fmla="*/ 257257 w 352215"/>
                <a:gd name="connsiteY3" fmla="*/ 261958 h 451263"/>
                <a:gd name="connsiteX4" fmla="*/ 255319 w 352215"/>
                <a:gd name="connsiteY4" fmla="*/ 385948 h 451263"/>
                <a:gd name="connsiteX5" fmla="*/ 77189 w 352215"/>
                <a:gd name="connsiteY5" fmla="*/ 385948 h 451263"/>
                <a:gd name="connsiteX6" fmla="*/ 0 w 352215"/>
                <a:gd name="connsiteY6" fmla="*/ 451263 h 451263"/>
                <a:gd name="connsiteX0" fmla="*/ 332509 w 352573"/>
                <a:gd name="connsiteY0" fmla="*/ 0 h 451263"/>
                <a:gd name="connsiteX1" fmla="*/ 323685 w 352573"/>
                <a:gd name="connsiteY1" fmla="*/ 91003 h 451263"/>
                <a:gd name="connsiteX2" fmla="*/ 350033 w 352573"/>
                <a:gd name="connsiteY2" fmla="*/ 192768 h 451263"/>
                <a:gd name="connsiteX3" fmla="*/ 257257 w 352573"/>
                <a:gd name="connsiteY3" fmla="*/ 261958 h 451263"/>
                <a:gd name="connsiteX4" fmla="*/ 255319 w 352573"/>
                <a:gd name="connsiteY4" fmla="*/ 385948 h 451263"/>
                <a:gd name="connsiteX5" fmla="*/ 77189 w 352573"/>
                <a:gd name="connsiteY5" fmla="*/ 385948 h 451263"/>
                <a:gd name="connsiteX6" fmla="*/ 0 w 352573"/>
                <a:gd name="connsiteY6" fmla="*/ 451263 h 451263"/>
                <a:gd name="connsiteX0" fmla="*/ 354734 w 359361"/>
                <a:gd name="connsiteY0" fmla="*/ 0 h 486188"/>
                <a:gd name="connsiteX1" fmla="*/ 323685 w 359361"/>
                <a:gd name="connsiteY1" fmla="*/ 125928 h 486188"/>
                <a:gd name="connsiteX2" fmla="*/ 350033 w 359361"/>
                <a:gd name="connsiteY2" fmla="*/ 227693 h 486188"/>
                <a:gd name="connsiteX3" fmla="*/ 257257 w 359361"/>
                <a:gd name="connsiteY3" fmla="*/ 296883 h 486188"/>
                <a:gd name="connsiteX4" fmla="*/ 255319 w 359361"/>
                <a:gd name="connsiteY4" fmla="*/ 420873 h 486188"/>
                <a:gd name="connsiteX5" fmla="*/ 77189 w 359361"/>
                <a:gd name="connsiteY5" fmla="*/ 420873 h 486188"/>
                <a:gd name="connsiteX6" fmla="*/ 0 w 359361"/>
                <a:gd name="connsiteY6" fmla="*/ 486188 h 486188"/>
                <a:gd name="connsiteX0" fmla="*/ 354734 w 381154"/>
                <a:gd name="connsiteY0" fmla="*/ 0 h 486188"/>
                <a:gd name="connsiteX1" fmla="*/ 323685 w 381154"/>
                <a:gd name="connsiteY1" fmla="*/ 125928 h 486188"/>
                <a:gd name="connsiteX2" fmla="*/ 350033 w 381154"/>
                <a:gd name="connsiteY2" fmla="*/ 227693 h 486188"/>
                <a:gd name="connsiteX3" fmla="*/ 257257 w 381154"/>
                <a:gd name="connsiteY3" fmla="*/ 296883 h 486188"/>
                <a:gd name="connsiteX4" fmla="*/ 255319 w 381154"/>
                <a:gd name="connsiteY4" fmla="*/ 420873 h 486188"/>
                <a:gd name="connsiteX5" fmla="*/ 77189 w 381154"/>
                <a:gd name="connsiteY5" fmla="*/ 420873 h 486188"/>
                <a:gd name="connsiteX6" fmla="*/ 0 w 381154"/>
                <a:gd name="connsiteY6" fmla="*/ 486188 h 486188"/>
                <a:gd name="connsiteX0" fmla="*/ 326159 w 357476"/>
                <a:gd name="connsiteY0" fmla="*/ 0 h 511588"/>
                <a:gd name="connsiteX1" fmla="*/ 323685 w 357476"/>
                <a:gd name="connsiteY1" fmla="*/ 151328 h 511588"/>
                <a:gd name="connsiteX2" fmla="*/ 350033 w 357476"/>
                <a:gd name="connsiteY2" fmla="*/ 253093 h 511588"/>
                <a:gd name="connsiteX3" fmla="*/ 257257 w 357476"/>
                <a:gd name="connsiteY3" fmla="*/ 322283 h 511588"/>
                <a:gd name="connsiteX4" fmla="*/ 255319 w 357476"/>
                <a:gd name="connsiteY4" fmla="*/ 446273 h 511588"/>
                <a:gd name="connsiteX5" fmla="*/ 77189 w 357476"/>
                <a:gd name="connsiteY5" fmla="*/ 446273 h 511588"/>
                <a:gd name="connsiteX6" fmla="*/ 0 w 357476"/>
                <a:gd name="connsiteY6" fmla="*/ 511588 h 511588"/>
                <a:gd name="connsiteX0" fmla="*/ 326159 w 358046"/>
                <a:gd name="connsiteY0" fmla="*/ 0 h 511588"/>
                <a:gd name="connsiteX1" fmla="*/ 323685 w 358046"/>
                <a:gd name="connsiteY1" fmla="*/ 151328 h 511588"/>
                <a:gd name="connsiteX2" fmla="*/ 350033 w 358046"/>
                <a:gd name="connsiteY2" fmla="*/ 253093 h 511588"/>
                <a:gd name="connsiteX3" fmla="*/ 257257 w 358046"/>
                <a:gd name="connsiteY3" fmla="*/ 322283 h 511588"/>
                <a:gd name="connsiteX4" fmla="*/ 255319 w 358046"/>
                <a:gd name="connsiteY4" fmla="*/ 446273 h 511588"/>
                <a:gd name="connsiteX5" fmla="*/ 77189 w 358046"/>
                <a:gd name="connsiteY5" fmla="*/ 446273 h 511588"/>
                <a:gd name="connsiteX6" fmla="*/ 0 w 358046"/>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7189 w 372612"/>
                <a:gd name="connsiteY5" fmla="*/ 446273 h 511588"/>
                <a:gd name="connsiteX6" fmla="*/ 0 w 372612"/>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7189 w 372612"/>
                <a:gd name="connsiteY5" fmla="*/ 446273 h 511588"/>
                <a:gd name="connsiteX6" fmla="*/ 0 w 372612"/>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4014 w 372612"/>
                <a:gd name="connsiteY5" fmla="*/ 462148 h 511588"/>
                <a:gd name="connsiteX6" fmla="*/ 0 w 372612"/>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4014 w 372612"/>
                <a:gd name="connsiteY5" fmla="*/ 462148 h 511588"/>
                <a:gd name="connsiteX6" fmla="*/ 0 w 372612"/>
                <a:gd name="connsiteY6" fmla="*/ 511588 h 511588"/>
                <a:gd name="connsiteX0" fmla="*/ 319809 w 366262"/>
                <a:gd name="connsiteY0" fmla="*/ 0 h 533813"/>
                <a:gd name="connsiteX1" fmla="*/ 317335 w 366262"/>
                <a:gd name="connsiteY1" fmla="*/ 151328 h 533813"/>
                <a:gd name="connsiteX2" fmla="*/ 359558 w 366262"/>
                <a:gd name="connsiteY2" fmla="*/ 256268 h 533813"/>
                <a:gd name="connsiteX3" fmla="*/ 250907 w 366262"/>
                <a:gd name="connsiteY3" fmla="*/ 322283 h 533813"/>
                <a:gd name="connsiteX4" fmla="*/ 248969 w 366262"/>
                <a:gd name="connsiteY4" fmla="*/ 446273 h 533813"/>
                <a:gd name="connsiteX5" fmla="*/ 67664 w 366262"/>
                <a:gd name="connsiteY5" fmla="*/ 462148 h 533813"/>
                <a:gd name="connsiteX6" fmla="*/ 0 w 366262"/>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49494 w 366787"/>
                <a:gd name="connsiteY4" fmla="*/ 446273 h 533813"/>
                <a:gd name="connsiteX5" fmla="*/ 68189 w 366787"/>
                <a:gd name="connsiteY5" fmla="*/ 462148 h 533813"/>
                <a:gd name="connsiteX6" fmla="*/ 525 w 366787"/>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27269 w 366787"/>
                <a:gd name="connsiteY4" fmla="*/ 455798 h 533813"/>
                <a:gd name="connsiteX5" fmla="*/ 68189 w 366787"/>
                <a:gd name="connsiteY5" fmla="*/ 462148 h 533813"/>
                <a:gd name="connsiteX6" fmla="*/ 525 w 366787"/>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27269 w 366787"/>
                <a:gd name="connsiteY4" fmla="*/ 455798 h 533813"/>
                <a:gd name="connsiteX5" fmla="*/ 68189 w 366787"/>
                <a:gd name="connsiteY5" fmla="*/ 462148 h 533813"/>
                <a:gd name="connsiteX6" fmla="*/ 525 w 366787"/>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27269 w 366787"/>
                <a:gd name="connsiteY4" fmla="*/ 455798 h 533813"/>
                <a:gd name="connsiteX5" fmla="*/ 68189 w 366787"/>
                <a:gd name="connsiteY5" fmla="*/ 462148 h 533813"/>
                <a:gd name="connsiteX6" fmla="*/ 525 w 366787"/>
                <a:gd name="connsiteY6" fmla="*/ 533813 h 533813"/>
                <a:gd name="connsiteX0" fmla="*/ 288040 w 334493"/>
                <a:gd name="connsiteY0" fmla="*/ 0 h 527463"/>
                <a:gd name="connsiteX1" fmla="*/ 285566 w 334493"/>
                <a:gd name="connsiteY1" fmla="*/ 151328 h 527463"/>
                <a:gd name="connsiteX2" fmla="*/ 327789 w 334493"/>
                <a:gd name="connsiteY2" fmla="*/ 256268 h 527463"/>
                <a:gd name="connsiteX3" fmla="*/ 219138 w 334493"/>
                <a:gd name="connsiteY3" fmla="*/ 322283 h 527463"/>
                <a:gd name="connsiteX4" fmla="*/ 194975 w 334493"/>
                <a:gd name="connsiteY4" fmla="*/ 455798 h 527463"/>
                <a:gd name="connsiteX5" fmla="*/ 35895 w 334493"/>
                <a:gd name="connsiteY5" fmla="*/ 462148 h 527463"/>
                <a:gd name="connsiteX6" fmla="*/ 3156 w 334493"/>
                <a:gd name="connsiteY6" fmla="*/ 527463 h 527463"/>
                <a:gd name="connsiteX0" fmla="*/ 278515 w 334616"/>
                <a:gd name="connsiteY0" fmla="*/ 0 h 498888"/>
                <a:gd name="connsiteX1" fmla="*/ 285566 w 334616"/>
                <a:gd name="connsiteY1" fmla="*/ 122753 h 498888"/>
                <a:gd name="connsiteX2" fmla="*/ 327789 w 334616"/>
                <a:gd name="connsiteY2" fmla="*/ 227693 h 498888"/>
                <a:gd name="connsiteX3" fmla="*/ 219138 w 334616"/>
                <a:gd name="connsiteY3" fmla="*/ 293708 h 498888"/>
                <a:gd name="connsiteX4" fmla="*/ 194975 w 334616"/>
                <a:gd name="connsiteY4" fmla="*/ 427223 h 498888"/>
                <a:gd name="connsiteX5" fmla="*/ 35895 w 334616"/>
                <a:gd name="connsiteY5" fmla="*/ 433573 h 498888"/>
                <a:gd name="connsiteX6" fmla="*/ 3156 w 334616"/>
                <a:gd name="connsiteY6" fmla="*/ 498888 h 49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16" h="498888">
                  <a:moveTo>
                    <a:pt x="278515" y="0"/>
                  </a:moveTo>
                  <a:cubicBezTo>
                    <a:pt x="352282" y="43460"/>
                    <a:pt x="277354" y="84804"/>
                    <a:pt x="285566" y="122753"/>
                  </a:cubicBezTo>
                  <a:cubicBezTo>
                    <a:pt x="293778" y="160702"/>
                    <a:pt x="354735" y="173801"/>
                    <a:pt x="327789" y="227693"/>
                  </a:cubicBezTo>
                  <a:cubicBezTo>
                    <a:pt x="300843" y="281585"/>
                    <a:pt x="260324" y="238228"/>
                    <a:pt x="219138" y="293708"/>
                  </a:cubicBezTo>
                  <a:cubicBezTo>
                    <a:pt x="177952" y="349188"/>
                    <a:pt x="250916" y="400737"/>
                    <a:pt x="194975" y="427223"/>
                  </a:cubicBezTo>
                  <a:cubicBezTo>
                    <a:pt x="139034" y="453709"/>
                    <a:pt x="103848" y="422687"/>
                    <a:pt x="35895" y="433573"/>
                  </a:cubicBezTo>
                  <a:cubicBezTo>
                    <a:pt x="-6658" y="444459"/>
                    <a:pt x="-1751" y="455798"/>
                    <a:pt x="3156" y="498888"/>
                  </a:cubicBez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sp>
          <p:nvSpPr>
            <p:cNvPr id="1123" name="Oval 1122"/>
            <p:cNvSpPr/>
            <p:nvPr/>
          </p:nvSpPr>
          <p:spPr>
            <a:xfrm rot="19440000">
              <a:off x="3257282" y="3672227"/>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24" name="Oval 1123"/>
            <p:cNvSpPr/>
            <p:nvPr/>
          </p:nvSpPr>
          <p:spPr>
            <a:xfrm>
              <a:off x="3440798" y="3612804"/>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25" name="Oval 1124"/>
            <p:cNvSpPr/>
            <p:nvPr/>
          </p:nvSpPr>
          <p:spPr>
            <a:xfrm rot="7200000" flipV="1">
              <a:off x="3167979" y="3768375"/>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26" name="Oval 1125"/>
            <p:cNvSpPr/>
            <p:nvPr/>
          </p:nvSpPr>
          <p:spPr>
            <a:xfrm rot="17280000">
              <a:off x="3144255" y="3827797"/>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27" name="Oval 1126"/>
            <p:cNvSpPr/>
            <p:nvPr/>
          </p:nvSpPr>
          <p:spPr>
            <a:xfrm rot="15840000">
              <a:off x="3131223" y="3956466"/>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28" name="Oval 1127"/>
            <p:cNvSpPr/>
            <p:nvPr/>
          </p:nvSpPr>
          <p:spPr>
            <a:xfrm rot="2880000" flipV="1">
              <a:off x="3210032" y="4132137"/>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29" name="Oval 1128"/>
            <p:cNvSpPr/>
            <p:nvPr/>
          </p:nvSpPr>
          <p:spPr>
            <a:xfrm rot="12240000">
              <a:off x="3313615" y="4208184"/>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30" name="Oval 1129"/>
            <p:cNvSpPr/>
            <p:nvPr/>
          </p:nvSpPr>
          <p:spPr>
            <a:xfrm rot="10800000">
              <a:off x="3440797" y="4235082"/>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31" name="Oval 1130"/>
            <p:cNvSpPr/>
            <p:nvPr/>
          </p:nvSpPr>
          <p:spPr>
            <a:xfrm rot="8640000">
              <a:off x="3623049" y="4175660"/>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32" name="Oval 1131"/>
            <p:cNvSpPr/>
            <p:nvPr/>
          </p:nvSpPr>
          <p:spPr>
            <a:xfrm rot="6480000">
              <a:off x="3736076" y="4020090"/>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33" name="Oval 1132"/>
            <p:cNvSpPr/>
            <p:nvPr/>
          </p:nvSpPr>
          <p:spPr>
            <a:xfrm rot="5760000">
              <a:off x="3749600" y="3956466"/>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34" name="Oval 1133"/>
            <p:cNvSpPr/>
            <p:nvPr/>
          </p:nvSpPr>
          <p:spPr>
            <a:xfrm rot="3600000">
              <a:off x="3709620" y="3768374"/>
              <a:ext cx="62187" cy="6218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nvGrpSpPr>
            <p:cNvPr id="1135" name="Group 1134"/>
            <p:cNvGrpSpPr/>
            <p:nvPr/>
          </p:nvGrpSpPr>
          <p:grpSpPr>
            <a:xfrm>
              <a:off x="2733046" y="3215345"/>
              <a:ext cx="1474892" cy="1474892"/>
              <a:chOff x="3744647" y="1484308"/>
              <a:chExt cx="1474892" cy="1474892"/>
            </a:xfrm>
          </p:grpSpPr>
          <p:grpSp>
            <p:nvGrpSpPr>
              <p:cNvPr id="1136" name="Group 1135"/>
              <p:cNvGrpSpPr/>
              <p:nvPr/>
            </p:nvGrpSpPr>
            <p:grpSpPr>
              <a:xfrm>
                <a:off x="4406575" y="1484308"/>
                <a:ext cx="151036" cy="1474892"/>
                <a:chOff x="4211414" y="1484308"/>
                <a:chExt cx="151036" cy="1474892"/>
              </a:xfrm>
            </p:grpSpPr>
            <p:grpSp>
              <p:nvGrpSpPr>
                <p:cNvPr id="1158" name="Group 1157"/>
                <p:cNvGrpSpPr/>
                <p:nvPr/>
              </p:nvGrpSpPr>
              <p:grpSpPr>
                <a:xfrm>
                  <a:off x="4211414" y="1484308"/>
                  <a:ext cx="151036" cy="142500"/>
                  <a:chOff x="7274651" y="3582604"/>
                  <a:chExt cx="91438" cy="86271"/>
                </a:xfrm>
              </p:grpSpPr>
              <p:cxnSp>
                <p:nvCxnSpPr>
                  <p:cNvPr id="1162" name="Straight Connector 1161"/>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63"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1159" name="Group 1158"/>
                <p:cNvGrpSpPr/>
                <p:nvPr/>
              </p:nvGrpSpPr>
              <p:grpSpPr>
                <a:xfrm rot="10800000">
                  <a:off x="4211414" y="2816700"/>
                  <a:ext cx="151036" cy="142500"/>
                  <a:chOff x="7274651" y="3582604"/>
                  <a:chExt cx="91438" cy="86271"/>
                </a:xfrm>
              </p:grpSpPr>
              <p:cxnSp>
                <p:nvCxnSpPr>
                  <p:cNvPr id="1160" name="Straight Connector 1159"/>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61"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grpSp>
            <p:nvGrpSpPr>
              <p:cNvPr id="1137" name="Group 1136"/>
              <p:cNvGrpSpPr/>
              <p:nvPr/>
            </p:nvGrpSpPr>
            <p:grpSpPr>
              <a:xfrm rot="2700000">
                <a:off x="4406575" y="1484308"/>
                <a:ext cx="151036" cy="1474892"/>
                <a:chOff x="4211414" y="1484308"/>
                <a:chExt cx="151036" cy="1474892"/>
              </a:xfrm>
            </p:grpSpPr>
            <p:grpSp>
              <p:nvGrpSpPr>
                <p:cNvPr id="1152" name="Group 1151"/>
                <p:cNvGrpSpPr/>
                <p:nvPr/>
              </p:nvGrpSpPr>
              <p:grpSpPr>
                <a:xfrm>
                  <a:off x="4211414" y="1484308"/>
                  <a:ext cx="151036" cy="142500"/>
                  <a:chOff x="7274651" y="3582604"/>
                  <a:chExt cx="91438" cy="86271"/>
                </a:xfrm>
              </p:grpSpPr>
              <p:cxnSp>
                <p:nvCxnSpPr>
                  <p:cNvPr id="1156" name="Straight Connector 1155"/>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57"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1153" name="Group 1152"/>
                <p:cNvGrpSpPr/>
                <p:nvPr/>
              </p:nvGrpSpPr>
              <p:grpSpPr>
                <a:xfrm rot="10800000">
                  <a:off x="4211414" y="2816700"/>
                  <a:ext cx="151036" cy="142500"/>
                  <a:chOff x="7274651" y="3582604"/>
                  <a:chExt cx="91438" cy="86271"/>
                </a:xfrm>
              </p:grpSpPr>
              <p:cxnSp>
                <p:nvCxnSpPr>
                  <p:cNvPr id="1154" name="Straight Connector 1153"/>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55"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grpSp>
            <p:nvGrpSpPr>
              <p:cNvPr id="1138" name="Group 1137"/>
              <p:cNvGrpSpPr/>
              <p:nvPr/>
            </p:nvGrpSpPr>
            <p:grpSpPr>
              <a:xfrm rot="5400000">
                <a:off x="4406575" y="1484308"/>
                <a:ext cx="151036" cy="1474892"/>
                <a:chOff x="4211414" y="1484308"/>
                <a:chExt cx="151036" cy="1474892"/>
              </a:xfrm>
            </p:grpSpPr>
            <p:grpSp>
              <p:nvGrpSpPr>
                <p:cNvPr id="1146" name="Group 1145"/>
                <p:cNvGrpSpPr/>
                <p:nvPr/>
              </p:nvGrpSpPr>
              <p:grpSpPr>
                <a:xfrm>
                  <a:off x="4211414" y="1484308"/>
                  <a:ext cx="151036" cy="142500"/>
                  <a:chOff x="7274651" y="3582604"/>
                  <a:chExt cx="91438" cy="86271"/>
                </a:xfrm>
              </p:grpSpPr>
              <p:cxnSp>
                <p:nvCxnSpPr>
                  <p:cNvPr id="1150" name="Straight Connector 1149"/>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51"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1147" name="Group 1146"/>
                <p:cNvGrpSpPr/>
                <p:nvPr/>
              </p:nvGrpSpPr>
              <p:grpSpPr>
                <a:xfrm rot="10800000">
                  <a:off x="4211414" y="2816700"/>
                  <a:ext cx="151036" cy="142500"/>
                  <a:chOff x="7274651" y="3582604"/>
                  <a:chExt cx="91438" cy="86271"/>
                </a:xfrm>
              </p:grpSpPr>
              <p:cxnSp>
                <p:nvCxnSpPr>
                  <p:cNvPr id="1148" name="Straight Connector 1147"/>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9"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grpSp>
            <p:nvGrpSpPr>
              <p:cNvPr id="1139" name="Group 1138"/>
              <p:cNvGrpSpPr/>
              <p:nvPr/>
            </p:nvGrpSpPr>
            <p:grpSpPr>
              <a:xfrm rot="8100000">
                <a:off x="4406575" y="1484308"/>
                <a:ext cx="151036" cy="1474892"/>
                <a:chOff x="4211414" y="1484308"/>
                <a:chExt cx="151036" cy="1474892"/>
              </a:xfrm>
            </p:grpSpPr>
            <p:grpSp>
              <p:nvGrpSpPr>
                <p:cNvPr id="1140" name="Group 1139"/>
                <p:cNvGrpSpPr/>
                <p:nvPr/>
              </p:nvGrpSpPr>
              <p:grpSpPr>
                <a:xfrm>
                  <a:off x="4211414" y="1484308"/>
                  <a:ext cx="151036" cy="142500"/>
                  <a:chOff x="7274651" y="3582604"/>
                  <a:chExt cx="91438" cy="86271"/>
                </a:xfrm>
              </p:grpSpPr>
              <p:cxnSp>
                <p:nvCxnSpPr>
                  <p:cNvPr id="1144" name="Straight Connector 1143"/>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5"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1141" name="Group 1140"/>
                <p:cNvGrpSpPr/>
                <p:nvPr/>
              </p:nvGrpSpPr>
              <p:grpSpPr>
                <a:xfrm rot="10800000">
                  <a:off x="4211414" y="2816700"/>
                  <a:ext cx="151036" cy="142500"/>
                  <a:chOff x="7274651" y="3582604"/>
                  <a:chExt cx="91438" cy="86271"/>
                </a:xfrm>
              </p:grpSpPr>
              <p:cxnSp>
                <p:nvCxnSpPr>
                  <p:cNvPr id="1142" name="Straight Connector 1141"/>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3"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grpSp>
      </p:grpSp>
      <p:grpSp>
        <p:nvGrpSpPr>
          <p:cNvPr id="934" name="Group 933"/>
          <p:cNvGrpSpPr/>
          <p:nvPr/>
        </p:nvGrpSpPr>
        <p:grpSpPr>
          <a:xfrm>
            <a:off x="5141315" y="3272344"/>
            <a:ext cx="1439739" cy="1439364"/>
            <a:chOff x="5180662" y="3215345"/>
            <a:chExt cx="1474892" cy="1474892"/>
          </a:xfrm>
        </p:grpSpPr>
        <p:sp>
          <p:nvSpPr>
            <p:cNvPr id="956" name="Oval 955"/>
            <p:cNvSpPr/>
            <p:nvPr/>
          </p:nvSpPr>
          <p:spPr>
            <a:xfrm>
              <a:off x="5323948" y="3361039"/>
              <a:ext cx="1183986" cy="1183986"/>
            </a:xfrm>
            <a:prstGeom prst="ellipse">
              <a:avLst/>
            </a:prstGeom>
            <a:gradFill>
              <a:gsLst>
                <a:gs pos="0">
                  <a:srgbClr val="8A97C9"/>
                </a:gs>
                <a:gs pos="85000">
                  <a:srgbClr val="1C254C"/>
                </a:gs>
              </a:gsLst>
              <a:path path="circle">
                <a:fillToRect l="50000" t="50000" r="50000" b="50000"/>
              </a:path>
            </a:gra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957" name="Oval 956"/>
            <p:cNvSpPr>
              <a:spLocks noChangeAspect="1"/>
            </p:cNvSpPr>
            <p:nvPr/>
          </p:nvSpPr>
          <p:spPr>
            <a:xfrm>
              <a:off x="5828288" y="3796256"/>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958" name="Freeform 957"/>
            <p:cNvSpPr/>
            <p:nvPr/>
          </p:nvSpPr>
          <p:spPr>
            <a:xfrm rot="14041883" flipH="1" flipV="1">
              <a:off x="5742480" y="3730598"/>
              <a:ext cx="386762" cy="102717"/>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 name="connsiteX0" fmla="*/ 0 w 450356"/>
                <a:gd name="connsiteY0" fmla="*/ 63676 h 117016"/>
                <a:gd name="connsiteX1" fmla="*/ 83820 w 450356"/>
                <a:gd name="connsiteY1" fmla="*/ 2716 h 117016"/>
                <a:gd name="connsiteX2" fmla="*/ 213360 w 450356"/>
                <a:gd name="connsiteY2" fmla="*/ 117016 h 117016"/>
                <a:gd name="connsiteX3" fmla="*/ 312420 w 450356"/>
                <a:gd name="connsiteY3" fmla="*/ 2716 h 117016"/>
                <a:gd name="connsiteX4" fmla="*/ 373380 w 450356"/>
                <a:gd name="connsiteY4" fmla="*/ 33196 h 117016"/>
                <a:gd name="connsiteX5" fmla="*/ 373380 w 450356"/>
                <a:gd name="connsiteY5" fmla="*/ 33196 h 117016"/>
                <a:gd name="connsiteX6" fmla="*/ 450355 w 450356"/>
                <a:gd name="connsiteY6" fmla="*/ 98619 h 1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356" h="117016">
                  <a:moveTo>
                    <a:pt x="0" y="63676"/>
                  </a:moveTo>
                  <a:cubicBezTo>
                    <a:pt x="24130" y="28751"/>
                    <a:pt x="48260" y="-6174"/>
                    <a:pt x="83820" y="2716"/>
                  </a:cubicBezTo>
                  <a:cubicBezTo>
                    <a:pt x="119380" y="11606"/>
                    <a:pt x="175260" y="117016"/>
                    <a:pt x="213360" y="117016"/>
                  </a:cubicBezTo>
                  <a:cubicBezTo>
                    <a:pt x="251460" y="117016"/>
                    <a:pt x="285750" y="16686"/>
                    <a:pt x="312420" y="2716"/>
                  </a:cubicBezTo>
                  <a:cubicBezTo>
                    <a:pt x="339090" y="-11254"/>
                    <a:pt x="373380" y="33196"/>
                    <a:pt x="373380" y="33196"/>
                  </a:cubicBezTo>
                  <a:lnTo>
                    <a:pt x="373380" y="33196"/>
                  </a:lnTo>
                  <a:cubicBezTo>
                    <a:pt x="373380" y="38276"/>
                    <a:pt x="450355" y="93539"/>
                    <a:pt x="450355" y="98619"/>
                  </a:cubicBez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sp>
          <p:nvSpPr>
            <p:cNvPr id="959" name="Oval 958"/>
            <p:cNvSpPr>
              <a:spLocks noChangeAspect="1"/>
            </p:cNvSpPr>
            <p:nvPr/>
          </p:nvSpPr>
          <p:spPr>
            <a:xfrm>
              <a:off x="5947889" y="3770247"/>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960" name="Freeform 959"/>
            <p:cNvSpPr/>
            <p:nvPr/>
          </p:nvSpPr>
          <p:spPr>
            <a:xfrm rot="7395534" flipV="1">
              <a:off x="5774305" y="3808668"/>
              <a:ext cx="357394" cy="102717"/>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 name="connsiteX0" fmla="*/ 0 w 416159"/>
                <a:gd name="connsiteY0" fmla="*/ 101109 h 117016"/>
                <a:gd name="connsiteX1" fmla="*/ 126599 w 416159"/>
                <a:gd name="connsiteY1" fmla="*/ 2716 h 117016"/>
                <a:gd name="connsiteX2" fmla="*/ 256139 w 416159"/>
                <a:gd name="connsiteY2" fmla="*/ 117016 h 117016"/>
                <a:gd name="connsiteX3" fmla="*/ 355199 w 416159"/>
                <a:gd name="connsiteY3" fmla="*/ 2716 h 117016"/>
                <a:gd name="connsiteX4" fmla="*/ 416159 w 416159"/>
                <a:gd name="connsiteY4" fmla="*/ 33196 h 117016"/>
                <a:gd name="connsiteX5" fmla="*/ 416159 w 416159"/>
                <a:gd name="connsiteY5" fmla="*/ 33196 h 117016"/>
                <a:gd name="connsiteX6" fmla="*/ 416159 w 416159"/>
                <a:gd name="connsiteY6" fmla="*/ 48436 h 1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159" h="117016">
                  <a:moveTo>
                    <a:pt x="0" y="101109"/>
                  </a:moveTo>
                  <a:cubicBezTo>
                    <a:pt x="24130" y="66184"/>
                    <a:pt x="83909" y="65"/>
                    <a:pt x="126599" y="2716"/>
                  </a:cubicBezTo>
                  <a:cubicBezTo>
                    <a:pt x="169289" y="5367"/>
                    <a:pt x="218039" y="117016"/>
                    <a:pt x="256139" y="117016"/>
                  </a:cubicBezTo>
                  <a:cubicBezTo>
                    <a:pt x="294239" y="117016"/>
                    <a:pt x="328529" y="16686"/>
                    <a:pt x="355199" y="2716"/>
                  </a:cubicBezTo>
                  <a:cubicBezTo>
                    <a:pt x="381869" y="-11254"/>
                    <a:pt x="416159" y="33196"/>
                    <a:pt x="416159" y="33196"/>
                  </a:cubicBezTo>
                  <a:lnTo>
                    <a:pt x="416159" y="33196"/>
                  </a:lnTo>
                  <a:lnTo>
                    <a:pt x="416159" y="48436"/>
                  </a:ln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spcBef>
                  <a:spcPts val="0"/>
                </a:spcBef>
                <a:spcAft>
                  <a:spcPts val="0"/>
                </a:spcAft>
              </a:pPr>
              <a:endParaRPr lang="en-US" sz="1757">
                <a:solidFill>
                  <a:prstClr val="white"/>
                </a:solidFill>
              </a:endParaRPr>
            </a:p>
          </p:txBody>
        </p:sp>
        <p:sp>
          <p:nvSpPr>
            <p:cNvPr id="961" name="Oval 960"/>
            <p:cNvSpPr/>
            <p:nvPr/>
          </p:nvSpPr>
          <p:spPr>
            <a:xfrm>
              <a:off x="5913211" y="3883779"/>
              <a:ext cx="64008"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sp>
          <p:nvSpPr>
            <p:cNvPr id="963" name="Oval 962"/>
            <p:cNvSpPr>
              <a:spLocks noChangeAspect="1"/>
            </p:cNvSpPr>
            <p:nvPr/>
          </p:nvSpPr>
          <p:spPr>
            <a:xfrm>
              <a:off x="5872403" y="370586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nvGrpSpPr>
            <p:cNvPr id="972" name="Group 971"/>
            <p:cNvGrpSpPr/>
            <p:nvPr/>
          </p:nvGrpSpPr>
          <p:grpSpPr>
            <a:xfrm>
              <a:off x="5354628" y="3388840"/>
              <a:ext cx="1122627" cy="1128384"/>
              <a:chOff x="4477315" y="1546607"/>
              <a:chExt cx="1122627" cy="1128384"/>
            </a:xfrm>
          </p:grpSpPr>
          <p:sp>
            <p:nvSpPr>
              <p:cNvPr id="1090" name="Oval 1089"/>
              <p:cNvSpPr/>
              <p:nvPr/>
            </p:nvSpPr>
            <p:spPr>
              <a:xfrm>
                <a:off x="4999761" y="1546607"/>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091" name="Oval 1090"/>
              <p:cNvSpPr/>
              <p:nvPr/>
            </p:nvSpPr>
            <p:spPr>
              <a:xfrm rot="10800000">
                <a:off x="4999762" y="2597257"/>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092" name="Oval 1091"/>
              <p:cNvSpPr/>
              <p:nvPr/>
            </p:nvSpPr>
            <p:spPr>
              <a:xfrm rot="720000">
                <a:off x="5108982" y="1558087"/>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093" name="Oval 1092"/>
              <p:cNvSpPr/>
              <p:nvPr/>
            </p:nvSpPr>
            <p:spPr>
              <a:xfrm rot="11520000">
                <a:off x="4890541" y="2585777"/>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094" name="Oval 1093"/>
              <p:cNvSpPr/>
              <p:nvPr/>
            </p:nvSpPr>
            <p:spPr>
              <a:xfrm rot="1440000">
                <a:off x="5213430" y="1592024"/>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095" name="Oval 1094"/>
              <p:cNvSpPr/>
              <p:nvPr/>
            </p:nvSpPr>
            <p:spPr>
              <a:xfrm rot="12240000">
                <a:off x="4786093" y="2551840"/>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096" name="Oval 1095"/>
              <p:cNvSpPr/>
              <p:nvPr/>
            </p:nvSpPr>
            <p:spPr>
              <a:xfrm rot="2160000">
                <a:off x="5308539" y="1646935"/>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097" name="Oval 1096"/>
              <p:cNvSpPr/>
              <p:nvPr/>
            </p:nvSpPr>
            <p:spPr>
              <a:xfrm rot="12960000">
                <a:off x="4690984" y="2496929"/>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098" name="Oval 1097"/>
              <p:cNvSpPr/>
              <p:nvPr/>
            </p:nvSpPr>
            <p:spPr>
              <a:xfrm rot="2880000">
                <a:off x="5390153" y="1720421"/>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099" name="Oval 1098"/>
              <p:cNvSpPr/>
              <p:nvPr/>
            </p:nvSpPr>
            <p:spPr>
              <a:xfrm rot="13680000">
                <a:off x="4609370" y="2423443"/>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00" name="Oval 1099"/>
              <p:cNvSpPr/>
              <p:nvPr/>
            </p:nvSpPr>
            <p:spPr>
              <a:xfrm rot="3600000">
                <a:off x="5454706" y="1809269"/>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01" name="Oval 1100"/>
              <p:cNvSpPr/>
              <p:nvPr/>
            </p:nvSpPr>
            <p:spPr>
              <a:xfrm rot="14400000">
                <a:off x="4544817" y="2334594"/>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02" name="Oval 1101"/>
              <p:cNvSpPr/>
              <p:nvPr/>
            </p:nvSpPr>
            <p:spPr>
              <a:xfrm rot="4320000">
                <a:off x="5499375" y="1909598"/>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03" name="Oval 1102"/>
              <p:cNvSpPr/>
              <p:nvPr/>
            </p:nvSpPr>
            <p:spPr>
              <a:xfrm rot="15120000">
                <a:off x="4500148" y="2234266"/>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04" name="Oval 1103"/>
              <p:cNvSpPr/>
              <p:nvPr/>
            </p:nvSpPr>
            <p:spPr>
              <a:xfrm rot="5040000">
                <a:off x="5522208" y="2017020"/>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05" name="Oval 1104"/>
              <p:cNvSpPr/>
              <p:nvPr/>
            </p:nvSpPr>
            <p:spPr>
              <a:xfrm rot="15840000">
                <a:off x="4477315" y="2126844"/>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06" name="Oval 1105"/>
              <p:cNvSpPr/>
              <p:nvPr/>
            </p:nvSpPr>
            <p:spPr>
              <a:xfrm rot="5760000">
                <a:off x="5522208" y="2126843"/>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07" name="Oval 1106"/>
              <p:cNvSpPr/>
              <p:nvPr/>
            </p:nvSpPr>
            <p:spPr>
              <a:xfrm rot="16560000">
                <a:off x="4477315" y="2017021"/>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08" name="Oval 1107"/>
              <p:cNvSpPr/>
              <p:nvPr/>
            </p:nvSpPr>
            <p:spPr>
              <a:xfrm rot="6480000">
                <a:off x="5499375" y="2234265"/>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09" name="Oval 1108"/>
              <p:cNvSpPr/>
              <p:nvPr/>
            </p:nvSpPr>
            <p:spPr>
              <a:xfrm rot="17280000">
                <a:off x="4500148" y="1909599"/>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10" name="Oval 1109"/>
              <p:cNvSpPr/>
              <p:nvPr/>
            </p:nvSpPr>
            <p:spPr>
              <a:xfrm rot="7200000">
                <a:off x="5454707" y="2334594"/>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11" name="Oval 1110"/>
              <p:cNvSpPr/>
              <p:nvPr/>
            </p:nvSpPr>
            <p:spPr>
              <a:xfrm rot="18000000">
                <a:off x="4544816" y="1809269"/>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12" name="Oval 1111"/>
              <p:cNvSpPr/>
              <p:nvPr/>
            </p:nvSpPr>
            <p:spPr>
              <a:xfrm rot="7920000">
                <a:off x="5390154" y="2423443"/>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13" name="Oval 1112"/>
              <p:cNvSpPr/>
              <p:nvPr/>
            </p:nvSpPr>
            <p:spPr>
              <a:xfrm rot="18720000">
                <a:off x="4609369" y="1720421"/>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14" name="Oval 1113"/>
              <p:cNvSpPr/>
              <p:nvPr/>
            </p:nvSpPr>
            <p:spPr>
              <a:xfrm rot="8640000">
                <a:off x="5308540" y="2496929"/>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15" name="Oval 1114"/>
              <p:cNvSpPr/>
              <p:nvPr/>
            </p:nvSpPr>
            <p:spPr>
              <a:xfrm rot="19440000">
                <a:off x="4690983" y="1646935"/>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16" name="Oval 1115"/>
              <p:cNvSpPr/>
              <p:nvPr/>
            </p:nvSpPr>
            <p:spPr>
              <a:xfrm rot="9360000">
                <a:off x="5213431" y="2551840"/>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17" name="Oval 1116"/>
              <p:cNvSpPr/>
              <p:nvPr/>
            </p:nvSpPr>
            <p:spPr>
              <a:xfrm rot="20160000">
                <a:off x="4786092" y="1592024"/>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18" name="Oval 1117"/>
              <p:cNvSpPr/>
              <p:nvPr/>
            </p:nvSpPr>
            <p:spPr>
              <a:xfrm rot="10080000">
                <a:off x="5108983" y="2585777"/>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1119" name="Oval 1118"/>
              <p:cNvSpPr/>
              <p:nvPr/>
            </p:nvSpPr>
            <p:spPr>
              <a:xfrm rot="20880000">
                <a:off x="4890540" y="1558087"/>
                <a:ext cx="77734" cy="7773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grpSp>
          <p:nvGrpSpPr>
            <p:cNvPr id="973" name="Group 972"/>
            <p:cNvGrpSpPr>
              <a:grpSpLocks noChangeAspect="1"/>
            </p:cNvGrpSpPr>
            <p:nvPr/>
          </p:nvGrpSpPr>
          <p:grpSpPr>
            <a:xfrm>
              <a:off x="5687944" y="3488943"/>
              <a:ext cx="493043" cy="945077"/>
              <a:chOff x="7248525" y="2166938"/>
              <a:chExt cx="839788" cy="1609725"/>
            </a:xfrm>
            <a:solidFill>
              <a:srgbClr val="00B050"/>
            </a:solidFill>
          </p:grpSpPr>
          <p:sp>
            <p:nvSpPr>
              <p:cNvPr id="1005" name="Freeform 7"/>
              <p:cNvSpPr>
                <a:spLocks/>
              </p:cNvSpPr>
              <p:nvPr/>
            </p:nvSpPr>
            <p:spPr bwMode="auto">
              <a:xfrm>
                <a:off x="7853363" y="2784475"/>
                <a:ext cx="111125" cy="128588"/>
              </a:xfrm>
              <a:custGeom>
                <a:avLst/>
                <a:gdLst>
                  <a:gd name="T0" fmla="*/ 70 w 70"/>
                  <a:gd name="T1" fmla="*/ 20 h 81"/>
                  <a:gd name="T2" fmla="*/ 35 w 70"/>
                  <a:gd name="T3" fmla="*/ 0 h 81"/>
                  <a:gd name="T4" fmla="*/ 0 w 70"/>
                  <a:gd name="T5" fmla="*/ 20 h 81"/>
                  <a:gd name="T6" fmla="*/ 0 w 70"/>
                  <a:gd name="T7" fmla="*/ 60 h 81"/>
                  <a:gd name="T8" fmla="*/ 35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5" y="0"/>
                    </a:lnTo>
                    <a:lnTo>
                      <a:pt x="0" y="20"/>
                    </a:lnTo>
                    <a:lnTo>
                      <a:pt x="0" y="60"/>
                    </a:lnTo>
                    <a:lnTo>
                      <a:pt x="35" y="81"/>
                    </a:lnTo>
                    <a:lnTo>
                      <a:pt x="70" y="60"/>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06" name="Freeform 10"/>
              <p:cNvSpPr>
                <a:spLocks/>
              </p:cNvSpPr>
              <p:nvPr/>
            </p:nvSpPr>
            <p:spPr bwMode="auto">
              <a:xfrm>
                <a:off x="7853363" y="2578100"/>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07" name="Freeform 14"/>
              <p:cNvSpPr>
                <a:spLocks/>
              </p:cNvSpPr>
              <p:nvPr/>
            </p:nvSpPr>
            <p:spPr bwMode="auto">
              <a:xfrm>
                <a:off x="7377113" y="2578100"/>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08" name="Freeform 15"/>
              <p:cNvSpPr>
                <a:spLocks/>
              </p:cNvSpPr>
              <p:nvPr/>
            </p:nvSpPr>
            <p:spPr bwMode="auto">
              <a:xfrm>
                <a:off x="7853363" y="2371725"/>
                <a:ext cx="111125" cy="128588"/>
              </a:xfrm>
              <a:custGeom>
                <a:avLst/>
                <a:gdLst>
                  <a:gd name="T0" fmla="*/ 70 w 70"/>
                  <a:gd name="T1" fmla="*/ 21 h 81"/>
                  <a:gd name="T2" fmla="*/ 35 w 70"/>
                  <a:gd name="T3" fmla="*/ 0 h 81"/>
                  <a:gd name="T4" fmla="*/ 0 w 70"/>
                  <a:gd name="T5" fmla="*/ 21 h 81"/>
                  <a:gd name="T6" fmla="*/ 0 w 70"/>
                  <a:gd name="T7" fmla="*/ 61 h 81"/>
                  <a:gd name="T8" fmla="*/ 35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5" y="0"/>
                    </a:lnTo>
                    <a:lnTo>
                      <a:pt x="0" y="21"/>
                    </a:lnTo>
                    <a:lnTo>
                      <a:pt x="0" y="61"/>
                    </a:lnTo>
                    <a:lnTo>
                      <a:pt x="35" y="81"/>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09" name="Freeform 16"/>
              <p:cNvSpPr>
                <a:spLocks/>
              </p:cNvSpPr>
              <p:nvPr/>
            </p:nvSpPr>
            <p:spPr bwMode="auto">
              <a:xfrm>
                <a:off x="7734300" y="2371725"/>
                <a:ext cx="112713" cy="128588"/>
              </a:xfrm>
              <a:custGeom>
                <a:avLst/>
                <a:gdLst>
                  <a:gd name="T0" fmla="*/ 71 w 71"/>
                  <a:gd name="T1" fmla="*/ 21 h 81"/>
                  <a:gd name="T2" fmla="*/ 35 w 71"/>
                  <a:gd name="T3" fmla="*/ 0 h 81"/>
                  <a:gd name="T4" fmla="*/ 0 w 71"/>
                  <a:gd name="T5" fmla="*/ 21 h 81"/>
                  <a:gd name="T6" fmla="*/ 0 w 71"/>
                  <a:gd name="T7" fmla="*/ 61 h 81"/>
                  <a:gd name="T8" fmla="*/ 35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5" y="0"/>
                    </a:lnTo>
                    <a:lnTo>
                      <a:pt x="0" y="21"/>
                    </a:lnTo>
                    <a:lnTo>
                      <a:pt x="0" y="61"/>
                    </a:lnTo>
                    <a:lnTo>
                      <a:pt x="35" y="81"/>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10" name="Freeform 19"/>
              <p:cNvSpPr>
                <a:spLocks/>
              </p:cNvSpPr>
              <p:nvPr/>
            </p:nvSpPr>
            <p:spPr bwMode="auto">
              <a:xfrm>
                <a:off x="7377113" y="2371725"/>
                <a:ext cx="111125" cy="128588"/>
              </a:xfrm>
              <a:custGeom>
                <a:avLst/>
                <a:gdLst>
                  <a:gd name="T0" fmla="*/ 70 w 70"/>
                  <a:gd name="T1" fmla="*/ 21 h 81"/>
                  <a:gd name="T2" fmla="*/ 35 w 70"/>
                  <a:gd name="T3" fmla="*/ 0 h 81"/>
                  <a:gd name="T4" fmla="*/ 0 w 70"/>
                  <a:gd name="T5" fmla="*/ 21 h 81"/>
                  <a:gd name="T6" fmla="*/ 0 w 70"/>
                  <a:gd name="T7" fmla="*/ 61 h 81"/>
                  <a:gd name="T8" fmla="*/ 35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5" y="0"/>
                    </a:lnTo>
                    <a:lnTo>
                      <a:pt x="0" y="21"/>
                    </a:lnTo>
                    <a:lnTo>
                      <a:pt x="0" y="61"/>
                    </a:lnTo>
                    <a:lnTo>
                      <a:pt x="35" y="81"/>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11" name="Freeform 20"/>
              <p:cNvSpPr>
                <a:spLocks/>
              </p:cNvSpPr>
              <p:nvPr/>
            </p:nvSpPr>
            <p:spPr bwMode="auto">
              <a:xfrm>
                <a:off x="7794625" y="2270125"/>
                <a:ext cx="109538" cy="127000"/>
              </a:xfrm>
              <a:custGeom>
                <a:avLst/>
                <a:gdLst>
                  <a:gd name="T0" fmla="*/ 69 w 69"/>
                  <a:gd name="T1" fmla="*/ 19 h 80"/>
                  <a:gd name="T2" fmla="*/ 35 w 69"/>
                  <a:gd name="T3" fmla="*/ 0 h 80"/>
                  <a:gd name="T4" fmla="*/ 0 w 69"/>
                  <a:gd name="T5" fmla="*/ 19 h 80"/>
                  <a:gd name="T6" fmla="*/ 0 w 69"/>
                  <a:gd name="T7" fmla="*/ 59 h 80"/>
                  <a:gd name="T8" fmla="*/ 35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5" y="0"/>
                    </a:lnTo>
                    <a:lnTo>
                      <a:pt x="0" y="19"/>
                    </a:lnTo>
                    <a:lnTo>
                      <a:pt x="0" y="59"/>
                    </a:lnTo>
                    <a:lnTo>
                      <a:pt x="35" y="80"/>
                    </a:lnTo>
                    <a:lnTo>
                      <a:pt x="69" y="59"/>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12" name="Freeform 21"/>
              <p:cNvSpPr>
                <a:spLocks/>
              </p:cNvSpPr>
              <p:nvPr/>
            </p:nvSpPr>
            <p:spPr bwMode="auto">
              <a:xfrm>
                <a:off x="7675563" y="2270125"/>
                <a:ext cx="111125" cy="127000"/>
              </a:xfrm>
              <a:custGeom>
                <a:avLst/>
                <a:gdLst>
                  <a:gd name="T0" fmla="*/ 70 w 70"/>
                  <a:gd name="T1" fmla="*/ 19 h 80"/>
                  <a:gd name="T2" fmla="*/ 34 w 70"/>
                  <a:gd name="T3" fmla="*/ 0 h 80"/>
                  <a:gd name="T4" fmla="*/ 0 w 70"/>
                  <a:gd name="T5" fmla="*/ 19 h 80"/>
                  <a:gd name="T6" fmla="*/ 0 w 70"/>
                  <a:gd name="T7" fmla="*/ 59 h 80"/>
                  <a:gd name="T8" fmla="*/ 34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4" y="0"/>
                    </a:lnTo>
                    <a:lnTo>
                      <a:pt x="0" y="19"/>
                    </a:lnTo>
                    <a:lnTo>
                      <a:pt x="0" y="59"/>
                    </a:lnTo>
                    <a:lnTo>
                      <a:pt x="34"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13" name="Freeform 22"/>
              <p:cNvSpPr>
                <a:spLocks/>
              </p:cNvSpPr>
              <p:nvPr/>
            </p:nvSpPr>
            <p:spPr bwMode="auto">
              <a:xfrm>
                <a:off x="7554913" y="2270125"/>
                <a:ext cx="112713" cy="127000"/>
              </a:xfrm>
              <a:custGeom>
                <a:avLst/>
                <a:gdLst>
                  <a:gd name="T0" fmla="*/ 71 w 71"/>
                  <a:gd name="T1" fmla="*/ 19 h 80"/>
                  <a:gd name="T2" fmla="*/ 36 w 71"/>
                  <a:gd name="T3" fmla="*/ 0 h 80"/>
                  <a:gd name="T4" fmla="*/ 0 w 71"/>
                  <a:gd name="T5" fmla="*/ 19 h 80"/>
                  <a:gd name="T6" fmla="*/ 0 w 71"/>
                  <a:gd name="T7" fmla="*/ 59 h 80"/>
                  <a:gd name="T8" fmla="*/ 36 w 71"/>
                  <a:gd name="T9" fmla="*/ 80 h 80"/>
                  <a:gd name="T10" fmla="*/ 71 w 71"/>
                  <a:gd name="T11" fmla="*/ 59 h 80"/>
                  <a:gd name="T12" fmla="*/ 71 w 71"/>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19"/>
                    </a:moveTo>
                    <a:lnTo>
                      <a:pt x="36" y="0"/>
                    </a:lnTo>
                    <a:lnTo>
                      <a:pt x="0" y="19"/>
                    </a:lnTo>
                    <a:lnTo>
                      <a:pt x="0" y="59"/>
                    </a:lnTo>
                    <a:lnTo>
                      <a:pt x="36" y="80"/>
                    </a:lnTo>
                    <a:lnTo>
                      <a:pt x="71" y="59"/>
                    </a:lnTo>
                    <a:lnTo>
                      <a:pt x="71"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14" name="Freeform 23"/>
              <p:cNvSpPr>
                <a:spLocks/>
              </p:cNvSpPr>
              <p:nvPr/>
            </p:nvSpPr>
            <p:spPr bwMode="auto">
              <a:xfrm>
                <a:off x="7437438" y="2270125"/>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15" name="Freeform 24"/>
              <p:cNvSpPr>
                <a:spLocks/>
              </p:cNvSpPr>
              <p:nvPr/>
            </p:nvSpPr>
            <p:spPr bwMode="auto">
              <a:xfrm>
                <a:off x="7853363" y="2220913"/>
                <a:ext cx="92075" cy="74613"/>
              </a:xfrm>
              <a:custGeom>
                <a:avLst/>
                <a:gdLst>
                  <a:gd name="T0" fmla="*/ 0 w 47"/>
                  <a:gd name="T1" fmla="*/ 21 h 38"/>
                  <a:gd name="T2" fmla="*/ 28 w 47"/>
                  <a:gd name="T3" fmla="*/ 38 h 38"/>
                  <a:gd name="T4" fmla="*/ 47 w 47"/>
                  <a:gd name="T5" fmla="*/ 27 h 38"/>
                  <a:gd name="T6" fmla="*/ 0 w 47"/>
                  <a:gd name="T7" fmla="*/ 0 h 38"/>
                  <a:gd name="T8" fmla="*/ 0 w 47"/>
                  <a:gd name="T9" fmla="*/ 21 h 38"/>
                </a:gdLst>
                <a:ahLst/>
                <a:cxnLst>
                  <a:cxn ang="0">
                    <a:pos x="T0" y="T1"/>
                  </a:cxn>
                  <a:cxn ang="0">
                    <a:pos x="T2" y="T3"/>
                  </a:cxn>
                  <a:cxn ang="0">
                    <a:pos x="T4" y="T5"/>
                  </a:cxn>
                  <a:cxn ang="0">
                    <a:pos x="T6" y="T7"/>
                  </a:cxn>
                  <a:cxn ang="0">
                    <a:pos x="T8" y="T9"/>
                  </a:cxn>
                </a:cxnLst>
                <a:rect l="0" t="0" r="r" b="b"/>
                <a:pathLst>
                  <a:path w="47" h="38">
                    <a:moveTo>
                      <a:pt x="0" y="21"/>
                    </a:moveTo>
                    <a:cubicBezTo>
                      <a:pt x="28" y="38"/>
                      <a:pt x="28" y="38"/>
                      <a:pt x="28" y="38"/>
                    </a:cubicBezTo>
                    <a:cubicBezTo>
                      <a:pt x="47" y="27"/>
                      <a:pt x="47" y="27"/>
                      <a:pt x="47" y="27"/>
                    </a:cubicBezTo>
                    <a:cubicBezTo>
                      <a:pt x="33" y="16"/>
                      <a:pt x="16" y="7"/>
                      <a:pt x="0" y="0"/>
                    </a:cubicBezTo>
                    <a:lnTo>
                      <a:pt x="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16" name="Freeform 25"/>
              <p:cNvSpPr>
                <a:spLocks/>
              </p:cNvSpPr>
              <p:nvPr/>
            </p:nvSpPr>
            <p:spPr bwMode="auto">
              <a:xfrm>
                <a:off x="7710488" y="2181225"/>
                <a:ext cx="28575" cy="11113"/>
              </a:xfrm>
              <a:custGeom>
                <a:avLst/>
                <a:gdLst>
                  <a:gd name="T0" fmla="*/ 10 w 15"/>
                  <a:gd name="T1" fmla="*/ 6 h 6"/>
                  <a:gd name="T2" fmla="*/ 15 w 15"/>
                  <a:gd name="T3" fmla="*/ 3 h 6"/>
                  <a:gd name="T4" fmla="*/ 0 w 15"/>
                  <a:gd name="T5" fmla="*/ 0 h 6"/>
                  <a:gd name="T6" fmla="*/ 10 w 15"/>
                  <a:gd name="T7" fmla="*/ 6 h 6"/>
                </a:gdLst>
                <a:ahLst/>
                <a:cxnLst>
                  <a:cxn ang="0">
                    <a:pos x="T0" y="T1"/>
                  </a:cxn>
                  <a:cxn ang="0">
                    <a:pos x="T2" y="T3"/>
                  </a:cxn>
                  <a:cxn ang="0">
                    <a:pos x="T4" y="T5"/>
                  </a:cxn>
                  <a:cxn ang="0">
                    <a:pos x="T6" y="T7"/>
                  </a:cxn>
                </a:cxnLst>
                <a:rect l="0" t="0" r="r" b="b"/>
                <a:pathLst>
                  <a:path w="15" h="6">
                    <a:moveTo>
                      <a:pt x="10" y="6"/>
                    </a:moveTo>
                    <a:cubicBezTo>
                      <a:pt x="15" y="3"/>
                      <a:pt x="15" y="3"/>
                      <a:pt x="15" y="3"/>
                    </a:cubicBezTo>
                    <a:cubicBezTo>
                      <a:pt x="10" y="2"/>
                      <a:pt x="5" y="1"/>
                      <a:pt x="0" y="0"/>
                    </a:cubicBezTo>
                    <a:lnTo>
                      <a:pt x="10" y="6"/>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17" name="Freeform 26"/>
              <p:cNvSpPr>
                <a:spLocks/>
              </p:cNvSpPr>
              <p:nvPr/>
            </p:nvSpPr>
            <p:spPr bwMode="auto">
              <a:xfrm>
                <a:off x="7734300" y="2187575"/>
                <a:ext cx="112713" cy="107950"/>
              </a:xfrm>
              <a:custGeom>
                <a:avLst/>
                <a:gdLst>
                  <a:gd name="T0" fmla="*/ 29 w 58"/>
                  <a:gd name="T1" fmla="*/ 55 h 55"/>
                  <a:gd name="T2" fmla="*/ 58 w 58"/>
                  <a:gd name="T3" fmla="*/ 38 h 55"/>
                  <a:gd name="T4" fmla="*/ 58 w 58"/>
                  <a:gd name="T5" fmla="*/ 16 h 55"/>
                  <a:gd name="T6" fmla="*/ 9 w 58"/>
                  <a:gd name="T7" fmla="*/ 0 h 55"/>
                  <a:gd name="T8" fmla="*/ 0 w 58"/>
                  <a:gd name="T9" fmla="*/ 5 h 55"/>
                  <a:gd name="T10" fmla="*/ 0 w 58"/>
                  <a:gd name="T11" fmla="*/ 38 h 55"/>
                  <a:gd name="T12" fmla="*/ 29 w 5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29" y="55"/>
                    </a:moveTo>
                    <a:cubicBezTo>
                      <a:pt x="58" y="38"/>
                      <a:pt x="58" y="38"/>
                      <a:pt x="58" y="38"/>
                    </a:cubicBezTo>
                    <a:cubicBezTo>
                      <a:pt x="58" y="16"/>
                      <a:pt x="58" y="16"/>
                      <a:pt x="58" y="16"/>
                    </a:cubicBezTo>
                    <a:cubicBezTo>
                      <a:pt x="42" y="9"/>
                      <a:pt x="25" y="4"/>
                      <a:pt x="9" y="0"/>
                    </a:cubicBezTo>
                    <a:cubicBezTo>
                      <a:pt x="0" y="5"/>
                      <a:pt x="0" y="5"/>
                      <a:pt x="0" y="5"/>
                    </a:cubicBezTo>
                    <a:cubicBezTo>
                      <a:pt x="0" y="38"/>
                      <a:pt x="0" y="38"/>
                      <a:pt x="0" y="38"/>
                    </a:cubicBezTo>
                    <a:lnTo>
                      <a:pt x="29" y="55"/>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18" name="Freeform 27"/>
              <p:cNvSpPr>
                <a:spLocks/>
              </p:cNvSpPr>
              <p:nvPr/>
            </p:nvSpPr>
            <p:spPr bwMode="auto">
              <a:xfrm>
                <a:off x="7569200" y="2166938"/>
                <a:ext cx="77788" cy="25400"/>
              </a:xfrm>
              <a:custGeom>
                <a:avLst/>
                <a:gdLst>
                  <a:gd name="T0" fmla="*/ 22 w 40"/>
                  <a:gd name="T1" fmla="*/ 13 h 13"/>
                  <a:gd name="T2" fmla="*/ 40 w 40"/>
                  <a:gd name="T3" fmla="*/ 2 h 13"/>
                  <a:gd name="T4" fmla="*/ 0 w 40"/>
                  <a:gd name="T5" fmla="*/ 0 h 13"/>
                  <a:gd name="T6" fmla="*/ 22 w 40"/>
                  <a:gd name="T7" fmla="*/ 13 h 13"/>
                </a:gdLst>
                <a:ahLst/>
                <a:cxnLst>
                  <a:cxn ang="0">
                    <a:pos x="T0" y="T1"/>
                  </a:cxn>
                  <a:cxn ang="0">
                    <a:pos x="T2" y="T3"/>
                  </a:cxn>
                  <a:cxn ang="0">
                    <a:pos x="T4" y="T5"/>
                  </a:cxn>
                  <a:cxn ang="0">
                    <a:pos x="T6" y="T7"/>
                  </a:cxn>
                </a:cxnLst>
                <a:rect l="0" t="0" r="r" b="b"/>
                <a:pathLst>
                  <a:path w="40" h="13">
                    <a:moveTo>
                      <a:pt x="22" y="13"/>
                    </a:moveTo>
                    <a:cubicBezTo>
                      <a:pt x="40" y="2"/>
                      <a:pt x="40" y="2"/>
                      <a:pt x="40" y="2"/>
                    </a:cubicBezTo>
                    <a:cubicBezTo>
                      <a:pt x="26" y="1"/>
                      <a:pt x="12" y="0"/>
                      <a:pt x="0" y="0"/>
                    </a:cubicBezTo>
                    <a:lnTo>
                      <a:pt x="22" y="13"/>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19" name="Freeform 28"/>
              <p:cNvSpPr>
                <a:spLocks/>
              </p:cNvSpPr>
              <p:nvPr/>
            </p:nvSpPr>
            <p:spPr bwMode="auto">
              <a:xfrm>
                <a:off x="7615238" y="2173288"/>
                <a:ext cx="111125" cy="122238"/>
              </a:xfrm>
              <a:custGeom>
                <a:avLst/>
                <a:gdLst>
                  <a:gd name="T0" fmla="*/ 0 w 57"/>
                  <a:gd name="T1" fmla="*/ 13 h 63"/>
                  <a:gd name="T2" fmla="*/ 0 w 57"/>
                  <a:gd name="T3" fmla="*/ 46 h 63"/>
                  <a:gd name="T4" fmla="*/ 29 w 57"/>
                  <a:gd name="T5" fmla="*/ 63 h 63"/>
                  <a:gd name="T6" fmla="*/ 57 w 57"/>
                  <a:gd name="T7" fmla="*/ 46 h 63"/>
                  <a:gd name="T8" fmla="*/ 57 w 57"/>
                  <a:gd name="T9" fmla="*/ 13 h 63"/>
                  <a:gd name="T10" fmla="*/ 38 w 57"/>
                  <a:gd name="T11" fmla="*/ 2 h 63"/>
                  <a:gd name="T12" fmla="*/ 23 w 57"/>
                  <a:gd name="T13" fmla="*/ 0 h 63"/>
                  <a:gd name="T14" fmla="*/ 0 w 57"/>
                  <a:gd name="T15" fmla="*/ 1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3">
                    <a:moveTo>
                      <a:pt x="0" y="13"/>
                    </a:moveTo>
                    <a:cubicBezTo>
                      <a:pt x="0" y="46"/>
                      <a:pt x="0" y="46"/>
                      <a:pt x="0" y="46"/>
                    </a:cubicBezTo>
                    <a:cubicBezTo>
                      <a:pt x="29" y="63"/>
                      <a:pt x="29" y="63"/>
                      <a:pt x="29" y="63"/>
                    </a:cubicBezTo>
                    <a:cubicBezTo>
                      <a:pt x="57" y="46"/>
                      <a:pt x="57" y="46"/>
                      <a:pt x="57" y="46"/>
                    </a:cubicBezTo>
                    <a:cubicBezTo>
                      <a:pt x="57" y="13"/>
                      <a:pt x="57" y="13"/>
                      <a:pt x="57" y="13"/>
                    </a:cubicBezTo>
                    <a:cubicBezTo>
                      <a:pt x="38" y="2"/>
                      <a:pt x="38" y="2"/>
                      <a:pt x="38" y="2"/>
                    </a:cubicBezTo>
                    <a:cubicBezTo>
                      <a:pt x="33" y="1"/>
                      <a:pt x="28" y="1"/>
                      <a:pt x="23" y="0"/>
                    </a:cubicBezTo>
                    <a:lnTo>
                      <a:pt x="0" y="13"/>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20" name="Freeform 29"/>
              <p:cNvSpPr>
                <a:spLocks/>
              </p:cNvSpPr>
              <p:nvPr/>
            </p:nvSpPr>
            <p:spPr bwMode="auto">
              <a:xfrm>
                <a:off x="7466013" y="2168525"/>
                <a:ext cx="66675" cy="23813"/>
              </a:xfrm>
              <a:custGeom>
                <a:avLst/>
                <a:gdLst>
                  <a:gd name="T0" fmla="*/ 13 w 34"/>
                  <a:gd name="T1" fmla="*/ 12 h 12"/>
                  <a:gd name="T2" fmla="*/ 34 w 34"/>
                  <a:gd name="T3" fmla="*/ 0 h 12"/>
                  <a:gd name="T4" fmla="*/ 0 w 34"/>
                  <a:gd name="T5" fmla="*/ 4 h 12"/>
                  <a:gd name="T6" fmla="*/ 13 w 34"/>
                  <a:gd name="T7" fmla="*/ 12 h 12"/>
                </a:gdLst>
                <a:ahLst/>
                <a:cxnLst>
                  <a:cxn ang="0">
                    <a:pos x="T0" y="T1"/>
                  </a:cxn>
                  <a:cxn ang="0">
                    <a:pos x="T2" y="T3"/>
                  </a:cxn>
                  <a:cxn ang="0">
                    <a:pos x="T4" y="T5"/>
                  </a:cxn>
                  <a:cxn ang="0">
                    <a:pos x="T6" y="T7"/>
                  </a:cxn>
                </a:cxnLst>
                <a:rect l="0" t="0" r="r" b="b"/>
                <a:pathLst>
                  <a:path w="34" h="12">
                    <a:moveTo>
                      <a:pt x="13" y="12"/>
                    </a:moveTo>
                    <a:cubicBezTo>
                      <a:pt x="34" y="0"/>
                      <a:pt x="34" y="0"/>
                      <a:pt x="34" y="0"/>
                    </a:cubicBezTo>
                    <a:cubicBezTo>
                      <a:pt x="19" y="0"/>
                      <a:pt x="7" y="2"/>
                      <a:pt x="0" y="4"/>
                    </a:cubicBezTo>
                    <a:lnTo>
                      <a:pt x="13" y="12"/>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21" name="Freeform 30"/>
              <p:cNvSpPr>
                <a:spLocks/>
              </p:cNvSpPr>
              <p:nvPr/>
            </p:nvSpPr>
            <p:spPr bwMode="auto">
              <a:xfrm>
                <a:off x="7497763" y="2166938"/>
                <a:ext cx="109538" cy="128588"/>
              </a:xfrm>
              <a:custGeom>
                <a:avLst/>
                <a:gdLst>
                  <a:gd name="T0" fmla="*/ 0 w 57"/>
                  <a:gd name="T1" fmla="*/ 16 h 66"/>
                  <a:gd name="T2" fmla="*/ 0 w 57"/>
                  <a:gd name="T3" fmla="*/ 49 h 66"/>
                  <a:gd name="T4" fmla="*/ 28 w 57"/>
                  <a:gd name="T5" fmla="*/ 66 h 66"/>
                  <a:gd name="T6" fmla="*/ 57 w 57"/>
                  <a:gd name="T7" fmla="*/ 49 h 66"/>
                  <a:gd name="T8" fmla="*/ 57 w 57"/>
                  <a:gd name="T9" fmla="*/ 16 h 66"/>
                  <a:gd name="T10" fmla="*/ 29 w 57"/>
                  <a:gd name="T11" fmla="*/ 0 h 66"/>
                  <a:gd name="T12" fmla="*/ 27 w 57"/>
                  <a:gd name="T13" fmla="*/ 0 h 66"/>
                  <a:gd name="T14" fmla="*/ 0 w 57"/>
                  <a:gd name="T15" fmla="*/ 1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6">
                    <a:moveTo>
                      <a:pt x="0" y="16"/>
                    </a:moveTo>
                    <a:cubicBezTo>
                      <a:pt x="0" y="49"/>
                      <a:pt x="0" y="49"/>
                      <a:pt x="0" y="49"/>
                    </a:cubicBezTo>
                    <a:cubicBezTo>
                      <a:pt x="28" y="66"/>
                      <a:pt x="28" y="66"/>
                      <a:pt x="28" y="66"/>
                    </a:cubicBezTo>
                    <a:cubicBezTo>
                      <a:pt x="57" y="49"/>
                      <a:pt x="57" y="49"/>
                      <a:pt x="57" y="49"/>
                    </a:cubicBezTo>
                    <a:cubicBezTo>
                      <a:pt x="57" y="16"/>
                      <a:pt x="57" y="16"/>
                      <a:pt x="57" y="16"/>
                    </a:cubicBezTo>
                    <a:cubicBezTo>
                      <a:pt x="29" y="0"/>
                      <a:pt x="29" y="0"/>
                      <a:pt x="29" y="0"/>
                    </a:cubicBezTo>
                    <a:cubicBezTo>
                      <a:pt x="29" y="0"/>
                      <a:pt x="28" y="0"/>
                      <a:pt x="27" y="0"/>
                    </a:cubicBezTo>
                    <a:lnTo>
                      <a:pt x="0" y="16"/>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22" name="Freeform 31"/>
              <p:cNvSpPr>
                <a:spLocks/>
              </p:cNvSpPr>
              <p:nvPr/>
            </p:nvSpPr>
            <p:spPr bwMode="auto">
              <a:xfrm>
                <a:off x="7377113" y="2181225"/>
                <a:ext cx="111125" cy="114300"/>
              </a:xfrm>
              <a:custGeom>
                <a:avLst/>
                <a:gdLst>
                  <a:gd name="T0" fmla="*/ 0 w 57"/>
                  <a:gd name="T1" fmla="*/ 37 h 59"/>
                  <a:gd name="T2" fmla="*/ 0 w 57"/>
                  <a:gd name="T3" fmla="*/ 42 h 59"/>
                  <a:gd name="T4" fmla="*/ 29 w 57"/>
                  <a:gd name="T5" fmla="*/ 59 h 59"/>
                  <a:gd name="T6" fmla="*/ 57 w 57"/>
                  <a:gd name="T7" fmla="*/ 42 h 59"/>
                  <a:gd name="T8" fmla="*/ 57 w 57"/>
                  <a:gd name="T9" fmla="*/ 9 h 59"/>
                  <a:gd name="T10" fmla="*/ 41 w 57"/>
                  <a:gd name="T11" fmla="*/ 0 h 59"/>
                  <a:gd name="T12" fmla="*/ 40 w 57"/>
                  <a:gd name="T13" fmla="*/ 0 h 59"/>
                  <a:gd name="T14" fmla="*/ 0 w 57"/>
                  <a:gd name="T15" fmla="*/ 3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9">
                    <a:moveTo>
                      <a:pt x="0" y="37"/>
                    </a:moveTo>
                    <a:cubicBezTo>
                      <a:pt x="0" y="42"/>
                      <a:pt x="0" y="42"/>
                      <a:pt x="0" y="42"/>
                    </a:cubicBezTo>
                    <a:cubicBezTo>
                      <a:pt x="29" y="59"/>
                      <a:pt x="29" y="59"/>
                      <a:pt x="29" y="59"/>
                    </a:cubicBezTo>
                    <a:cubicBezTo>
                      <a:pt x="57" y="42"/>
                      <a:pt x="57" y="42"/>
                      <a:pt x="57" y="42"/>
                    </a:cubicBezTo>
                    <a:cubicBezTo>
                      <a:pt x="57" y="9"/>
                      <a:pt x="57" y="9"/>
                      <a:pt x="57" y="9"/>
                    </a:cubicBezTo>
                    <a:cubicBezTo>
                      <a:pt x="41" y="0"/>
                      <a:pt x="41" y="0"/>
                      <a:pt x="41" y="0"/>
                    </a:cubicBezTo>
                    <a:cubicBezTo>
                      <a:pt x="40" y="0"/>
                      <a:pt x="40" y="0"/>
                      <a:pt x="40" y="0"/>
                    </a:cubicBezTo>
                    <a:cubicBezTo>
                      <a:pt x="27" y="7"/>
                      <a:pt x="13" y="21"/>
                      <a:pt x="0" y="37"/>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23" name="Freeform 32"/>
              <p:cNvSpPr>
                <a:spLocks/>
              </p:cNvSpPr>
              <p:nvPr/>
            </p:nvSpPr>
            <p:spPr bwMode="auto">
              <a:xfrm>
                <a:off x="8032750" y="2484438"/>
                <a:ext cx="55563" cy="119063"/>
              </a:xfrm>
              <a:custGeom>
                <a:avLst/>
                <a:gdLst>
                  <a:gd name="T0" fmla="*/ 0 w 29"/>
                  <a:gd name="T1" fmla="*/ 12 h 61"/>
                  <a:gd name="T2" fmla="*/ 0 w 29"/>
                  <a:gd name="T3" fmla="*/ 45 h 61"/>
                  <a:gd name="T4" fmla="*/ 28 w 29"/>
                  <a:gd name="T5" fmla="*/ 61 h 61"/>
                  <a:gd name="T6" fmla="*/ 29 w 29"/>
                  <a:gd name="T7" fmla="*/ 61 h 61"/>
                  <a:gd name="T8" fmla="*/ 19 w 29"/>
                  <a:gd name="T9" fmla="*/ 0 h 61"/>
                  <a:gd name="T10" fmla="*/ 0 w 29"/>
                  <a:gd name="T11" fmla="*/ 12 h 61"/>
                </a:gdLst>
                <a:ahLst/>
                <a:cxnLst>
                  <a:cxn ang="0">
                    <a:pos x="T0" y="T1"/>
                  </a:cxn>
                  <a:cxn ang="0">
                    <a:pos x="T2" y="T3"/>
                  </a:cxn>
                  <a:cxn ang="0">
                    <a:pos x="T4" y="T5"/>
                  </a:cxn>
                  <a:cxn ang="0">
                    <a:pos x="T6" y="T7"/>
                  </a:cxn>
                  <a:cxn ang="0">
                    <a:pos x="T8" y="T9"/>
                  </a:cxn>
                  <a:cxn ang="0">
                    <a:pos x="T10" y="T11"/>
                  </a:cxn>
                </a:cxnLst>
                <a:rect l="0" t="0" r="r" b="b"/>
                <a:pathLst>
                  <a:path w="29" h="61">
                    <a:moveTo>
                      <a:pt x="0" y="12"/>
                    </a:moveTo>
                    <a:cubicBezTo>
                      <a:pt x="0" y="45"/>
                      <a:pt x="0" y="45"/>
                      <a:pt x="0" y="45"/>
                    </a:cubicBezTo>
                    <a:cubicBezTo>
                      <a:pt x="28" y="61"/>
                      <a:pt x="28" y="61"/>
                      <a:pt x="28" y="61"/>
                    </a:cubicBezTo>
                    <a:cubicBezTo>
                      <a:pt x="29" y="61"/>
                      <a:pt x="29" y="61"/>
                      <a:pt x="29" y="61"/>
                    </a:cubicBezTo>
                    <a:cubicBezTo>
                      <a:pt x="28" y="42"/>
                      <a:pt x="25" y="22"/>
                      <a:pt x="19" y="0"/>
                    </a:cubicBezTo>
                    <a:lnTo>
                      <a:pt x="0" y="12"/>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24" name="Freeform 33"/>
              <p:cNvSpPr>
                <a:spLocks/>
              </p:cNvSpPr>
              <p:nvPr/>
            </p:nvSpPr>
            <p:spPr bwMode="auto">
              <a:xfrm>
                <a:off x="8032750" y="2682875"/>
                <a:ext cx="53975" cy="114300"/>
              </a:xfrm>
              <a:custGeom>
                <a:avLst/>
                <a:gdLst>
                  <a:gd name="T0" fmla="*/ 0 w 28"/>
                  <a:gd name="T1" fmla="*/ 16 h 59"/>
                  <a:gd name="T2" fmla="*/ 0 w 28"/>
                  <a:gd name="T3" fmla="*/ 49 h 59"/>
                  <a:gd name="T4" fmla="*/ 17 w 28"/>
                  <a:gd name="T5" fmla="*/ 59 h 59"/>
                  <a:gd name="T6" fmla="*/ 28 w 28"/>
                  <a:gd name="T7" fmla="*/ 0 h 59"/>
                  <a:gd name="T8" fmla="*/ 0 w 28"/>
                  <a:gd name="T9" fmla="*/ 16 h 59"/>
                </a:gdLst>
                <a:ahLst/>
                <a:cxnLst>
                  <a:cxn ang="0">
                    <a:pos x="T0" y="T1"/>
                  </a:cxn>
                  <a:cxn ang="0">
                    <a:pos x="T2" y="T3"/>
                  </a:cxn>
                  <a:cxn ang="0">
                    <a:pos x="T4" y="T5"/>
                  </a:cxn>
                  <a:cxn ang="0">
                    <a:pos x="T6" y="T7"/>
                  </a:cxn>
                  <a:cxn ang="0">
                    <a:pos x="T8" y="T9"/>
                  </a:cxn>
                </a:cxnLst>
                <a:rect l="0" t="0" r="r" b="b"/>
                <a:pathLst>
                  <a:path w="28" h="59">
                    <a:moveTo>
                      <a:pt x="0" y="16"/>
                    </a:moveTo>
                    <a:cubicBezTo>
                      <a:pt x="0" y="49"/>
                      <a:pt x="0" y="49"/>
                      <a:pt x="0" y="49"/>
                    </a:cubicBezTo>
                    <a:cubicBezTo>
                      <a:pt x="17" y="59"/>
                      <a:pt x="17" y="59"/>
                      <a:pt x="17" y="59"/>
                    </a:cubicBezTo>
                    <a:cubicBezTo>
                      <a:pt x="22" y="40"/>
                      <a:pt x="26" y="20"/>
                      <a:pt x="28" y="0"/>
                    </a:cubicBezTo>
                    <a:lnTo>
                      <a:pt x="0" y="16"/>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25" name="Freeform 34"/>
              <p:cNvSpPr>
                <a:spLocks/>
              </p:cNvSpPr>
              <p:nvPr/>
            </p:nvSpPr>
            <p:spPr bwMode="auto">
              <a:xfrm>
                <a:off x="7912100" y="2279650"/>
                <a:ext cx="112713" cy="117475"/>
              </a:xfrm>
              <a:custGeom>
                <a:avLst/>
                <a:gdLst>
                  <a:gd name="T0" fmla="*/ 20 w 58"/>
                  <a:gd name="T1" fmla="*/ 0 h 61"/>
                  <a:gd name="T2" fmla="*/ 0 w 58"/>
                  <a:gd name="T3" fmla="*/ 11 h 61"/>
                  <a:gd name="T4" fmla="*/ 0 w 58"/>
                  <a:gd name="T5" fmla="*/ 44 h 61"/>
                  <a:gd name="T6" fmla="*/ 29 w 58"/>
                  <a:gd name="T7" fmla="*/ 61 h 61"/>
                  <a:gd name="T8" fmla="*/ 58 w 58"/>
                  <a:gd name="T9" fmla="*/ 44 h 61"/>
                  <a:gd name="T10" fmla="*/ 58 w 58"/>
                  <a:gd name="T11" fmla="*/ 42 h 61"/>
                  <a:gd name="T12" fmla="*/ 20 w 58"/>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58" h="61">
                    <a:moveTo>
                      <a:pt x="20" y="0"/>
                    </a:moveTo>
                    <a:cubicBezTo>
                      <a:pt x="0" y="11"/>
                      <a:pt x="0" y="11"/>
                      <a:pt x="0" y="11"/>
                    </a:cubicBezTo>
                    <a:cubicBezTo>
                      <a:pt x="0" y="44"/>
                      <a:pt x="0" y="44"/>
                      <a:pt x="0" y="44"/>
                    </a:cubicBezTo>
                    <a:cubicBezTo>
                      <a:pt x="29" y="61"/>
                      <a:pt x="29" y="61"/>
                      <a:pt x="29" y="61"/>
                    </a:cubicBezTo>
                    <a:cubicBezTo>
                      <a:pt x="58" y="44"/>
                      <a:pt x="58" y="44"/>
                      <a:pt x="58" y="44"/>
                    </a:cubicBezTo>
                    <a:cubicBezTo>
                      <a:pt x="58" y="42"/>
                      <a:pt x="58" y="42"/>
                      <a:pt x="58" y="42"/>
                    </a:cubicBezTo>
                    <a:cubicBezTo>
                      <a:pt x="48" y="25"/>
                      <a:pt x="35" y="11"/>
                      <a:pt x="20" y="0"/>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26" name="Freeform 35"/>
              <p:cNvSpPr>
                <a:spLocks/>
              </p:cNvSpPr>
              <p:nvPr/>
            </p:nvSpPr>
            <p:spPr bwMode="auto">
              <a:xfrm>
                <a:off x="7972425" y="2371725"/>
                <a:ext cx="95250" cy="128588"/>
              </a:xfrm>
              <a:custGeom>
                <a:avLst/>
                <a:gdLst>
                  <a:gd name="T0" fmla="*/ 0 w 49"/>
                  <a:gd name="T1" fmla="*/ 17 h 66"/>
                  <a:gd name="T2" fmla="*/ 0 w 49"/>
                  <a:gd name="T3" fmla="*/ 50 h 66"/>
                  <a:gd name="T4" fmla="*/ 29 w 49"/>
                  <a:gd name="T5" fmla="*/ 66 h 66"/>
                  <a:gd name="T6" fmla="*/ 49 w 49"/>
                  <a:gd name="T7" fmla="*/ 54 h 66"/>
                  <a:gd name="T8" fmla="*/ 39 w 49"/>
                  <a:gd name="T9" fmla="*/ 21 h 66"/>
                  <a:gd name="T10" fmla="*/ 31 w 49"/>
                  <a:gd name="T11" fmla="*/ 1 h 66"/>
                  <a:gd name="T12" fmla="*/ 29 w 49"/>
                  <a:gd name="T13" fmla="*/ 0 h 66"/>
                  <a:gd name="T14" fmla="*/ 0 w 49"/>
                  <a:gd name="T15" fmla="*/ 17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6">
                    <a:moveTo>
                      <a:pt x="0" y="17"/>
                    </a:moveTo>
                    <a:cubicBezTo>
                      <a:pt x="0" y="50"/>
                      <a:pt x="0" y="50"/>
                      <a:pt x="0" y="50"/>
                    </a:cubicBezTo>
                    <a:cubicBezTo>
                      <a:pt x="29" y="66"/>
                      <a:pt x="29" y="66"/>
                      <a:pt x="29" y="66"/>
                    </a:cubicBezTo>
                    <a:cubicBezTo>
                      <a:pt x="49" y="54"/>
                      <a:pt x="49" y="54"/>
                      <a:pt x="49" y="54"/>
                    </a:cubicBezTo>
                    <a:cubicBezTo>
                      <a:pt x="47" y="44"/>
                      <a:pt x="43" y="33"/>
                      <a:pt x="39" y="21"/>
                    </a:cubicBezTo>
                    <a:cubicBezTo>
                      <a:pt x="37" y="14"/>
                      <a:pt x="34" y="7"/>
                      <a:pt x="31" y="1"/>
                    </a:cubicBezTo>
                    <a:cubicBezTo>
                      <a:pt x="29" y="0"/>
                      <a:pt x="29" y="0"/>
                      <a:pt x="29" y="0"/>
                    </a:cubicBezTo>
                    <a:lnTo>
                      <a:pt x="0" y="17"/>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27" name="Freeform 36"/>
              <p:cNvSpPr>
                <a:spLocks/>
              </p:cNvSpPr>
              <p:nvPr/>
            </p:nvSpPr>
            <p:spPr bwMode="auto">
              <a:xfrm>
                <a:off x="7912100" y="2887663"/>
                <a:ext cx="112713" cy="127000"/>
              </a:xfrm>
              <a:custGeom>
                <a:avLst/>
                <a:gdLst>
                  <a:gd name="T0" fmla="*/ 29 w 58"/>
                  <a:gd name="T1" fmla="*/ 0 h 66"/>
                  <a:gd name="T2" fmla="*/ 0 w 58"/>
                  <a:gd name="T3" fmla="*/ 16 h 66"/>
                  <a:gd name="T4" fmla="*/ 0 w 58"/>
                  <a:gd name="T5" fmla="*/ 49 h 66"/>
                  <a:gd name="T6" fmla="*/ 29 w 58"/>
                  <a:gd name="T7" fmla="*/ 66 h 66"/>
                  <a:gd name="T8" fmla="*/ 50 w 58"/>
                  <a:gd name="T9" fmla="*/ 54 h 66"/>
                  <a:gd name="T10" fmla="*/ 58 w 58"/>
                  <a:gd name="T11" fmla="*/ 28 h 66"/>
                  <a:gd name="T12" fmla="*/ 58 w 58"/>
                  <a:gd name="T13" fmla="*/ 16 h 66"/>
                  <a:gd name="T14" fmla="*/ 29 w 58"/>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6">
                    <a:moveTo>
                      <a:pt x="29" y="0"/>
                    </a:moveTo>
                    <a:cubicBezTo>
                      <a:pt x="0" y="16"/>
                      <a:pt x="0" y="16"/>
                      <a:pt x="0" y="16"/>
                    </a:cubicBezTo>
                    <a:cubicBezTo>
                      <a:pt x="0" y="49"/>
                      <a:pt x="0" y="49"/>
                      <a:pt x="0" y="49"/>
                    </a:cubicBezTo>
                    <a:cubicBezTo>
                      <a:pt x="29" y="66"/>
                      <a:pt x="29" y="66"/>
                      <a:pt x="29" y="66"/>
                    </a:cubicBezTo>
                    <a:cubicBezTo>
                      <a:pt x="50" y="54"/>
                      <a:pt x="50" y="54"/>
                      <a:pt x="50" y="54"/>
                    </a:cubicBezTo>
                    <a:cubicBezTo>
                      <a:pt x="53" y="45"/>
                      <a:pt x="55" y="36"/>
                      <a:pt x="58" y="28"/>
                    </a:cubicBezTo>
                    <a:cubicBezTo>
                      <a:pt x="58" y="16"/>
                      <a:pt x="58" y="16"/>
                      <a:pt x="58" y="16"/>
                    </a:cubicBezTo>
                    <a:lnTo>
                      <a:pt x="29"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28" name="Freeform 37"/>
              <p:cNvSpPr>
                <a:spLocks/>
              </p:cNvSpPr>
              <p:nvPr/>
            </p:nvSpPr>
            <p:spPr bwMode="auto">
              <a:xfrm>
                <a:off x="7972425" y="2784475"/>
                <a:ext cx="90488" cy="128588"/>
              </a:xfrm>
              <a:custGeom>
                <a:avLst/>
                <a:gdLst>
                  <a:gd name="T0" fmla="*/ 29 w 47"/>
                  <a:gd name="T1" fmla="*/ 0 h 66"/>
                  <a:gd name="T2" fmla="*/ 0 w 47"/>
                  <a:gd name="T3" fmla="*/ 16 h 66"/>
                  <a:gd name="T4" fmla="*/ 0 w 47"/>
                  <a:gd name="T5" fmla="*/ 49 h 66"/>
                  <a:gd name="T6" fmla="*/ 29 w 47"/>
                  <a:gd name="T7" fmla="*/ 66 h 66"/>
                  <a:gd name="T8" fmla="*/ 32 w 47"/>
                  <a:gd name="T9" fmla="*/ 64 h 66"/>
                  <a:gd name="T10" fmla="*/ 47 w 47"/>
                  <a:gd name="T11" fmla="*/ 10 h 66"/>
                  <a:gd name="T12" fmla="*/ 29 w 47"/>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47" h="66">
                    <a:moveTo>
                      <a:pt x="29" y="0"/>
                    </a:moveTo>
                    <a:cubicBezTo>
                      <a:pt x="0" y="16"/>
                      <a:pt x="0" y="16"/>
                      <a:pt x="0" y="16"/>
                    </a:cubicBezTo>
                    <a:cubicBezTo>
                      <a:pt x="0" y="49"/>
                      <a:pt x="0" y="49"/>
                      <a:pt x="0" y="49"/>
                    </a:cubicBezTo>
                    <a:cubicBezTo>
                      <a:pt x="29" y="66"/>
                      <a:pt x="29" y="66"/>
                      <a:pt x="29" y="66"/>
                    </a:cubicBezTo>
                    <a:cubicBezTo>
                      <a:pt x="32" y="64"/>
                      <a:pt x="32" y="64"/>
                      <a:pt x="32" y="64"/>
                    </a:cubicBezTo>
                    <a:cubicBezTo>
                      <a:pt x="37" y="45"/>
                      <a:pt x="43" y="28"/>
                      <a:pt x="47" y="10"/>
                    </a:cubicBezTo>
                    <a:lnTo>
                      <a:pt x="29"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29" name="Freeform 38"/>
              <p:cNvSpPr>
                <a:spLocks/>
              </p:cNvSpPr>
              <p:nvPr/>
            </p:nvSpPr>
            <p:spPr bwMode="auto">
              <a:xfrm>
                <a:off x="7912100" y="3092450"/>
                <a:ext cx="69850" cy="122238"/>
              </a:xfrm>
              <a:custGeom>
                <a:avLst/>
                <a:gdLst>
                  <a:gd name="T0" fmla="*/ 29 w 36"/>
                  <a:gd name="T1" fmla="*/ 0 h 63"/>
                  <a:gd name="T2" fmla="*/ 0 w 36"/>
                  <a:gd name="T3" fmla="*/ 17 h 63"/>
                  <a:gd name="T4" fmla="*/ 0 w 36"/>
                  <a:gd name="T5" fmla="*/ 50 h 63"/>
                  <a:gd name="T6" fmla="*/ 23 w 36"/>
                  <a:gd name="T7" fmla="*/ 63 h 63"/>
                  <a:gd name="T8" fmla="*/ 36 w 36"/>
                  <a:gd name="T9" fmla="*/ 4 h 63"/>
                  <a:gd name="T10" fmla="*/ 29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29" y="0"/>
                    </a:moveTo>
                    <a:cubicBezTo>
                      <a:pt x="0" y="17"/>
                      <a:pt x="0" y="17"/>
                      <a:pt x="0" y="17"/>
                    </a:cubicBezTo>
                    <a:cubicBezTo>
                      <a:pt x="0" y="50"/>
                      <a:pt x="0" y="50"/>
                      <a:pt x="0" y="50"/>
                    </a:cubicBezTo>
                    <a:cubicBezTo>
                      <a:pt x="23" y="63"/>
                      <a:pt x="23" y="63"/>
                      <a:pt x="23" y="63"/>
                    </a:cubicBezTo>
                    <a:cubicBezTo>
                      <a:pt x="27" y="43"/>
                      <a:pt x="31" y="23"/>
                      <a:pt x="36" y="4"/>
                    </a:cubicBezTo>
                    <a:lnTo>
                      <a:pt x="29"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30" name="Freeform 39"/>
              <p:cNvSpPr>
                <a:spLocks/>
              </p:cNvSpPr>
              <p:nvPr/>
            </p:nvSpPr>
            <p:spPr bwMode="auto">
              <a:xfrm>
                <a:off x="7972425" y="3001963"/>
                <a:ext cx="33338" cy="90488"/>
              </a:xfrm>
              <a:custGeom>
                <a:avLst/>
                <a:gdLst>
                  <a:gd name="T0" fmla="*/ 0 w 17"/>
                  <a:gd name="T1" fmla="*/ 10 h 47"/>
                  <a:gd name="T2" fmla="*/ 0 w 17"/>
                  <a:gd name="T3" fmla="*/ 43 h 47"/>
                  <a:gd name="T4" fmla="*/ 5 w 17"/>
                  <a:gd name="T5" fmla="*/ 47 h 47"/>
                  <a:gd name="T6" fmla="*/ 9 w 17"/>
                  <a:gd name="T7" fmla="*/ 33 h 47"/>
                  <a:gd name="T8" fmla="*/ 17 w 17"/>
                  <a:gd name="T9" fmla="*/ 0 h 47"/>
                  <a:gd name="T10" fmla="*/ 0 w 17"/>
                  <a:gd name="T11" fmla="*/ 10 h 47"/>
                </a:gdLst>
                <a:ahLst/>
                <a:cxnLst>
                  <a:cxn ang="0">
                    <a:pos x="T0" y="T1"/>
                  </a:cxn>
                  <a:cxn ang="0">
                    <a:pos x="T2" y="T3"/>
                  </a:cxn>
                  <a:cxn ang="0">
                    <a:pos x="T4" y="T5"/>
                  </a:cxn>
                  <a:cxn ang="0">
                    <a:pos x="T6" y="T7"/>
                  </a:cxn>
                  <a:cxn ang="0">
                    <a:pos x="T8" y="T9"/>
                  </a:cxn>
                  <a:cxn ang="0">
                    <a:pos x="T10" y="T11"/>
                  </a:cxn>
                </a:cxnLst>
                <a:rect l="0" t="0" r="r" b="b"/>
                <a:pathLst>
                  <a:path w="17" h="47">
                    <a:moveTo>
                      <a:pt x="0" y="10"/>
                    </a:moveTo>
                    <a:cubicBezTo>
                      <a:pt x="0" y="43"/>
                      <a:pt x="0" y="43"/>
                      <a:pt x="0" y="43"/>
                    </a:cubicBezTo>
                    <a:cubicBezTo>
                      <a:pt x="5" y="47"/>
                      <a:pt x="5" y="47"/>
                      <a:pt x="5" y="47"/>
                    </a:cubicBezTo>
                    <a:cubicBezTo>
                      <a:pt x="7" y="42"/>
                      <a:pt x="8" y="38"/>
                      <a:pt x="9" y="33"/>
                    </a:cubicBezTo>
                    <a:cubicBezTo>
                      <a:pt x="12" y="22"/>
                      <a:pt x="14" y="11"/>
                      <a:pt x="17" y="0"/>
                    </a:cubicBezTo>
                    <a:lnTo>
                      <a:pt x="0" y="1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31" name="Freeform 40"/>
              <p:cNvSpPr>
                <a:spLocks/>
              </p:cNvSpPr>
              <p:nvPr/>
            </p:nvSpPr>
            <p:spPr bwMode="auto">
              <a:xfrm>
                <a:off x="7912100" y="3314700"/>
                <a:ext cx="26988" cy="85725"/>
              </a:xfrm>
              <a:custGeom>
                <a:avLst/>
                <a:gdLst>
                  <a:gd name="T0" fmla="*/ 0 w 14"/>
                  <a:gd name="T1" fmla="*/ 8 h 44"/>
                  <a:gd name="T2" fmla="*/ 0 w 14"/>
                  <a:gd name="T3" fmla="*/ 41 h 44"/>
                  <a:gd name="T4" fmla="*/ 5 w 14"/>
                  <a:gd name="T5" fmla="*/ 44 h 44"/>
                  <a:gd name="T6" fmla="*/ 14 w 14"/>
                  <a:gd name="T7" fmla="*/ 0 h 44"/>
                  <a:gd name="T8" fmla="*/ 0 w 14"/>
                  <a:gd name="T9" fmla="*/ 8 h 44"/>
                </a:gdLst>
                <a:ahLst/>
                <a:cxnLst>
                  <a:cxn ang="0">
                    <a:pos x="T0" y="T1"/>
                  </a:cxn>
                  <a:cxn ang="0">
                    <a:pos x="T2" y="T3"/>
                  </a:cxn>
                  <a:cxn ang="0">
                    <a:pos x="T4" y="T5"/>
                  </a:cxn>
                  <a:cxn ang="0">
                    <a:pos x="T6" y="T7"/>
                  </a:cxn>
                  <a:cxn ang="0">
                    <a:pos x="T8" y="T9"/>
                  </a:cxn>
                </a:cxnLst>
                <a:rect l="0" t="0" r="r" b="b"/>
                <a:pathLst>
                  <a:path w="14" h="44">
                    <a:moveTo>
                      <a:pt x="0" y="8"/>
                    </a:moveTo>
                    <a:cubicBezTo>
                      <a:pt x="0" y="41"/>
                      <a:pt x="0" y="41"/>
                      <a:pt x="0" y="41"/>
                    </a:cubicBezTo>
                    <a:cubicBezTo>
                      <a:pt x="5" y="44"/>
                      <a:pt x="5" y="44"/>
                      <a:pt x="5" y="44"/>
                    </a:cubicBezTo>
                    <a:cubicBezTo>
                      <a:pt x="8" y="29"/>
                      <a:pt x="11" y="15"/>
                      <a:pt x="14" y="0"/>
                    </a:cubicBezTo>
                    <a:lnTo>
                      <a:pt x="0" y="8"/>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32" name="Freeform 41"/>
              <p:cNvSpPr>
                <a:spLocks/>
              </p:cNvSpPr>
              <p:nvPr/>
            </p:nvSpPr>
            <p:spPr bwMode="auto">
              <a:xfrm>
                <a:off x="7853363" y="3195638"/>
                <a:ext cx="103188" cy="127000"/>
              </a:xfrm>
              <a:custGeom>
                <a:avLst/>
                <a:gdLst>
                  <a:gd name="T0" fmla="*/ 0 w 53"/>
                  <a:gd name="T1" fmla="*/ 17 h 66"/>
                  <a:gd name="T2" fmla="*/ 0 w 53"/>
                  <a:gd name="T3" fmla="*/ 50 h 66"/>
                  <a:gd name="T4" fmla="*/ 28 w 53"/>
                  <a:gd name="T5" fmla="*/ 66 h 66"/>
                  <a:gd name="T6" fmla="*/ 45 w 53"/>
                  <a:gd name="T7" fmla="*/ 57 h 66"/>
                  <a:gd name="T8" fmla="*/ 53 w 53"/>
                  <a:gd name="T9" fmla="*/ 14 h 66"/>
                  <a:gd name="T10" fmla="*/ 28 w 53"/>
                  <a:gd name="T11" fmla="*/ 0 h 66"/>
                  <a:gd name="T12" fmla="*/ 0 w 53"/>
                  <a:gd name="T13" fmla="*/ 17 h 66"/>
                </a:gdLst>
                <a:ahLst/>
                <a:cxnLst>
                  <a:cxn ang="0">
                    <a:pos x="T0" y="T1"/>
                  </a:cxn>
                  <a:cxn ang="0">
                    <a:pos x="T2" y="T3"/>
                  </a:cxn>
                  <a:cxn ang="0">
                    <a:pos x="T4" y="T5"/>
                  </a:cxn>
                  <a:cxn ang="0">
                    <a:pos x="T6" y="T7"/>
                  </a:cxn>
                  <a:cxn ang="0">
                    <a:pos x="T8" y="T9"/>
                  </a:cxn>
                  <a:cxn ang="0">
                    <a:pos x="T10" y="T11"/>
                  </a:cxn>
                  <a:cxn ang="0">
                    <a:pos x="T12" y="T13"/>
                  </a:cxn>
                </a:cxnLst>
                <a:rect l="0" t="0" r="r" b="b"/>
                <a:pathLst>
                  <a:path w="53" h="66">
                    <a:moveTo>
                      <a:pt x="0" y="17"/>
                    </a:moveTo>
                    <a:cubicBezTo>
                      <a:pt x="0" y="50"/>
                      <a:pt x="0" y="50"/>
                      <a:pt x="0" y="50"/>
                    </a:cubicBezTo>
                    <a:cubicBezTo>
                      <a:pt x="28" y="66"/>
                      <a:pt x="28" y="66"/>
                      <a:pt x="28" y="66"/>
                    </a:cubicBezTo>
                    <a:cubicBezTo>
                      <a:pt x="45" y="57"/>
                      <a:pt x="45" y="57"/>
                      <a:pt x="45" y="57"/>
                    </a:cubicBezTo>
                    <a:cubicBezTo>
                      <a:pt x="47" y="43"/>
                      <a:pt x="50" y="28"/>
                      <a:pt x="53" y="14"/>
                    </a:cubicBezTo>
                    <a:cubicBezTo>
                      <a:pt x="28" y="0"/>
                      <a:pt x="28" y="0"/>
                      <a:pt x="28" y="0"/>
                    </a:cubicBezTo>
                    <a:lnTo>
                      <a:pt x="0" y="17"/>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34" name="Freeform 42"/>
              <p:cNvSpPr>
                <a:spLocks/>
              </p:cNvSpPr>
              <p:nvPr/>
            </p:nvSpPr>
            <p:spPr bwMode="auto">
              <a:xfrm>
                <a:off x="7794625" y="3505200"/>
                <a:ext cx="98425" cy="128588"/>
              </a:xfrm>
              <a:custGeom>
                <a:avLst/>
                <a:gdLst>
                  <a:gd name="T0" fmla="*/ 29 w 51"/>
                  <a:gd name="T1" fmla="*/ 0 h 66"/>
                  <a:gd name="T2" fmla="*/ 0 w 51"/>
                  <a:gd name="T3" fmla="*/ 16 h 66"/>
                  <a:gd name="T4" fmla="*/ 0 w 51"/>
                  <a:gd name="T5" fmla="*/ 49 h 66"/>
                  <a:gd name="T6" fmla="*/ 29 w 51"/>
                  <a:gd name="T7" fmla="*/ 66 h 66"/>
                  <a:gd name="T8" fmla="*/ 34 w 51"/>
                  <a:gd name="T9" fmla="*/ 63 h 66"/>
                  <a:gd name="T10" fmla="*/ 51 w 51"/>
                  <a:gd name="T11" fmla="*/ 12 h 66"/>
                  <a:gd name="T12" fmla="*/ 29 w 51"/>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51" h="66">
                    <a:moveTo>
                      <a:pt x="29" y="0"/>
                    </a:moveTo>
                    <a:cubicBezTo>
                      <a:pt x="0" y="16"/>
                      <a:pt x="0" y="16"/>
                      <a:pt x="0" y="16"/>
                    </a:cubicBezTo>
                    <a:cubicBezTo>
                      <a:pt x="0" y="49"/>
                      <a:pt x="0" y="49"/>
                      <a:pt x="0" y="49"/>
                    </a:cubicBezTo>
                    <a:cubicBezTo>
                      <a:pt x="29" y="66"/>
                      <a:pt x="29" y="66"/>
                      <a:pt x="29" y="66"/>
                    </a:cubicBezTo>
                    <a:cubicBezTo>
                      <a:pt x="34" y="63"/>
                      <a:pt x="34" y="63"/>
                      <a:pt x="34" y="63"/>
                    </a:cubicBezTo>
                    <a:cubicBezTo>
                      <a:pt x="40" y="48"/>
                      <a:pt x="46" y="31"/>
                      <a:pt x="51" y="12"/>
                    </a:cubicBezTo>
                    <a:lnTo>
                      <a:pt x="29"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35" name="Freeform 43"/>
              <p:cNvSpPr>
                <a:spLocks/>
              </p:cNvSpPr>
              <p:nvPr/>
            </p:nvSpPr>
            <p:spPr bwMode="auto">
              <a:xfrm>
                <a:off x="7853363" y="3400425"/>
                <a:ext cx="66675" cy="120650"/>
              </a:xfrm>
              <a:custGeom>
                <a:avLst/>
                <a:gdLst>
                  <a:gd name="T0" fmla="*/ 28 w 34"/>
                  <a:gd name="T1" fmla="*/ 0 h 62"/>
                  <a:gd name="T2" fmla="*/ 0 w 34"/>
                  <a:gd name="T3" fmla="*/ 17 h 62"/>
                  <a:gd name="T4" fmla="*/ 0 w 34"/>
                  <a:gd name="T5" fmla="*/ 50 h 62"/>
                  <a:gd name="T6" fmla="*/ 21 w 34"/>
                  <a:gd name="T7" fmla="*/ 62 h 62"/>
                  <a:gd name="T8" fmla="*/ 34 w 34"/>
                  <a:gd name="T9" fmla="*/ 4 h 62"/>
                  <a:gd name="T10" fmla="*/ 28 w 34"/>
                  <a:gd name="T11" fmla="*/ 0 h 62"/>
                </a:gdLst>
                <a:ahLst/>
                <a:cxnLst>
                  <a:cxn ang="0">
                    <a:pos x="T0" y="T1"/>
                  </a:cxn>
                  <a:cxn ang="0">
                    <a:pos x="T2" y="T3"/>
                  </a:cxn>
                  <a:cxn ang="0">
                    <a:pos x="T4" y="T5"/>
                  </a:cxn>
                  <a:cxn ang="0">
                    <a:pos x="T6" y="T7"/>
                  </a:cxn>
                  <a:cxn ang="0">
                    <a:pos x="T8" y="T9"/>
                  </a:cxn>
                  <a:cxn ang="0">
                    <a:pos x="T10" y="T11"/>
                  </a:cxn>
                </a:cxnLst>
                <a:rect l="0" t="0" r="r" b="b"/>
                <a:pathLst>
                  <a:path w="34" h="62">
                    <a:moveTo>
                      <a:pt x="28" y="0"/>
                    </a:moveTo>
                    <a:cubicBezTo>
                      <a:pt x="0" y="17"/>
                      <a:pt x="0" y="17"/>
                      <a:pt x="0" y="17"/>
                    </a:cubicBezTo>
                    <a:cubicBezTo>
                      <a:pt x="0" y="50"/>
                      <a:pt x="0" y="50"/>
                      <a:pt x="0" y="50"/>
                    </a:cubicBezTo>
                    <a:cubicBezTo>
                      <a:pt x="21" y="62"/>
                      <a:pt x="21" y="62"/>
                      <a:pt x="21" y="62"/>
                    </a:cubicBezTo>
                    <a:cubicBezTo>
                      <a:pt x="26" y="44"/>
                      <a:pt x="30" y="24"/>
                      <a:pt x="34" y="4"/>
                    </a:cubicBezTo>
                    <a:lnTo>
                      <a:pt x="28" y="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36" name="Freeform 44"/>
              <p:cNvSpPr>
                <a:spLocks/>
              </p:cNvSpPr>
              <p:nvPr/>
            </p:nvSpPr>
            <p:spPr bwMode="auto">
              <a:xfrm>
                <a:off x="7675563" y="3709988"/>
                <a:ext cx="106363" cy="65088"/>
              </a:xfrm>
              <a:custGeom>
                <a:avLst/>
                <a:gdLst>
                  <a:gd name="T0" fmla="*/ 55 w 55"/>
                  <a:gd name="T1" fmla="*/ 15 h 33"/>
                  <a:gd name="T2" fmla="*/ 28 w 55"/>
                  <a:gd name="T3" fmla="*/ 0 h 33"/>
                  <a:gd name="T4" fmla="*/ 0 w 55"/>
                  <a:gd name="T5" fmla="*/ 16 h 33"/>
                  <a:gd name="T6" fmla="*/ 0 w 55"/>
                  <a:gd name="T7" fmla="*/ 33 h 33"/>
                  <a:gd name="T8" fmla="*/ 40 w 55"/>
                  <a:gd name="T9" fmla="*/ 23 h 33"/>
                  <a:gd name="T10" fmla="*/ 55 w 55"/>
                  <a:gd name="T11" fmla="*/ 15 h 33"/>
                </a:gdLst>
                <a:ahLst/>
                <a:cxnLst>
                  <a:cxn ang="0">
                    <a:pos x="T0" y="T1"/>
                  </a:cxn>
                  <a:cxn ang="0">
                    <a:pos x="T2" y="T3"/>
                  </a:cxn>
                  <a:cxn ang="0">
                    <a:pos x="T4" y="T5"/>
                  </a:cxn>
                  <a:cxn ang="0">
                    <a:pos x="T6" y="T7"/>
                  </a:cxn>
                  <a:cxn ang="0">
                    <a:pos x="T8" y="T9"/>
                  </a:cxn>
                  <a:cxn ang="0">
                    <a:pos x="T10" y="T11"/>
                  </a:cxn>
                </a:cxnLst>
                <a:rect l="0" t="0" r="r" b="b"/>
                <a:pathLst>
                  <a:path w="55" h="33">
                    <a:moveTo>
                      <a:pt x="55" y="15"/>
                    </a:moveTo>
                    <a:cubicBezTo>
                      <a:pt x="28" y="0"/>
                      <a:pt x="28" y="0"/>
                      <a:pt x="28" y="0"/>
                    </a:cubicBezTo>
                    <a:cubicBezTo>
                      <a:pt x="0" y="16"/>
                      <a:pt x="0" y="16"/>
                      <a:pt x="0" y="16"/>
                    </a:cubicBezTo>
                    <a:cubicBezTo>
                      <a:pt x="0" y="33"/>
                      <a:pt x="0" y="33"/>
                      <a:pt x="0" y="33"/>
                    </a:cubicBezTo>
                    <a:cubicBezTo>
                      <a:pt x="13" y="32"/>
                      <a:pt x="27" y="29"/>
                      <a:pt x="40" y="23"/>
                    </a:cubicBezTo>
                    <a:cubicBezTo>
                      <a:pt x="45" y="21"/>
                      <a:pt x="50" y="18"/>
                      <a:pt x="55" y="15"/>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37" name="Freeform 45"/>
              <p:cNvSpPr>
                <a:spLocks/>
              </p:cNvSpPr>
              <p:nvPr/>
            </p:nvSpPr>
            <p:spPr bwMode="auto">
              <a:xfrm>
                <a:off x="7734300" y="3608388"/>
                <a:ext cx="112713" cy="125413"/>
              </a:xfrm>
              <a:custGeom>
                <a:avLst/>
                <a:gdLst>
                  <a:gd name="T0" fmla="*/ 58 w 58"/>
                  <a:gd name="T1" fmla="*/ 25 h 65"/>
                  <a:gd name="T2" fmla="*/ 58 w 58"/>
                  <a:gd name="T3" fmla="*/ 16 h 65"/>
                  <a:gd name="T4" fmla="*/ 29 w 58"/>
                  <a:gd name="T5" fmla="*/ 0 h 65"/>
                  <a:gd name="T6" fmla="*/ 0 w 58"/>
                  <a:gd name="T7" fmla="*/ 16 h 65"/>
                  <a:gd name="T8" fmla="*/ 0 w 58"/>
                  <a:gd name="T9" fmla="*/ 49 h 65"/>
                  <a:gd name="T10" fmla="*/ 28 w 58"/>
                  <a:gd name="T11" fmla="*/ 65 h 65"/>
                  <a:gd name="T12" fmla="*/ 58 w 58"/>
                  <a:gd name="T13" fmla="*/ 25 h 65"/>
                </a:gdLst>
                <a:ahLst/>
                <a:cxnLst>
                  <a:cxn ang="0">
                    <a:pos x="T0" y="T1"/>
                  </a:cxn>
                  <a:cxn ang="0">
                    <a:pos x="T2" y="T3"/>
                  </a:cxn>
                  <a:cxn ang="0">
                    <a:pos x="T4" y="T5"/>
                  </a:cxn>
                  <a:cxn ang="0">
                    <a:pos x="T6" y="T7"/>
                  </a:cxn>
                  <a:cxn ang="0">
                    <a:pos x="T8" y="T9"/>
                  </a:cxn>
                  <a:cxn ang="0">
                    <a:pos x="T10" y="T11"/>
                  </a:cxn>
                  <a:cxn ang="0">
                    <a:pos x="T12" y="T13"/>
                  </a:cxn>
                </a:cxnLst>
                <a:rect l="0" t="0" r="r" b="b"/>
                <a:pathLst>
                  <a:path w="58" h="65">
                    <a:moveTo>
                      <a:pt x="58" y="25"/>
                    </a:moveTo>
                    <a:cubicBezTo>
                      <a:pt x="58" y="16"/>
                      <a:pt x="58" y="16"/>
                      <a:pt x="58" y="16"/>
                    </a:cubicBezTo>
                    <a:cubicBezTo>
                      <a:pt x="29" y="0"/>
                      <a:pt x="29" y="0"/>
                      <a:pt x="29" y="0"/>
                    </a:cubicBezTo>
                    <a:cubicBezTo>
                      <a:pt x="0" y="16"/>
                      <a:pt x="0" y="16"/>
                      <a:pt x="0" y="16"/>
                    </a:cubicBezTo>
                    <a:cubicBezTo>
                      <a:pt x="0" y="49"/>
                      <a:pt x="0" y="49"/>
                      <a:pt x="0" y="49"/>
                    </a:cubicBezTo>
                    <a:cubicBezTo>
                      <a:pt x="28" y="65"/>
                      <a:pt x="28" y="65"/>
                      <a:pt x="28" y="65"/>
                    </a:cubicBezTo>
                    <a:cubicBezTo>
                      <a:pt x="39" y="56"/>
                      <a:pt x="49" y="42"/>
                      <a:pt x="58" y="25"/>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38" name="Freeform 46"/>
              <p:cNvSpPr>
                <a:spLocks/>
              </p:cNvSpPr>
              <p:nvPr/>
            </p:nvSpPr>
            <p:spPr bwMode="auto">
              <a:xfrm>
                <a:off x="7554913" y="3709988"/>
                <a:ext cx="112713" cy="66675"/>
              </a:xfrm>
              <a:custGeom>
                <a:avLst/>
                <a:gdLst>
                  <a:gd name="T0" fmla="*/ 58 w 58"/>
                  <a:gd name="T1" fmla="*/ 33 h 34"/>
                  <a:gd name="T2" fmla="*/ 58 w 58"/>
                  <a:gd name="T3" fmla="*/ 16 h 34"/>
                  <a:gd name="T4" fmla="*/ 29 w 58"/>
                  <a:gd name="T5" fmla="*/ 0 h 34"/>
                  <a:gd name="T6" fmla="*/ 0 w 58"/>
                  <a:gd name="T7" fmla="*/ 16 h 34"/>
                  <a:gd name="T8" fmla="*/ 0 w 58"/>
                  <a:gd name="T9" fmla="*/ 22 h 34"/>
                  <a:gd name="T10" fmla="*/ 58 w 58"/>
                  <a:gd name="T11" fmla="*/ 33 h 34"/>
                </a:gdLst>
                <a:ahLst/>
                <a:cxnLst>
                  <a:cxn ang="0">
                    <a:pos x="T0" y="T1"/>
                  </a:cxn>
                  <a:cxn ang="0">
                    <a:pos x="T2" y="T3"/>
                  </a:cxn>
                  <a:cxn ang="0">
                    <a:pos x="T4" y="T5"/>
                  </a:cxn>
                  <a:cxn ang="0">
                    <a:pos x="T6" y="T7"/>
                  </a:cxn>
                  <a:cxn ang="0">
                    <a:pos x="T8" y="T9"/>
                  </a:cxn>
                  <a:cxn ang="0">
                    <a:pos x="T10" y="T11"/>
                  </a:cxn>
                </a:cxnLst>
                <a:rect l="0" t="0" r="r" b="b"/>
                <a:pathLst>
                  <a:path w="58" h="34">
                    <a:moveTo>
                      <a:pt x="58" y="33"/>
                    </a:moveTo>
                    <a:cubicBezTo>
                      <a:pt x="58" y="16"/>
                      <a:pt x="58" y="16"/>
                      <a:pt x="58" y="16"/>
                    </a:cubicBezTo>
                    <a:cubicBezTo>
                      <a:pt x="29" y="0"/>
                      <a:pt x="29" y="0"/>
                      <a:pt x="29" y="0"/>
                    </a:cubicBezTo>
                    <a:cubicBezTo>
                      <a:pt x="0" y="16"/>
                      <a:pt x="0" y="16"/>
                      <a:pt x="0" y="16"/>
                    </a:cubicBezTo>
                    <a:cubicBezTo>
                      <a:pt x="0" y="22"/>
                      <a:pt x="0" y="22"/>
                      <a:pt x="0" y="22"/>
                    </a:cubicBezTo>
                    <a:cubicBezTo>
                      <a:pt x="18" y="30"/>
                      <a:pt x="38" y="34"/>
                      <a:pt x="58" y="33"/>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39" name="Freeform 47"/>
              <p:cNvSpPr>
                <a:spLocks/>
              </p:cNvSpPr>
              <p:nvPr/>
            </p:nvSpPr>
            <p:spPr bwMode="auto">
              <a:xfrm>
                <a:off x="7491413" y="3709988"/>
                <a:ext cx="55563" cy="39688"/>
              </a:xfrm>
              <a:custGeom>
                <a:avLst/>
                <a:gdLst>
                  <a:gd name="T0" fmla="*/ 29 w 29"/>
                  <a:gd name="T1" fmla="*/ 16 h 20"/>
                  <a:gd name="T2" fmla="*/ 0 w 29"/>
                  <a:gd name="T3" fmla="*/ 0 h 20"/>
                  <a:gd name="T4" fmla="*/ 0 w 29"/>
                  <a:gd name="T5" fmla="*/ 0 h 20"/>
                  <a:gd name="T6" fmla="*/ 29 w 29"/>
                  <a:gd name="T7" fmla="*/ 20 h 20"/>
                  <a:gd name="T8" fmla="*/ 29 w 29"/>
                  <a:gd name="T9" fmla="*/ 16 h 20"/>
                </a:gdLst>
                <a:ahLst/>
                <a:cxnLst>
                  <a:cxn ang="0">
                    <a:pos x="T0" y="T1"/>
                  </a:cxn>
                  <a:cxn ang="0">
                    <a:pos x="T2" y="T3"/>
                  </a:cxn>
                  <a:cxn ang="0">
                    <a:pos x="T4" y="T5"/>
                  </a:cxn>
                  <a:cxn ang="0">
                    <a:pos x="T6" y="T7"/>
                  </a:cxn>
                  <a:cxn ang="0">
                    <a:pos x="T8" y="T9"/>
                  </a:cxn>
                </a:cxnLst>
                <a:rect l="0" t="0" r="r" b="b"/>
                <a:pathLst>
                  <a:path w="29" h="20">
                    <a:moveTo>
                      <a:pt x="29" y="16"/>
                    </a:moveTo>
                    <a:cubicBezTo>
                      <a:pt x="0" y="0"/>
                      <a:pt x="0" y="0"/>
                      <a:pt x="0" y="0"/>
                    </a:cubicBezTo>
                    <a:cubicBezTo>
                      <a:pt x="0" y="0"/>
                      <a:pt x="0" y="0"/>
                      <a:pt x="0" y="0"/>
                    </a:cubicBezTo>
                    <a:cubicBezTo>
                      <a:pt x="9" y="8"/>
                      <a:pt x="19" y="15"/>
                      <a:pt x="29" y="20"/>
                    </a:cubicBezTo>
                    <a:lnTo>
                      <a:pt x="29" y="16"/>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40" name="Freeform 48"/>
              <p:cNvSpPr>
                <a:spLocks/>
              </p:cNvSpPr>
              <p:nvPr/>
            </p:nvSpPr>
            <p:spPr bwMode="auto">
              <a:xfrm>
                <a:off x="7316788" y="2270125"/>
                <a:ext cx="112713" cy="127000"/>
              </a:xfrm>
              <a:custGeom>
                <a:avLst/>
                <a:gdLst>
                  <a:gd name="T0" fmla="*/ 0 w 58"/>
                  <a:gd name="T1" fmla="*/ 49 h 66"/>
                  <a:gd name="T2" fmla="*/ 29 w 58"/>
                  <a:gd name="T3" fmla="*/ 66 h 66"/>
                  <a:gd name="T4" fmla="*/ 58 w 58"/>
                  <a:gd name="T5" fmla="*/ 49 h 66"/>
                  <a:gd name="T6" fmla="*/ 58 w 58"/>
                  <a:gd name="T7" fmla="*/ 16 h 66"/>
                  <a:gd name="T8" fmla="*/ 29 w 58"/>
                  <a:gd name="T9" fmla="*/ 0 h 66"/>
                  <a:gd name="T10" fmla="*/ 21 w 58"/>
                  <a:gd name="T11" fmla="*/ 5 h 66"/>
                  <a:gd name="T12" fmla="*/ 0 w 58"/>
                  <a:gd name="T13" fmla="*/ 33 h 66"/>
                  <a:gd name="T14" fmla="*/ 0 w 58"/>
                  <a:gd name="T15" fmla="*/ 49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6">
                    <a:moveTo>
                      <a:pt x="0" y="49"/>
                    </a:moveTo>
                    <a:cubicBezTo>
                      <a:pt x="29" y="66"/>
                      <a:pt x="29" y="66"/>
                      <a:pt x="29" y="66"/>
                    </a:cubicBezTo>
                    <a:cubicBezTo>
                      <a:pt x="58" y="49"/>
                      <a:pt x="58" y="49"/>
                      <a:pt x="58" y="49"/>
                    </a:cubicBezTo>
                    <a:cubicBezTo>
                      <a:pt x="58" y="16"/>
                      <a:pt x="58" y="16"/>
                      <a:pt x="58" y="16"/>
                    </a:cubicBezTo>
                    <a:cubicBezTo>
                      <a:pt x="29" y="0"/>
                      <a:pt x="29" y="0"/>
                      <a:pt x="29" y="0"/>
                    </a:cubicBezTo>
                    <a:cubicBezTo>
                      <a:pt x="21" y="5"/>
                      <a:pt x="21" y="5"/>
                      <a:pt x="21" y="5"/>
                    </a:cubicBezTo>
                    <a:cubicBezTo>
                      <a:pt x="14" y="14"/>
                      <a:pt x="7" y="24"/>
                      <a:pt x="0" y="33"/>
                    </a:cubicBezTo>
                    <a:lnTo>
                      <a:pt x="0"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41" name="Freeform 49"/>
              <p:cNvSpPr>
                <a:spLocks/>
              </p:cNvSpPr>
              <p:nvPr/>
            </p:nvSpPr>
            <p:spPr bwMode="auto">
              <a:xfrm>
                <a:off x="7318375" y="2887663"/>
                <a:ext cx="111125" cy="127000"/>
              </a:xfrm>
              <a:custGeom>
                <a:avLst/>
                <a:gdLst>
                  <a:gd name="T0" fmla="*/ 57 w 57"/>
                  <a:gd name="T1" fmla="*/ 49 h 66"/>
                  <a:gd name="T2" fmla="*/ 57 w 57"/>
                  <a:gd name="T3" fmla="*/ 16 h 66"/>
                  <a:gd name="T4" fmla="*/ 28 w 57"/>
                  <a:gd name="T5" fmla="*/ 0 h 66"/>
                  <a:gd name="T6" fmla="*/ 0 w 57"/>
                  <a:gd name="T7" fmla="*/ 16 h 66"/>
                  <a:gd name="T8" fmla="*/ 11 w 57"/>
                  <a:gd name="T9" fmla="*/ 56 h 66"/>
                  <a:gd name="T10" fmla="*/ 28 w 57"/>
                  <a:gd name="T11" fmla="*/ 66 h 66"/>
                  <a:gd name="T12" fmla="*/ 57 w 57"/>
                  <a:gd name="T13" fmla="*/ 49 h 66"/>
                </a:gdLst>
                <a:ahLst/>
                <a:cxnLst>
                  <a:cxn ang="0">
                    <a:pos x="T0" y="T1"/>
                  </a:cxn>
                  <a:cxn ang="0">
                    <a:pos x="T2" y="T3"/>
                  </a:cxn>
                  <a:cxn ang="0">
                    <a:pos x="T4" y="T5"/>
                  </a:cxn>
                  <a:cxn ang="0">
                    <a:pos x="T6" y="T7"/>
                  </a:cxn>
                  <a:cxn ang="0">
                    <a:pos x="T8" y="T9"/>
                  </a:cxn>
                  <a:cxn ang="0">
                    <a:pos x="T10" y="T11"/>
                  </a:cxn>
                  <a:cxn ang="0">
                    <a:pos x="T12" y="T13"/>
                  </a:cxn>
                </a:cxnLst>
                <a:rect l="0" t="0" r="r" b="b"/>
                <a:pathLst>
                  <a:path w="57" h="66">
                    <a:moveTo>
                      <a:pt x="57" y="49"/>
                    </a:moveTo>
                    <a:cubicBezTo>
                      <a:pt x="57" y="16"/>
                      <a:pt x="57" y="16"/>
                      <a:pt x="57" y="16"/>
                    </a:cubicBezTo>
                    <a:cubicBezTo>
                      <a:pt x="28" y="0"/>
                      <a:pt x="28" y="0"/>
                      <a:pt x="28" y="0"/>
                    </a:cubicBezTo>
                    <a:cubicBezTo>
                      <a:pt x="0" y="16"/>
                      <a:pt x="0" y="16"/>
                      <a:pt x="0" y="16"/>
                    </a:cubicBezTo>
                    <a:cubicBezTo>
                      <a:pt x="4" y="29"/>
                      <a:pt x="7" y="42"/>
                      <a:pt x="11" y="56"/>
                    </a:cubicBezTo>
                    <a:cubicBezTo>
                      <a:pt x="28" y="66"/>
                      <a:pt x="28" y="66"/>
                      <a:pt x="28" y="66"/>
                    </a:cubicBezTo>
                    <a:lnTo>
                      <a:pt x="57"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42" name="Freeform 50"/>
              <p:cNvSpPr>
                <a:spLocks/>
              </p:cNvSpPr>
              <p:nvPr/>
            </p:nvSpPr>
            <p:spPr bwMode="auto">
              <a:xfrm>
                <a:off x="7362825" y="3092450"/>
                <a:ext cx="66675" cy="122238"/>
              </a:xfrm>
              <a:custGeom>
                <a:avLst/>
                <a:gdLst>
                  <a:gd name="T0" fmla="*/ 11 w 34"/>
                  <a:gd name="T1" fmla="*/ 63 h 63"/>
                  <a:gd name="T2" fmla="*/ 34 w 34"/>
                  <a:gd name="T3" fmla="*/ 50 h 63"/>
                  <a:gd name="T4" fmla="*/ 34 w 34"/>
                  <a:gd name="T5" fmla="*/ 17 h 63"/>
                  <a:gd name="T6" fmla="*/ 5 w 34"/>
                  <a:gd name="T7" fmla="*/ 0 h 63"/>
                  <a:gd name="T8" fmla="*/ 0 w 34"/>
                  <a:gd name="T9" fmla="*/ 3 h 63"/>
                  <a:gd name="T10" fmla="*/ 11 w 34"/>
                  <a:gd name="T11" fmla="*/ 63 h 63"/>
                </a:gdLst>
                <a:ahLst/>
                <a:cxnLst>
                  <a:cxn ang="0">
                    <a:pos x="T0" y="T1"/>
                  </a:cxn>
                  <a:cxn ang="0">
                    <a:pos x="T2" y="T3"/>
                  </a:cxn>
                  <a:cxn ang="0">
                    <a:pos x="T4" y="T5"/>
                  </a:cxn>
                  <a:cxn ang="0">
                    <a:pos x="T6" y="T7"/>
                  </a:cxn>
                  <a:cxn ang="0">
                    <a:pos x="T8" y="T9"/>
                  </a:cxn>
                  <a:cxn ang="0">
                    <a:pos x="T10" y="T11"/>
                  </a:cxn>
                </a:cxnLst>
                <a:rect l="0" t="0" r="r" b="b"/>
                <a:pathLst>
                  <a:path w="34" h="63">
                    <a:moveTo>
                      <a:pt x="11" y="63"/>
                    </a:moveTo>
                    <a:cubicBezTo>
                      <a:pt x="34" y="50"/>
                      <a:pt x="34" y="50"/>
                      <a:pt x="34" y="50"/>
                    </a:cubicBezTo>
                    <a:cubicBezTo>
                      <a:pt x="34" y="17"/>
                      <a:pt x="34" y="17"/>
                      <a:pt x="34" y="17"/>
                    </a:cubicBezTo>
                    <a:cubicBezTo>
                      <a:pt x="5" y="0"/>
                      <a:pt x="5" y="0"/>
                      <a:pt x="5" y="0"/>
                    </a:cubicBezTo>
                    <a:cubicBezTo>
                      <a:pt x="0" y="3"/>
                      <a:pt x="0" y="3"/>
                      <a:pt x="0" y="3"/>
                    </a:cubicBezTo>
                    <a:cubicBezTo>
                      <a:pt x="5" y="22"/>
                      <a:pt x="8" y="42"/>
                      <a:pt x="11" y="63"/>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43" name="Freeform 51"/>
              <p:cNvSpPr>
                <a:spLocks/>
              </p:cNvSpPr>
              <p:nvPr/>
            </p:nvSpPr>
            <p:spPr bwMode="auto">
              <a:xfrm>
                <a:off x="7396163" y="3311525"/>
                <a:ext cx="33338" cy="100013"/>
              </a:xfrm>
              <a:custGeom>
                <a:avLst/>
                <a:gdLst>
                  <a:gd name="T0" fmla="*/ 2 w 17"/>
                  <a:gd name="T1" fmla="*/ 52 h 52"/>
                  <a:gd name="T2" fmla="*/ 17 w 17"/>
                  <a:gd name="T3" fmla="*/ 43 h 52"/>
                  <a:gd name="T4" fmla="*/ 17 w 17"/>
                  <a:gd name="T5" fmla="*/ 10 h 52"/>
                  <a:gd name="T6" fmla="*/ 0 w 17"/>
                  <a:gd name="T7" fmla="*/ 0 h 52"/>
                  <a:gd name="T8" fmla="*/ 2 w 17"/>
                  <a:gd name="T9" fmla="*/ 52 h 52"/>
                </a:gdLst>
                <a:ahLst/>
                <a:cxnLst>
                  <a:cxn ang="0">
                    <a:pos x="T0" y="T1"/>
                  </a:cxn>
                  <a:cxn ang="0">
                    <a:pos x="T2" y="T3"/>
                  </a:cxn>
                  <a:cxn ang="0">
                    <a:pos x="T4" y="T5"/>
                  </a:cxn>
                  <a:cxn ang="0">
                    <a:pos x="T6" y="T7"/>
                  </a:cxn>
                  <a:cxn ang="0">
                    <a:pos x="T8" y="T9"/>
                  </a:cxn>
                </a:cxnLst>
                <a:rect l="0" t="0" r="r" b="b"/>
                <a:pathLst>
                  <a:path w="17" h="52">
                    <a:moveTo>
                      <a:pt x="2" y="52"/>
                    </a:moveTo>
                    <a:cubicBezTo>
                      <a:pt x="17" y="43"/>
                      <a:pt x="17" y="43"/>
                      <a:pt x="17" y="43"/>
                    </a:cubicBezTo>
                    <a:cubicBezTo>
                      <a:pt x="17" y="10"/>
                      <a:pt x="17" y="10"/>
                      <a:pt x="17" y="10"/>
                    </a:cubicBezTo>
                    <a:cubicBezTo>
                      <a:pt x="0" y="0"/>
                      <a:pt x="0" y="0"/>
                      <a:pt x="0" y="0"/>
                    </a:cubicBezTo>
                    <a:cubicBezTo>
                      <a:pt x="1" y="17"/>
                      <a:pt x="2" y="34"/>
                      <a:pt x="2" y="52"/>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44" name="Freeform 52"/>
              <p:cNvSpPr>
                <a:spLocks/>
              </p:cNvSpPr>
              <p:nvPr/>
            </p:nvSpPr>
            <p:spPr bwMode="auto">
              <a:xfrm>
                <a:off x="7386638" y="3195638"/>
                <a:ext cx="101600" cy="127000"/>
              </a:xfrm>
              <a:custGeom>
                <a:avLst/>
                <a:gdLst>
                  <a:gd name="T0" fmla="*/ 52 w 52"/>
                  <a:gd name="T1" fmla="*/ 50 h 66"/>
                  <a:gd name="T2" fmla="*/ 52 w 52"/>
                  <a:gd name="T3" fmla="*/ 17 h 66"/>
                  <a:gd name="T4" fmla="*/ 24 w 52"/>
                  <a:gd name="T5" fmla="*/ 0 h 66"/>
                  <a:gd name="T6" fmla="*/ 0 w 52"/>
                  <a:gd name="T7" fmla="*/ 14 h 66"/>
                  <a:gd name="T8" fmla="*/ 5 w 52"/>
                  <a:gd name="T9" fmla="*/ 55 h 66"/>
                  <a:gd name="T10" fmla="*/ 24 w 52"/>
                  <a:gd name="T11" fmla="*/ 66 h 66"/>
                  <a:gd name="T12" fmla="*/ 52 w 52"/>
                  <a:gd name="T13" fmla="*/ 50 h 66"/>
                </a:gdLst>
                <a:ahLst/>
                <a:cxnLst>
                  <a:cxn ang="0">
                    <a:pos x="T0" y="T1"/>
                  </a:cxn>
                  <a:cxn ang="0">
                    <a:pos x="T2" y="T3"/>
                  </a:cxn>
                  <a:cxn ang="0">
                    <a:pos x="T4" y="T5"/>
                  </a:cxn>
                  <a:cxn ang="0">
                    <a:pos x="T6" y="T7"/>
                  </a:cxn>
                  <a:cxn ang="0">
                    <a:pos x="T8" y="T9"/>
                  </a:cxn>
                  <a:cxn ang="0">
                    <a:pos x="T10" y="T11"/>
                  </a:cxn>
                  <a:cxn ang="0">
                    <a:pos x="T12" y="T13"/>
                  </a:cxn>
                </a:cxnLst>
                <a:rect l="0" t="0" r="r" b="b"/>
                <a:pathLst>
                  <a:path w="52" h="66">
                    <a:moveTo>
                      <a:pt x="52" y="50"/>
                    </a:moveTo>
                    <a:cubicBezTo>
                      <a:pt x="52" y="17"/>
                      <a:pt x="52" y="17"/>
                      <a:pt x="52" y="17"/>
                    </a:cubicBezTo>
                    <a:cubicBezTo>
                      <a:pt x="24" y="0"/>
                      <a:pt x="24" y="0"/>
                      <a:pt x="24" y="0"/>
                    </a:cubicBezTo>
                    <a:cubicBezTo>
                      <a:pt x="0" y="14"/>
                      <a:pt x="0" y="14"/>
                      <a:pt x="0" y="14"/>
                    </a:cubicBezTo>
                    <a:cubicBezTo>
                      <a:pt x="2" y="27"/>
                      <a:pt x="3" y="41"/>
                      <a:pt x="5" y="55"/>
                    </a:cubicBezTo>
                    <a:cubicBezTo>
                      <a:pt x="24" y="66"/>
                      <a:pt x="24" y="66"/>
                      <a:pt x="24" y="66"/>
                    </a:cubicBezTo>
                    <a:lnTo>
                      <a:pt x="52" y="5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45" name="Freeform 53"/>
              <p:cNvSpPr>
                <a:spLocks/>
              </p:cNvSpPr>
              <p:nvPr/>
            </p:nvSpPr>
            <p:spPr bwMode="auto">
              <a:xfrm>
                <a:off x="7400925" y="3521075"/>
                <a:ext cx="28575" cy="82550"/>
              </a:xfrm>
              <a:custGeom>
                <a:avLst/>
                <a:gdLst>
                  <a:gd name="T0" fmla="*/ 15 w 15"/>
                  <a:gd name="T1" fmla="*/ 8 h 43"/>
                  <a:gd name="T2" fmla="*/ 0 w 15"/>
                  <a:gd name="T3" fmla="*/ 0 h 43"/>
                  <a:gd name="T4" fmla="*/ 11 w 15"/>
                  <a:gd name="T5" fmla="*/ 43 h 43"/>
                  <a:gd name="T6" fmla="*/ 15 w 15"/>
                  <a:gd name="T7" fmla="*/ 41 h 43"/>
                  <a:gd name="T8" fmla="*/ 15 w 15"/>
                  <a:gd name="T9" fmla="*/ 8 h 43"/>
                </a:gdLst>
                <a:ahLst/>
                <a:cxnLst>
                  <a:cxn ang="0">
                    <a:pos x="T0" y="T1"/>
                  </a:cxn>
                  <a:cxn ang="0">
                    <a:pos x="T2" y="T3"/>
                  </a:cxn>
                  <a:cxn ang="0">
                    <a:pos x="T4" y="T5"/>
                  </a:cxn>
                  <a:cxn ang="0">
                    <a:pos x="T6" y="T7"/>
                  </a:cxn>
                  <a:cxn ang="0">
                    <a:pos x="T8" y="T9"/>
                  </a:cxn>
                </a:cxnLst>
                <a:rect l="0" t="0" r="r" b="b"/>
                <a:pathLst>
                  <a:path w="15" h="43">
                    <a:moveTo>
                      <a:pt x="15" y="8"/>
                    </a:moveTo>
                    <a:cubicBezTo>
                      <a:pt x="0" y="0"/>
                      <a:pt x="0" y="0"/>
                      <a:pt x="0" y="0"/>
                    </a:cubicBezTo>
                    <a:cubicBezTo>
                      <a:pt x="2" y="16"/>
                      <a:pt x="6" y="30"/>
                      <a:pt x="11" y="43"/>
                    </a:cubicBezTo>
                    <a:cubicBezTo>
                      <a:pt x="15" y="41"/>
                      <a:pt x="15" y="41"/>
                      <a:pt x="15" y="41"/>
                    </a:cubicBezTo>
                    <a:lnTo>
                      <a:pt x="15" y="8"/>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46" name="Freeform 54"/>
              <p:cNvSpPr>
                <a:spLocks/>
              </p:cNvSpPr>
              <p:nvPr/>
            </p:nvSpPr>
            <p:spPr bwMode="auto">
              <a:xfrm>
                <a:off x="7396163" y="3400425"/>
                <a:ext cx="92075" cy="130175"/>
              </a:xfrm>
              <a:custGeom>
                <a:avLst/>
                <a:gdLst>
                  <a:gd name="T0" fmla="*/ 47 w 47"/>
                  <a:gd name="T1" fmla="*/ 50 h 67"/>
                  <a:gd name="T2" fmla="*/ 47 w 47"/>
                  <a:gd name="T3" fmla="*/ 17 h 67"/>
                  <a:gd name="T4" fmla="*/ 19 w 47"/>
                  <a:gd name="T5" fmla="*/ 0 h 67"/>
                  <a:gd name="T6" fmla="*/ 2 w 47"/>
                  <a:gd name="T7" fmla="*/ 10 h 67"/>
                  <a:gd name="T8" fmla="*/ 0 w 47"/>
                  <a:gd name="T9" fmla="*/ 46 h 67"/>
                  <a:gd name="T10" fmla="*/ 1 w 47"/>
                  <a:gd name="T11" fmla="*/ 57 h 67"/>
                  <a:gd name="T12" fmla="*/ 19 w 47"/>
                  <a:gd name="T13" fmla="*/ 67 h 67"/>
                  <a:gd name="T14" fmla="*/ 47 w 47"/>
                  <a:gd name="T15" fmla="*/ 5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7">
                    <a:moveTo>
                      <a:pt x="47" y="50"/>
                    </a:moveTo>
                    <a:cubicBezTo>
                      <a:pt x="47" y="17"/>
                      <a:pt x="47" y="17"/>
                      <a:pt x="47" y="17"/>
                    </a:cubicBezTo>
                    <a:cubicBezTo>
                      <a:pt x="19" y="0"/>
                      <a:pt x="19" y="0"/>
                      <a:pt x="19" y="0"/>
                    </a:cubicBezTo>
                    <a:cubicBezTo>
                      <a:pt x="2" y="10"/>
                      <a:pt x="2" y="10"/>
                      <a:pt x="2" y="10"/>
                    </a:cubicBezTo>
                    <a:cubicBezTo>
                      <a:pt x="2" y="22"/>
                      <a:pt x="1" y="34"/>
                      <a:pt x="0" y="46"/>
                    </a:cubicBezTo>
                    <a:cubicBezTo>
                      <a:pt x="1" y="49"/>
                      <a:pt x="1" y="53"/>
                      <a:pt x="1" y="57"/>
                    </a:cubicBezTo>
                    <a:cubicBezTo>
                      <a:pt x="19" y="67"/>
                      <a:pt x="19" y="67"/>
                      <a:pt x="19" y="67"/>
                    </a:cubicBezTo>
                    <a:lnTo>
                      <a:pt x="47" y="5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47" name="Freeform 55"/>
              <p:cNvSpPr>
                <a:spLocks/>
              </p:cNvSpPr>
              <p:nvPr/>
            </p:nvSpPr>
            <p:spPr bwMode="auto">
              <a:xfrm>
                <a:off x="7424738" y="3608388"/>
                <a:ext cx="63500" cy="96838"/>
              </a:xfrm>
              <a:custGeom>
                <a:avLst/>
                <a:gdLst>
                  <a:gd name="T0" fmla="*/ 32 w 32"/>
                  <a:gd name="T1" fmla="*/ 49 h 50"/>
                  <a:gd name="T2" fmla="*/ 32 w 32"/>
                  <a:gd name="T3" fmla="*/ 16 h 50"/>
                  <a:gd name="T4" fmla="*/ 4 w 32"/>
                  <a:gd name="T5" fmla="*/ 0 h 50"/>
                  <a:gd name="T6" fmla="*/ 0 w 32"/>
                  <a:gd name="T7" fmla="*/ 2 h 50"/>
                  <a:gd name="T8" fmla="*/ 31 w 32"/>
                  <a:gd name="T9" fmla="*/ 50 h 50"/>
                  <a:gd name="T10" fmla="*/ 32 w 32"/>
                  <a:gd name="T11" fmla="*/ 49 h 50"/>
                </a:gdLst>
                <a:ahLst/>
                <a:cxnLst>
                  <a:cxn ang="0">
                    <a:pos x="T0" y="T1"/>
                  </a:cxn>
                  <a:cxn ang="0">
                    <a:pos x="T2" y="T3"/>
                  </a:cxn>
                  <a:cxn ang="0">
                    <a:pos x="T4" y="T5"/>
                  </a:cxn>
                  <a:cxn ang="0">
                    <a:pos x="T6" y="T7"/>
                  </a:cxn>
                  <a:cxn ang="0">
                    <a:pos x="T8" y="T9"/>
                  </a:cxn>
                  <a:cxn ang="0">
                    <a:pos x="T10" y="T11"/>
                  </a:cxn>
                </a:cxnLst>
                <a:rect l="0" t="0" r="r" b="b"/>
                <a:pathLst>
                  <a:path w="32" h="50">
                    <a:moveTo>
                      <a:pt x="32" y="49"/>
                    </a:moveTo>
                    <a:cubicBezTo>
                      <a:pt x="32" y="16"/>
                      <a:pt x="32" y="16"/>
                      <a:pt x="32" y="16"/>
                    </a:cubicBezTo>
                    <a:cubicBezTo>
                      <a:pt x="4" y="0"/>
                      <a:pt x="4" y="0"/>
                      <a:pt x="4" y="0"/>
                    </a:cubicBezTo>
                    <a:cubicBezTo>
                      <a:pt x="0" y="2"/>
                      <a:pt x="0" y="2"/>
                      <a:pt x="0" y="2"/>
                    </a:cubicBezTo>
                    <a:cubicBezTo>
                      <a:pt x="8" y="22"/>
                      <a:pt x="18" y="37"/>
                      <a:pt x="31" y="50"/>
                    </a:cubicBezTo>
                    <a:lnTo>
                      <a:pt x="32"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48" name="Freeform 56"/>
              <p:cNvSpPr>
                <a:spLocks/>
              </p:cNvSpPr>
              <p:nvPr/>
            </p:nvSpPr>
            <p:spPr bwMode="auto">
              <a:xfrm>
                <a:off x="7292975" y="2346325"/>
                <a:ext cx="15875" cy="28575"/>
              </a:xfrm>
              <a:custGeom>
                <a:avLst/>
                <a:gdLst>
                  <a:gd name="T0" fmla="*/ 0 w 8"/>
                  <a:gd name="T1" fmla="*/ 14 h 14"/>
                  <a:gd name="T2" fmla="*/ 8 w 8"/>
                  <a:gd name="T3" fmla="*/ 9 h 14"/>
                  <a:gd name="T4" fmla="*/ 8 w 8"/>
                  <a:gd name="T5" fmla="*/ 0 h 14"/>
                  <a:gd name="T6" fmla="*/ 0 w 8"/>
                  <a:gd name="T7" fmla="*/ 14 h 14"/>
                </a:gdLst>
                <a:ahLst/>
                <a:cxnLst>
                  <a:cxn ang="0">
                    <a:pos x="T0" y="T1"/>
                  </a:cxn>
                  <a:cxn ang="0">
                    <a:pos x="T2" y="T3"/>
                  </a:cxn>
                  <a:cxn ang="0">
                    <a:pos x="T4" y="T5"/>
                  </a:cxn>
                  <a:cxn ang="0">
                    <a:pos x="T6" y="T7"/>
                  </a:cxn>
                </a:cxnLst>
                <a:rect l="0" t="0" r="r" b="b"/>
                <a:pathLst>
                  <a:path w="8" h="14">
                    <a:moveTo>
                      <a:pt x="0" y="14"/>
                    </a:moveTo>
                    <a:cubicBezTo>
                      <a:pt x="8" y="9"/>
                      <a:pt x="8" y="9"/>
                      <a:pt x="8" y="9"/>
                    </a:cubicBezTo>
                    <a:cubicBezTo>
                      <a:pt x="8" y="0"/>
                      <a:pt x="8" y="0"/>
                      <a:pt x="8" y="0"/>
                    </a:cubicBezTo>
                    <a:cubicBezTo>
                      <a:pt x="5" y="4"/>
                      <a:pt x="3" y="9"/>
                      <a:pt x="0" y="14"/>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49" name="Freeform 57"/>
              <p:cNvSpPr>
                <a:spLocks/>
              </p:cNvSpPr>
              <p:nvPr/>
            </p:nvSpPr>
            <p:spPr bwMode="auto">
              <a:xfrm>
                <a:off x="7248525" y="2476500"/>
                <a:ext cx="60325" cy="127000"/>
              </a:xfrm>
              <a:custGeom>
                <a:avLst/>
                <a:gdLst>
                  <a:gd name="T0" fmla="*/ 31 w 31"/>
                  <a:gd name="T1" fmla="*/ 49 h 65"/>
                  <a:gd name="T2" fmla="*/ 31 w 31"/>
                  <a:gd name="T3" fmla="*/ 16 h 65"/>
                  <a:gd name="T4" fmla="*/ 5 w 31"/>
                  <a:gd name="T5" fmla="*/ 0 h 65"/>
                  <a:gd name="T6" fmla="*/ 2 w 31"/>
                  <a:gd name="T7" fmla="*/ 65 h 65"/>
                  <a:gd name="T8" fmla="*/ 3 w 31"/>
                  <a:gd name="T9" fmla="*/ 65 h 65"/>
                  <a:gd name="T10" fmla="*/ 31 w 31"/>
                  <a:gd name="T11" fmla="*/ 49 h 65"/>
                </a:gdLst>
                <a:ahLst/>
                <a:cxnLst>
                  <a:cxn ang="0">
                    <a:pos x="T0" y="T1"/>
                  </a:cxn>
                  <a:cxn ang="0">
                    <a:pos x="T2" y="T3"/>
                  </a:cxn>
                  <a:cxn ang="0">
                    <a:pos x="T4" y="T5"/>
                  </a:cxn>
                  <a:cxn ang="0">
                    <a:pos x="T6" y="T7"/>
                  </a:cxn>
                  <a:cxn ang="0">
                    <a:pos x="T8" y="T9"/>
                  </a:cxn>
                  <a:cxn ang="0">
                    <a:pos x="T10" y="T11"/>
                  </a:cxn>
                </a:cxnLst>
                <a:rect l="0" t="0" r="r" b="b"/>
                <a:pathLst>
                  <a:path w="31" h="65">
                    <a:moveTo>
                      <a:pt x="31" y="49"/>
                    </a:moveTo>
                    <a:cubicBezTo>
                      <a:pt x="31" y="16"/>
                      <a:pt x="31" y="16"/>
                      <a:pt x="31" y="16"/>
                    </a:cubicBezTo>
                    <a:cubicBezTo>
                      <a:pt x="5" y="0"/>
                      <a:pt x="5" y="0"/>
                      <a:pt x="5" y="0"/>
                    </a:cubicBezTo>
                    <a:cubicBezTo>
                      <a:pt x="1" y="21"/>
                      <a:pt x="0" y="43"/>
                      <a:pt x="2" y="65"/>
                    </a:cubicBezTo>
                    <a:cubicBezTo>
                      <a:pt x="3" y="65"/>
                      <a:pt x="3" y="65"/>
                      <a:pt x="3" y="65"/>
                    </a:cubicBezTo>
                    <a:lnTo>
                      <a:pt x="31"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50" name="Freeform 58"/>
              <p:cNvSpPr>
                <a:spLocks/>
              </p:cNvSpPr>
              <p:nvPr/>
            </p:nvSpPr>
            <p:spPr bwMode="auto">
              <a:xfrm>
                <a:off x="7261225" y="2371725"/>
                <a:ext cx="107950" cy="128588"/>
              </a:xfrm>
              <a:custGeom>
                <a:avLst/>
                <a:gdLst>
                  <a:gd name="T0" fmla="*/ 0 w 56"/>
                  <a:gd name="T1" fmla="*/ 50 h 66"/>
                  <a:gd name="T2" fmla="*/ 27 w 56"/>
                  <a:gd name="T3" fmla="*/ 66 h 66"/>
                  <a:gd name="T4" fmla="*/ 56 w 56"/>
                  <a:gd name="T5" fmla="*/ 50 h 66"/>
                  <a:gd name="T6" fmla="*/ 56 w 56"/>
                  <a:gd name="T7" fmla="*/ 17 h 66"/>
                  <a:gd name="T8" fmla="*/ 27 w 56"/>
                  <a:gd name="T9" fmla="*/ 0 h 66"/>
                  <a:gd name="T10" fmla="*/ 14 w 56"/>
                  <a:gd name="T11" fmla="*/ 8 h 66"/>
                  <a:gd name="T12" fmla="*/ 0 w 56"/>
                  <a:gd name="T13" fmla="*/ 50 h 66"/>
                </a:gdLst>
                <a:ahLst/>
                <a:cxnLst>
                  <a:cxn ang="0">
                    <a:pos x="T0" y="T1"/>
                  </a:cxn>
                  <a:cxn ang="0">
                    <a:pos x="T2" y="T3"/>
                  </a:cxn>
                  <a:cxn ang="0">
                    <a:pos x="T4" y="T5"/>
                  </a:cxn>
                  <a:cxn ang="0">
                    <a:pos x="T6" y="T7"/>
                  </a:cxn>
                  <a:cxn ang="0">
                    <a:pos x="T8" y="T9"/>
                  </a:cxn>
                  <a:cxn ang="0">
                    <a:pos x="T10" y="T11"/>
                  </a:cxn>
                  <a:cxn ang="0">
                    <a:pos x="T12" y="T13"/>
                  </a:cxn>
                </a:cxnLst>
                <a:rect l="0" t="0" r="r" b="b"/>
                <a:pathLst>
                  <a:path w="56" h="66">
                    <a:moveTo>
                      <a:pt x="0" y="50"/>
                    </a:moveTo>
                    <a:cubicBezTo>
                      <a:pt x="27" y="66"/>
                      <a:pt x="27" y="66"/>
                      <a:pt x="27" y="66"/>
                    </a:cubicBezTo>
                    <a:cubicBezTo>
                      <a:pt x="56" y="50"/>
                      <a:pt x="56" y="50"/>
                      <a:pt x="56" y="50"/>
                    </a:cubicBezTo>
                    <a:cubicBezTo>
                      <a:pt x="56" y="17"/>
                      <a:pt x="56" y="17"/>
                      <a:pt x="56" y="17"/>
                    </a:cubicBezTo>
                    <a:cubicBezTo>
                      <a:pt x="27" y="0"/>
                      <a:pt x="27" y="0"/>
                      <a:pt x="27" y="0"/>
                    </a:cubicBezTo>
                    <a:cubicBezTo>
                      <a:pt x="14" y="8"/>
                      <a:pt x="14" y="8"/>
                      <a:pt x="14" y="8"/>
                    </a:cubicBezTo>
                    <a:cubicBezTo>
                      <a:pt x="7" y="22"/>
                      <a:pt x="3" y="36"/>
                      <a:pt x="0" y="50"/>
                    </a:cubicBez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51" name="Freeform 59"/>
              <p:cNvSpPr>
                <a:spLocks/>
              </p:cNvSpPr>
              <p:nvPr/>
            </p:nvSpPr>
            <p:spPr bwMode="auto">
              <a:xfrm>
                <a:off x="7262813" y="2686050"/>
                <a:ext cx="46038" cy="104775"/>
              </a:xfrm>
              <a:custGeom>
                <a:avLst/>
                <a:gdLst>
                  <a:gd name="T0" fmla="*/ 24 w 24"/>
                  <a:gd name="T1" fmla="*/ 14 h 54"/>
                  <a:gd name="T2" fmla="*/ 0 w 24"/>
                  <a:gd name="T3" fmla="*/ 0 h 54"/>
                  <a:gd name="T4" fmla="*/ 12 w 24"/>
                  <a:gd name="T5" fmla="*/ 54 h 54"/>
                  <a:gd name="T6" fmla="*/ 24 w 24"/>
                  <a:gd name="T7" fmla="*/ 47 h 54"/>
                  <a:gd name="T8" fmla="*/ 24 w 24"/>
                  <a:gd name="T9" fmla="*/ 14 h 54"/>
                </a:gdLst>
                <a:ahLst/>
                <a:cxnLst>
                  <a:cxn ang="0">
                    <a:pos x="T0" y="T1"/>
                  </a:cxn>
                  <a:cxn ang="0">
                    <a:pos x="T2" y="T3"/>
                  </a:cxn>
                  <a:cxn ang="0">
                    <a:pos x="T4" y="T5"/>
                  </a:cxn>
                  <a:cxn ang="0">
                    <a:pos x="T6" y="T7"/>
                  </a:cxn>
                  <a:cxn ang="0">
                    <a:pos x="T8" y="T9"/>
                  </a:cxn>
                </a:cxnLst>
                <a:rect l="0" t="0" r="r" b="b"/>
                <a:pathLst>
                  <a:path w="24" h="54">
                    <a:moveTo>
                      <a:pt x="24" y="14"/>
                    </a:moveTo>
                    <a:cubicBezTo>
                      <a:pt x="0" y="0"/>
                      <a:pt x="0" y="0"/>
                      <a:pt x="0" y="0"/>
                    </a:cubicBezTo>
                    <a:cubicBezTo>
                      <a:pt x="3" y="18"/>
                      <a:pt x="7" y="36"/>
                      <a:pt x="12" y="54"/>
                    </a:cubicBezTo>
                    <a:cubicBezTo>
                      <a:pt x="24" y="47"/>
                      <a:pt x="24" y="47"/>
                      <a:pt x="24" y="47"/>
                    </a:cubicBezTo>
                    <a:lnTo>
                      <a:pt x="24" y="14"/>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52" name="Freeform 60"/>
              <p:cNvSpPr>
                <a:spLocks/>
              </p:cNvSpPr>
              <p:nvPr/>
            </p:nvSpPr>
            <p:spPr bwMode="auto">
              <a:xfrm>
                <a:off x="7288213" y="2784475"/>
                <a:ext cx="80963" cy="127000"/>
              </a:xfrm>
              <a:custGeom>
                <a:avLst/>
                <a:gdLst>
                  <a:gd name="T0" fmla="*/ 42 w 42"/>
                  <a:gd name="T1" fmla="*/ 49 h 65"/>
                  <a:gd name="T2" fmla="*/ 42 w 42"/>
                  <a:gd name="T3" fmla="*/ 16 h 65"/>
                  <a:gd name="T4" fmla="*/ 13 w 42"/>
                  <a:gd name="T5" fmla="*/ 0 h 65"/>
                  <a:gd name="T6" fmla="*/ 0 w 42"/>
                  <a:gd name="T7" fmla="*/ 7 h 65"/>
                  <a:gd name="T8" fmla="*/ 15 w 42"/>
                  <a:gd name="T9" fmla="*/ 65 h 65"/>
                  <a:gd name="T10" fmla="*/ 42 w 42"/>
                  <a:gd name="T11" fmla="*/ 49 h 65"/>
                </a:gdLst>
                <a:ahLst/>
                <a:cxnLst>
                  <a:cxn ang="0">
                    <a:pos x="T0" y="T1"/>
                  </a:cxn>
                  <a:cxn ang="0">
                    <a:pos x="T2" y="T3"/>
                  </a:cxn>
                  <a:cxn ang="0">
                    <a:pos x="T4" y="T5"/>
                  </a:cxn>
                  <a:cxn ang="0">
                    <a:pos x="T6" y="T7"/>
                  </a:cxn>
                  <a:cxn ang="0">
                    <a:pos x="T8" y="T9"/>
                  </a:cxn>
                  <a:cxn ang="0">
                    <a:pos x="T10" y="T11"/>
                  </a:cxn>
                </a:cxnLst>
                <a:rect l="0" t="0" r="r" b="b"/>
                <a:pathLst>
                  <a:path w="42" h="65">
                    <a:moveTo>
                      <a:pt x="42" y="49"/>
                    </a:moveTo>
                    <a:cubicBezTo>
                      <a:pt x="42" y="16"/>
                      <a:pt x="42" y="16"/>
                      <a:pt x="42" y="16"/>
                    </a:cubicBezTo>
                    <a:cubicBezTo>
                      <a:pt x="13" y="0"/>
                      <a:pt x="13" y="0"/>
                      <a:pt x="13" y="0"/>
                    </a:cubicBezTo>
                    <a:cubicBezTo>
                      <a:pt x="0" y="7"/>
                      <a:pt x="0" y="7"/>
                      <a:pt x="0" y="7"/>
                    </a:cubicBezTo>
                    <a:cubicBezTo>
                      <a:pt x="5" y="26"/>
                      <a:pt x="10" y="45"/>
                      <a:pt x="15" y="65"/>
                    </a:cubicBezTo>
                    <a:lnTo>
                      <a:pt x="42" y="4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53" name="Freeform 61"/>
              <p:cNvSpPr>
                <a:spLocks/>
              </p:cNvSpPr>
              <p:nvPr/>
            </p:nvSpPr>
            <p:spPr bwMode="auto">
              <a:xfrm>
                <a:off x="7342188" y="3005138"/>
                <a:ext cx="26988" cy="85725"/>
              </a:xfrm>
              <a:custGeom>
                <a:avLst/>
                <a:gdLst>
                  <a:gd name="T0" fmla="*/ 14 w 14"/>
                  <a:gd name="T1" fmla="*/ 8 h 44"/>
                  <a:gd name="T2" fmla="*/ 0 w 14"/>
                  <a:gd name="T3" fmla="*/ 0 h 44"/>
                  <a:gd name="T4" fmla="*/ 10 w 14"/>
                  <a:gd name="T5" fmla="*/ 44 h 44"/>
                  <a:gd name="T6" fmla="*/ 14 w 14"/>
                  <a:gd name="T7" fmla="*/ 41 h 44"/>
                  <a:gd name="T8" fmla="*/ 14 w 14"/>
                  <a:gd name="T9" fmla="*/ 8 h 44"/>
                </a:gdLst>
                <a:ahLst/>
                <a:cxnLst>
                  <a:cxn ang="0">
                    <a:pos x="T0" y="T1"/>
                  </a:cxn>
                  <a:cxn ang="0">
                    <a:pos x="T2" y="T3"/>
                  </a:cxn>
                  <a:cxn ang="0">
                    <a:pos x="T4" y="T5"/>
                  </a:cxn>
                  <a:cxn ang="0">
                    <a:pos x="T6" y="T7"/>
                  </a:cxn>
                  <a:cxn ang="0">
                    <a:pos x="T8" y="T9"/>
                  </a:cxn>
                </a:cxnLst>
                <a:rect l="0" t="0" r="r" b="b"/>
                <a:pathLst>
                  <a:path w="14" h="44">
                    <a:moveTo>
                      <a:pt x="14" y="8"/>
                    </a:moveTo>
                    <a:cubicBezTo>
                      <a:pt x="0" y="0"/>
                      <a:pt x="0" y="0"/>
                      <a:pt x="0" y="0"/>
                    </a:cubicBezTo>
                    <a:cubicBezTo>
                      <a:pt x="4" y="14"/>
                      <a:pt x="7" y="29"/>
                      <a:pt x="10" y="44"/>
                    </a:cubicBezTo>
                    <a:cubicBezTo>
                      <a:pt x="14" y="41"/>
                      <a:pt x="14" y="41"/>
                      <a:pt x="14" y="41"/>
                    </a:cubicBezTo>
                    <a:lnTo>
                      <a:pt x="14" y="8"/>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54" name="Freeform 62"/>
              <p:cNvSpPr>
                <a:spLocks/>
              </p:cNvSpPr>
              <p:nvPr/>
            </p:nvSpPr>
            <p:spPr bwMode="auto">
              <a:xfrm>
                <a:off x="7912100" y="2474913"/>
                <a:ext cx="112713" cy="128588"/>
              </a:xfrm>
              <a:custGeom>
                <a:avLst/>
                <a:gdLst>
                  <a:gd name="T0" fmla="*/ 71 w 71"/>
                  <a:gd name="T1" fmla="*/ 21 h 81"/>
                  <a:gd name="T2" fmla="*/ 35 w 71"/>
                  <a:gd name="T3" fmla="*/ 0 h 81"/>
                  <a:gd name="T4" fmla="*/ 0 w 71"/>
                  <a:gd name="T5" fmla="*/ 21 h 81"/>
                  <a:gd name="T6" fmla="*/ 0 w 71"/>
                  <a:gd name="T7" fmla="*/ 61 h 81"/>
                  <a:gd name="T8" fmla="*/ 35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5" y="0"/>
                    </a:lnTo>
                    <a:lnTo>
                      <a:pt x="0" y="21"/>
                    </a:lnTo>
                    <a:lnTo>
                      <a:pt x="0" y="61"/>
                    </a:lnTo>
                    <a:lnTo>
                      <a:pt x="35" y="81"/>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55" name="Freeform 66"/>
              <p:cNvSpPr>
                <a:spLocks/>
              </p:cNvSpPr>
              <p:nvPr/>
            </p:nvSpPr>
            <p:spPr bwMode="auto">
              <a:xfrm>
                <a:off x="7437438" y="2474913"/>
                <a:ext cx="109538" cy="128588"/>
              </a:xfrm>
              <a:custGeom>
                <a:avLst/>
                <a:gdLst>
                  <a:gd name="T0" fmla="*/ 69 w 69"/>
                  <a:gd name="T1" fmla="*/ 21 h 81"/>
                  <a:gd name="T2" fmla="*/ 34 w 69"/>
                  <a:gd name="T3" fmla="*/ 0 h 81"/>
                  <a:gd name="T4" fmla="*/ 0 w 69"/>
                  <a:gd name="T5" fmla="*/ 21 h 81"/>
                  <a:gd name="T6" fmla="*/ 0 w 69"/>
                  <a:gd name="T7" fmla="*/ 61 h 81"/>
                  <a:gd name="T8" fmla="*/ 34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4" y="0"/>
                    </a:lnTo>
                    <a:lnTo>
                      <a:pt x="0" y="21"/>
                    </a:lnTo>
                    <a:lnTo>
                      <a:pt x="0" y="61"/>
                    </a:lnTo>
                    <a:lnTo>
                      <a:pt x="34" y="81"/>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56" name="Freeform 67"/>
              <p:cNvSpPr>
                <a:spLocks/>
              </p:cNvSpPr>
              <p:nvPr/>
            </p:nvSpPr>
            <p:spPr bwMode="auto">
              <a:xfrm>
                <a:off x="7316788" y="2474913"/>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57" name="Freeform 68"/>
              <p:cNvSpPr>
                <a:spLocks/>
              </p:cNvSpPr>
              <p:nvPr/>
            </p:nvSpPr>
            <p:spPr bwMode="auto">
              <a:xfrm>
                <a:off x="7912100" y="2679700"/>
                <a:ext cx="112713" cy="130175"/>
              </a:xfrm>
              <a:custGeom>
                <a:avLst/>
                <a:gdLst>
                  <a:gd name="T0" fmla="*/ 71 w 71"/>
                  <a:gd name="T1" fmla="*/ 21 h 82"/>
                  <a:gd name="T2" fmla="*/ 35 w 71"/>
                  <a:gd name="T3" fmla="*/ 0 h 82"/>
                  <a:gd name="T4" fmla="*/ 0 w 71"/>
                  <a:gd name="T5" fmla="*/ 21 h 82"/>
                  <a:gd name="T6" fmla="*/ 0 w 71"/>
                  <a:gd name="T7" fmla="*/ 61 h 82"/>
                  <a:gd name="T8" fmla="*/ 35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5" y="0"/>
                    </a:lnTo>
                    <a:lnTo>
                      <a:pt x="0" y="21"/>
                    </a:lnTo>
                    <a:lnTo>
                      <a:pt x="0" y="61"/>
                    </a:lnTo>
                    <a:lnTo>
                      <a:pt x="35" y="82"/>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58" name="Freeform 69"/>
              <p:cNvSpPr>
                <a:spLocks/>
              </p:cNvSpPr>
              <p:nvPr/>
            </p:nvSpPr>
            <p:spPr bwMode="auto">
              <a:xfrm>
                <a:off x="7972425" y="2578100"/>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59" name="Freeform 70"/>
              <p:cNvSpPr>
                <a:spLocks/>
              </p:cNvSpPr>
              <p:nvPr/>
            </p:nvSpPr>
            <p:spPr bwMode="auto">
              <a:xfrm>
                <a:off x="7794625" y="2679700"/>
                <a:ext cx="109538" cy="130175"/>
              </a:xfrm>
              <a:custGeom>
                <a:avLst/>
                <a:gdLst>
                  <a:gd name="T0" fmla="*/ 69 w 69"/>
                  <a:gd name="T1" fmla="*/ 21 h 82"/>
                  <a:gd name="T2" fmla="*/ 35 w 69"/>
                  <a:gd name="T3" fmla="*/ 0 h 82"/>
                  <a:gd name="T4" fmla="*/ 0 w 69"/>
                  <a:gd name="T5" fmla="*/ 21 h 82"/>
                  <a:gd name="T6" fmla="*/ 0 w 69"/>
                  <a:gd name="T7" fmla="*/ 61 h 82"/>
                  <a:gd name="T8" fmla="*/ 35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5" y="0"/>
                    </a:lnTo>
                    <a:lnTo>
                      <a:pt x="0" y="21"/>
                    </a:lnTo>
                    <a:lnTo>
                      <a:pt x="0" y="61"/>
                    </a:lnTo>
                    <a:lnTo>
                      <a:pt x="35" y="82"/>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60" name="Freeform 74"/>
              <p:cNvSpPr>
                <a:spLocks/>
              </p:cNvSpPr>
              <p:nvPr/>
            </p:nvSpPr>
            <p:spPr bwMode="auto">
              <a:xfrm>
                <a:off x="7316788" y="2679700"/>
                <a:ext cx="112713" cy="130175"/>
              </a:xfrm>
              <a:custGeom>
                <a:avLst/>
                <a:gdLst>
                  <a:gd name="T0" fmla="*/ 71 w 71"/>
                  <a:gd name="T1" fmla="*/ 21 h 82"/>
                  <a:gd name="T2" fmla="*/ 36 w 71"/>
                  <a:gd name="T3" fmla="*/ 0 h 82"/>
                  <a:gd name="T4" fmla="*/ 0 w 71"/>
                  <a:gd name="T5" fmla="*/ 21 h 82"/>
                  <a:gd name="T6" fmla="*/ 0 w 71"/>
                  <a:gd name="T7" fmla="*/ 61 h 82"/>
                  <a:gd name="T8" fmla="*/ 36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6" y="0"/>
                    </a:lnTo>
                    <a:lnTo>
                      <a:pt x="0" y="21"/>
                    </a:lnTo>
                    <a:lnTo>
                      <a:pt x="0" y="61"/>
                    </a:lnTo>
                    <a:lnTo>
                      <a:pt x="36" y="82"/>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61" name="Freeform 75"/>
              <p:cNvSpPr>
                <a:spLocks/>
              </p:cNvSpPr>
              <p:nvPr/>
            </p:nvSpPr>
            <p:spPr bwMode="auto">
              <a:xfrm>
                <a:off x="7258050" y="2578100"/>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62" name="Freeform 76"/>
              <p:cNvSpPr>
                <a:spLocks/>
              </p:cNvSpPr>
              <p:nvPr/>
            </p:nvSpPr>
            <p:spPr bwMode="auto">
              <a:xfrm>
                <a:off x="7794625" y="2887663"/>
                <a:ext cx="109538" cy="127000"/>
              </a:xfrm>
              <a:custGeom>
                <a:avLst/>
                <a:gdLst>
                  <a:gd name="T0" fmla="*/ 69 w 69"/>
                  <a:gd name="T1" fmla="*/ 19 h 80"/>
                  <a:gd name="T2" fmla="*/ 35 w 69"/>
                  <a:gd name="T3" fmla="*/ 0 h 80"/>
                  <a:gd name="T4" fmla="*/ 0 w 69"/>
                  <a:gd name="T5" fmla="*/ 19 h 80"/>
                  <a:gd name="T6" fmla="*/ 0 w 69"/>
                  <a:gd name="T7" fmla="*/ 60 h 80"/>
                  <a:gd name="T8" fmla="*/ 35 w 69"/>
                  <a:gd name="T9" fmla="*/ 80 h 80"/>
                  <a:gd name="T10" fmla="*/ 69 w 69"/>
                  <a:gd name="T11" fmla="*/ 60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5" y="0"/>
                    </a:lnTo>
                    <a:lnTo>
                      <a:pt x="0" y="19"/>
                    </a:lnTo>
                    <a:lnTo>
                      <a:pt x="0" y="60"/>
                    </a:lnTo>
                    <a:lnTo>
                      <a:pt x="35" y="80"/>
                    </a:lnTo>
                    <a:lnTo>
                      <a:pt x="69" y="60"/>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63" name="Freeform 77"/>
              <p:cNvSpPr>
                <a:spLocks/>
              </p:cNvSpPr>
              <p:nvPr/>
            </p:nvSpPr>
            <p:spPr bwMode="auto">
              <a:xfrm>
                <a:off x="7794625" y="3092450"/>
                <a:ext cx="109538" cy="128588"/>
              </a:xfrm>
              <a:custGeom>
                <a:avLst/>
                <a:gdLst>
                  <a:gd name="T0" fmla="*/ 69 w 69"/>
                  <a:gd name="T1" fmla="*/ 21 h 81"/>
                  <a:gd name="T2" fmla="*/ 35 w 69"/>
                  <a:gd name="T3" fmla="*/ 0 h 81"/>
                  <a:gd name="T4" fmla="*/ 0 w 69"/>
                  <a:gd name="T5" fmla="*/ 21 h 81"/>
                  <a:gd name="T6" fmla="*/ 0 w 69"/>
                  <a:gd name="T7" fmla="*/ 61 h 81"/>
                  <a:gd name="T8" fmla="*/ 35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5" y="0"/>
                    </a:lnTo>
                    <a:lnTo>
                      <a:pt x="0" y="21"/>
                    </a:lnTo>
                    <a:lnTo>
                      <a:pt x="0" y="61"/>
                    </a:lnTo>
                    <a:lnTo>
                      <a:pt x="35" y="81"/>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64" name="Freeform 78"/>
              <p:cNvSpPr>
                <a:spLocks/>
              </p:cNvSpPr>
              <p:nvPr/>
            </p:nvSpPr>
            <p:spPr bwMode="auto">
              <a:xfrm>
                <a:off x="7853363" y="2990850"/>
                <a:ext cx="111125" cy="127000"/>
              </a:xfrm>
              <a:custGeom>
                <a:avLst/>
                <a:gdLst>
                  <a:gd name="T0" fmla="*/ 70 w 70"/>
                  <a:gd name="T1" fmla="*/ 19 h 80"/>
                  <a:gd name="T2" fmla="*/ 35 w 70"/>
                  <a:gd name="T3" fmla="*/ 0 h 80"/>
                  <a:gd name="T4" fmla="*/ 0 w 70"/>
                  <a:gd name="T5" fmla="*/ 19 h 80"/>
                  <a:gd name="T6" fmla="*/ 0 w 70"/>
                  <a:gd name="T7" fmla="*/ 59 h 80"/>
                  <a:gd name="T8" fmla="*/ 35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5" y="0"/>
                    </a:lnTo>
                    <a:lnTo>
                      <a:pt x="0" y="19"/>
                    </a:lnTo>
                    <a:lnTo>
                      <a:pt x="0" y="59"/>
                    </a:lnTo>
                    <a:lnTo>
                      <a:pt x="35"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65" name="Freeform 79"/>
              <p:cNvSpPr>
                <a:spLocks/>
              </p:cNvSpPr>
              <p:nvPr/>
            </p:nvSpPr>
            <p:spPr bwMode="auto">
              <a:xfrm>
                <a:off x="7794625" y="3298825"/>
                <a:ext cx="109538" cy="127000"/>
              </a:xfrm>
              <a:custGeom>
                <a:avLst/>
                <a:gdLst>
                  <a:gd name="T0" fmla="*/ 69 w 69"/>
                  <a:gd name="T1" fmla="*/ 20 h 80"/>
                  <a:gd name="T2" fmla="*/ 35 w 69"/>
                  <a:gd name="T3" fmla="*/ 0 h 80"/>
                  <a:gd name="T4" fmla="*/ 0 w 69"/>
                  <a:gd name="T5" fmla="*/ 20 h 80"/>
                  <a:gd name="T6" fmla="*/ 0 w 69"/>
                  <a:gd name="T7" fmla="*/ 61 h 80"/>
                  <a:gd name="T8" fmla="*/ 35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5" y="0"/>
                    </a:lnTo>
                    <a:lnTo>
                      <a:pt x="0" y="20"/>
                    </a:lnTo>
                    <a:lnTo>
                      <a:pt x="0" y="61"/>
                    </a:lnTo>
                    <a:lnTo>
                      <a:pt x="35" y="80"/>
                    </a:lnTo>
                    <a:lnTo>
                      <a:pt x="69" y="61"/>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66" name="Freeform 81"/>
              <p:cNvSpPr>
                <a:spLocks/>
              </p:cNvSpPr>
              <p:nvPr/>
            </p:nvSpPr>
            <p:spPr bwMode="auto">
              <a:xfrm>
                <a:off x="7675563" y="3092450"/>
                <a:ext cx="111125" cy="128588"/>
              </a:xfrm>
              <a:custGeom>
                <a:avLst/>
                <a:gdLst>
                  <a:gd name="T0" fmla="*/ 70 w 70"/>
                  <a:gd name="T1" fmla="*/ 21 h 81"/>
                  <a:gd name="T2" fmla="*/ 34 w 70"/>
                  <a:gd name="T3" fmla="*/ 0 h 81"/>
                  <a:gd name="T4" fmla="*/ 0 w 70"/>
                  <a:gd name="T5" fmla="*/ 21 h 81"/>
                  <a:gd name="T6" fmla="*/ 0 w 70"/>
                  <a:gd name="T7" fmla="*/ 61 h 81"/>
                  <a:gd name="T8" fmla="*/ 34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4" y="0"/>
                    </a:lnTo>
                    <a:lnTo>
                      <a:pt x="0" y="21"/>
                    </a:lnTo>
                    <a:lnTo>
                      <a:pt x="0" y="61"/>
                    </a:lnTo>
                    <a:lnTo>
                      <a:pt x="34" y="81"/>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67" name="Freeform 82"/>
              <p:cNvSpPr>
                <a:spLocks/>
              </p:cNvSpPr>
              <p:nvPr/>
            </p:nvSpPr>
            <p:spPr bwMode="auto">
              <a:xfrm>
                <a:off x="7734300" y="2990850"/>
                <a:ext cx="112713" cy="127000"/>
              </a:xfrm>
              <a:custGeom>
                <a:avLst/>
                <a:gdLst>
                  <a:gd name="T0" fmla="*/ 71 w 71"/>
                  <a:gd name="T1" fmla="*/ 19 h 80"/>
                  <a:gd name="T2" fmla="*/ 35 w 71"/>
                  <a:gd name="T3" fmla="*/ 0 h 80"/>
                  <a:gd name="T4" fmla="*/ 0 w 71"/>
                  <a:gd name="T5" fmla="*/ 19 h 80"/>
                  <a:gd name="T6" fmla="*/ 0 w 71"/>
                  <a:gd name="T7" fmla="*/ 59 h 80"/>
                  <a:gd name="T8" fmla="*/ 35 w 71"/>
                  <a:gd name="T9" fmla="*/ 80 h 80"/>
                  <a:gd name="T10" fmla="*/ 71 w 71"/>
                  <a:gd name="T11" fmla="*/ 59 h 80"/>
                  <a:gd name="T12" fmla="*/ 71 w 71"/>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19"/>
                    </a:moveTo>
                    <a:lnTo>
                      <a:pt x="35" y="0"/>
                    </a:lnTo>
                    <a:lnTo>
                      <a:pt x="0" y="19"/>
                    </a:lnTo>
                    <a:lnTo>
                      <a:pt x="0" y="59"/>
                    </a:lnTo>
                    <a:lnTo>
                      <a:pt x="35" y="80"/>
                    </a:lnTo>
                    <a:lnTo>
                      <a:pt x="71" y="59"/>
                    </a:lnTo>
                    <a:lnTo>
                      <a:pt x="71"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68" name="Freeform 83"/>
              <p:cNvSpPr>
                <a:spLocks/>
              </p:cNvSpPr>
              <p:nvPr/>
            </p:nvSpPr>
            <p:spPr bwMode="auto">
              <a:xfrm>
                <a:off x="7675563" y="3298825"/>
                <a:ext cx="111125" cy="127000"/>
              </a:xfrm>
              <a:custGeom>
                <a:avLst/>
                <a:gdLst>
                  <a:gd name="T0" fmla="*/ 70 w 70"/>
                  <a:gd name="T1" fmla="*/ 20 h 80"/>
                  <a:gd name="T2" fmla="*/ 34 w 70"/>
                  <a:gd name="T3" fmla="*/ 0 h 80"/>
                  <a:gd name="T4" fmla="*/ 0 w 70"/>
                  <a:gd name="T5" fmla="*/ 20 h 80"/>
                  <a:gd name="T6" fmla="*/ 0 w 70"/>
                  <a:gd name="T7" fmla="*/ 61 h 80"/>
                  <a:gd name="T8" fmla="*/ 34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4" y="0"/>
                    </a:lnTo>
                    <a:lnTo>
                      <a:pt x="0" y="20"/>
                    </a:lnTo>
                    <a:lnTo>
                      <a:pt x="0" y="61"/>
                    </a:lnTo>
                    <a:lnTo>
                      <a:pt x="34" y="80"/>
                    </a:lnTo>
                    <a:lnTo>
                      <a:pt x="70" y="61"/>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69" name="Freeform 84"/>
              <p:cNvSpPr>
                <a:spLocks/>
              </p:cNvSpPr>
              <p:nvPr/>
            </p:nvSpPr>
            <p:spPr bwMode="auto">
              <a:xfrm>
                <a:off x="7734300" y="3195638"/>
                <a:ext cx="112713" cy="127000"/>
              </a:xfrm>
              <a:custGeom>
                <a:avLst/>
                <a:gdLst>
                  <a:gd name="T0" fmla="*/ 71 w 71"/>
                  <a:gd name="T1" fmla="*/ 21 h 80"/>
                  <a:gd name="T2" fmla="*/ 35 w 71"/>
                  <a:gd name="T3" fmla="*/ 0 h 80"/>
                  <a:gd name="T4" fmla="*/ 0 w 71"/>
                  <a:gd name="T5" fmla="*/ 21 h 80"/>
                  <a:gd name="T6" fmla="*/ 0 w 71"/>
                  <a:gd name="T7" fmla="*/ 61 h 80"/>
                  <a:gd name="T8" fmla="*/ 35 w 71"/>
                  <a:gd name="T9" fmla="*/ 80 h 80"/>
                  <a:gd name="T10" fmla="*/ 71 w 71"/>
                  <a:gd name="T11" fmla="*/ 61 h 80"/>
                  <a:gd name="T12" fmla="*/ 71 w 71"/>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1"/>
                    </a:moveTo>
                    <a:lnTo>
                      <a:pt x="35" y="0"/>
                    </a:lnTo>
                    <a:lnTo>
                      <a:pt x="0" y="21"/>
                    </a:lnTo>
                    <a:lnTo>
                      <a:pt x="0" y="61"/>
                    </a:lnTo>
                    <a:lnTo>
                      <a:pt x="35" y="80"/>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70" name="Freeform 85"/>
              <p:cNvSpPr>
                <a:spLocks/>
              </p:cNvSpPr>
              <p:nvPr/>
            </p:nvSpPr>
            <p:spPr bwMode="auto">
              <a:xfrm>
                <a:off x="7675563" y="3505200"/>
                <a:ext cx="111125" cy="128588"/>
              </a:xfrm>
              <a:custGeom>
                <a:avLst/>
                <a:gdLst>
                  <a:gd name="T0" fmla="*/ 70 w 70"/>
                  <a:gd name="T1" fmla="*/ 20 h 81"/>
                  <a:gd name="T2" fmla="*/ 34 w 70"/>
                  <a:gd name="T3" fmla="*/ 0 h 81"/>
                  <a:gd name="T4" fmla="*/ 0 w 70"/>
                  <a:gd name="T5" fmla="*/ 20 h 81"/>
                  <a:gd name="T6" fmla="*/ 0 w 70"/>
                  <a:gd name="T7" fmla="*/ 60 h 81"/>
                  <a:gd name="T8" fmla="*/ 34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4" y="0"/>
                    </a:lnTo>
                    <a:lnTo>
                      <a:pt x="0" y="20"/>
                    </a:lnTo>
                    <a:lnTo>
                      <a:pt x="0" y="60"/>
                    </a:lnTo>
                    <a:lnTo>
                      <a:pt x="34" y="81"/>
                    </a:lnTo>
                    <a:lnTo>
                      <a:pt x="70" y="60"/>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71" name="Freeform 86"/>
              <p:cNvSpPr>
                <a:spLocks/>
              </p:cNvSpPr>
              <p:nvPr/>
            </p:nvSpPr>
            <p:spPr bwMode="auto">
              <a:xfrm>
                <a:off x="7734300" y="3400425"/>
                <a:ext cx="112713" cy="130175"/>
              </a:xfrm>
              <a:custGeom>
                <a:avLst/>
                <a:gdLst>
                  <a:gd name="T0" fmla="*/ 71 w 71"/>
                  <a:gd name="T1" fmla="*/ 21 h 82"/>
                  <a:gd name="T2" fmla="*/ 35 w 71"/>
                  <a:gd name="T3" fmla="*/ 0 h 82"/>
                  <a:gd name="T4" fmla="*/ 0 w 71"/>
                  <a:gd name="T5" fmla="*/ 21 h 82"/>
                  <a:gd name="T6" fmla="*/ 0 w 71"/>
                  <a:gd name="T7" fmla="*/ 61 h 82"/>
                  <a:gd name="T8" fmla="*/ 35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5" y="0"/>
                    </a:lnTo>
                    <a:lnTo>
                      <a:pt x="0" y="21"/>
                    </a:lnTo>
                    <a:lnTo>
                      <a:pt x="0" y="61"/>
                    </a:lnTo>
                    <a:lnTo>
                      <a:pt x="35" y="82"/>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72" name="Freeform 87"/>
              <p:cNvSpPr>
                <a:spLocks/>
              </p:cNvSpPr>
              <p:nvPr/>
            </p:nvSpPr>
            <p:spPr bwMode="auto">
              <a:xfrm>
                <a:off x="7497763" y="2784475"/>
                <a:ext cx="109538" cy="128588"/>
              </a:xfrm>
              <a:custGeom>
                <a:avLst/>
                <a:gdLst>
                  <a:gd name="T0" fmla="*/ 69 w 69"/>
                  <a:gd name="T1" fmla="*/ 20 h 81"/>
                  <a:gd name="T2" fmla="*/ 34 w 69"/>
                  <a:gd name="T3" fmla="*/ 0 h 81"/>
                  <a:gd name="T4" fmla="*/ 0 w 69"/>
                  <a:gd name="T5" fmla="*/ 20 h 81"/>
                  <a:gd name="T6" fmla="*/ 0 w 69"/>
                  <a:gd name="T7" fmla="*/ 60 h 81"/>
                  <a:gd name="T8" fmla="*/ 34 w 69"/>
                  <a:gd name="T9" fmla="*/ 81 h 81"/>
                  <a:gd name="T10" fmla="*/ 69 w 69"/>
                  <a:gd name="T11" fmla="*/ 60 h 81"/>
                  <a:gd name="T12" fmla="*/ 69 w 69"/>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0"/>
                    </a:moveTo>
                    <a:lnTo>
                      <a:pt x="34" y="0"/>
                    </a:lnTo>
                    <a:lnTo>
                      <a:pt x="0" y="20"/>
                    </a:lnTo>
                    <a:lnTo>
                      <a:pt x="0" y="60"/>
                    </a:lnTo>
                    <a:lnTo>
                      <a:pt x="34" y="81"/>
                    </a:lnTo>
                    <a:lnTo>
                      <a:pt x="69" y="60"/>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73" name="Freeform 89"/>
              <p:cNvSpPr>
                <a:spLocks/>
              </p:cNvSpPr>
              <p:nvPr/>
            </p:nvSpPr>
            <p:spPr bwMode="auto">
              <a:xfrm>
                <a:off x="7554913" y="3092450"/>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74" name="Freeform 90"/>
              <p:cNvSpPr>
                <a:spLocks/>
              </p:cNvSpPr>
              <p:nvPr/>
            </p:nvSpPr>
            <p:spPr bwMode="auto">
              <a:xfrm>
                <a:off x="7615238" y="2990850"/>
                <a:ext cx="111125" cy="127000"/>
              </a:xfrm>
              <a:custGeom>
                <a:avLst/>
                <a:gdLst>
                  <a:gd name="T0" fmla="*/ 70 w 70"/>
                  <a:gd name="T1" fmla="*/ 19 h 80"/>
                  <a:gd name="T2" fmla="*/ 36 w 70"/>
                  <a:gd name="T3" fmla="*/ 0 h 80"/>
                  <a:gd name="T4" fmla="*/ 0 w 70"/>
                  <a:gd name="T5" fmla="*/ 19 h 80"/>
                  <a:gd name="T6" fmla="*/ 0 w 70"/>
                  <a:gd name="T7" fmla="*/ 59 h 80"/>
                  <a:gd name="T8" fmla="*/ 36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6" y="0"/>
                    </a:lnTo>
                    <a:lnTo>
                      <a:pt x="0" y="19"/>
                    </a:lnTo>
                    <a:lnTo>
                      <a:pt x="0" y="59"/>
                    </a:lnTo>
                    <a:lnTo>
                      <a:pt x="36"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75" name="Freeform 91"/>
              <p:cNvSpPr>
                <a:spLocks/>
              </p:cNvSpPr>
              <p:nvPr/>
            </p:nvSpPr>
            <p:spPr bwMode="auto">
              <a:xfrm>
                <a:off x="7554913" y="3298825"/>
                <a:ext cx="112713" cy="127000"/>
              </a:xfrm>
              <a:custGeom>
                <a:avLst/>
                <a:gdLst>
                  <a:gd name="T0" fmla="*/ 71 w 71"/>
                  <a:gd name="T1" fmla="*/ 20 h 80"/>
                  <a:gd name="T2" fmla="*/ 36 w 71"/>
                  <a:gd name="T3" fmla="*/ 0 h 80"/>
                  <a:gd name="T4" fmla="*/ 0 w 71"/>
                  <a:gd name="T5" fmla="*/ 20 h 80"/>
                  <a:gd name="T6" fmla="*/ 0 w 71"/>
                  <a:gd name="T7" fmla="*/ 61 h 80"/>
                  <a:gd name="T8" fmla="*/ 36 w 71"/>
                  <a:gd name="T9" fmla="*/ 80 h 80"/>
                  <a:gd name="T10" fmla="*/ 71 w 71"/>
                  <a:gd name="T11" fmla="*/ 61 h 80"/>
                  <a:gd name="T12" fmla="*/ 71 w 71"/>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0"/>
                    </a:moveTo>
                    <a:lnTo>
                      <a:pt x="36" y="0"/>
                    </a:lnTo>
                    <a:lnTo>
                      <a:pt x="0" y="20"/>
                    </a:lnTo>
                    <a:lnTo>
                      <a:pt x="0" y="61"/>
                    </a:lnTo>
                    <a:lnTo>
                      <a:pt x="36" y="80"/>
                    </a:lnTo>
                    <a:lnTo>
                      <a:pt x="71" y="61"/>
                    </a:lnTo>
                    <a:lnTo>
                      <a:pt x="71"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76" name="Freeform 92"/>
              <p:cNvSpPr>
                <a:spLocks/>
              </p:cNvSpPr>
              <p:nvPr/>
            </p:nvSpPr>
            <p:spPr bwMode="auto">
              <a:xfrm>
                <a:off x="7615238" y="3195638"/>
                <a:ext cx="111125" cy="127000"/>
              </a:xfrm>
              <a:custGeom>
                <a:avLst/>
                <a:gdLst>
                  <a:gd name="T0" fmla="*/ 70 w 70"/>
                  <a:gd name="T1" fmla="*/ 21 h 80"/>
                  <a:gd name="T2" fmla="*/ 36 w 70"/>
                  <a:gd name="T3" fmla="*/ 0 h 80"/>
                  <a:gd name="T4" fmla="*/ 0 w 70"/>
                  <a:gd name="T5" fmla="*/ 21 h 80"/>
                  <a:gd name="T6" fmla="*/ 0 w 70"/>
                  <a:gd name="T7" fmla="*/ 61 h 80"/>
                  <a:gd name="T8" fmla="*/ 36 w 70"/>
                  <a:gd name="T9" fmla="*/ 80 h 80"/>
                  <a:gd name="T10" fmla="*/ 70 w 70"/>
                  <a:gd name="T11" fmla="*/ 61 h 80"/>
                  <a:gd name="T12" fmla="*/ 70 w 70"/>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1"/>
                    </a:moveTo>
                    <a:lnTo>
                      <a:pt x="36" y="0"/>
                    </a:lnTo>
                    <a:lnTo>
                      <a:pt x="0" y="21"/>
                    </a:lnTo>
                    <a:lnTo>
                      <a:pt x="0" y="61"/>
                    </a:lnTo>
                    <a:lnTo>
                      <a:pt x="36" y="80"/>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77" name="Freeform 93"/>
              <p:cNvSpPr>
                <a:spLocks/>
              </p:cNvSpPr>
              <p:nvPr/>
            </p:nvSpPr>
            <p:spPr bwMode="auto">
              <a:xfrm>
                <a:off x="7554913" y="3505200"/>
                <a:ext cx="112713" cy="128588"/>
              </a:xfrm>
              <a:custGeom>
                <a:avLst/>
                <a:gdLst>
                  <a:gd name="T0" fmla="*/ 71 w 71"/>
                  <a:gd name="T1" fmla="*/ 20 h 81"/>
                  <a:gd name="T2" fmla="*/ 36 w 71"/>
                  <a:gd name="T3" fmla="*/ 0 h 81"/>
                  <a:gd name="T4" fmla="*/ 0 w 71"/>
                  <a:gd name="T5" fmla="*/ 20 h 81"/>
                  <a:gd name="T6" fmla="*/ 0 w 71"/>
                  <a:gd name="T7" fmla="*/ 60 h 81"/>
                  <a:gd name="T8" fmla="*/ 36 w 71"/>
                  <a:gd name="T9" fmla="*/ 81 h 81"/>
                  <a:gd name="T10" fmla="*/ 71 w 71"/>
                  <a:gd name="T11" fmla="*/ 60 h 81"/>
                  <a:gd name="T12" fmla="*/ 71 w 71"/>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0"/>
                    </a:moveTo>
                    <a:lnTo>
                      <a:pt x="36" y="0"/>
                    </a:lnTo>
                    <a:lnTo>
                      <a:pt x="0" y="20"/>
                    </a:lnTo>
                    <a:lnTo>
                      <a:pt x="0" y="60"/>
                    </a:lnTo>
                    <a:lnTo>
                      <a:pt x="36" y="81"/>
                    </a:lnTo>
                    <a:lnTo>
                      <a:pt x="71" y="60"/>
                    </a:lnTo>
                    <a:lnTo>
                      <a:pt x="71"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78" name="Freeform 94"/>
              <p:cNvSpPr>
                <a:spLocks/>
              </p:cNvSpPr>
              <p:nvPr/>
            </p:nvSpPr>
            <p:spPr bwMode="auto">
              <a:xfrm>
                <a:off x="7615238" y="3400425"/>
                <a:ext cx="111125" cy="130175"/>
              </a:xfrm>
              <a:custGeom>
                <a:avLst/>
                <a:gdLst>
                  <a:gd name="T0" fmla="*/ 70 w 70"/>
                  <a:gd name="T1" fmla="*/ 21 h 82"/>
                  <a:gd name="T2" fmla="*/ 36 w 70"/>
                  <a:gd name="T3" fmla="*/ 0 h 82"/>
                  <a:gd name="T4" fmla="*/ 0 w 70"/>
                  <a:gd name="T5" fmla="*/ 21 h 82"/>
                  <a:gd name="T6" fmla="*/ 0 w 70"/>
                  <a:gd name="T7" fmla="*/ 61 h 82"/>
                  <a:gd name="T8" fmla="*/ 36 w 70"/>
                  <a:gd name="T9" fmla="*/ 82 h 82"/>
                  <a:gd name="T10" fmla="*/ 70 w 70"/>
                  <a:gd name="T11" fmla="*/ 61 h 82"/>
                  <a:gd name="T12" fmla="*/ 70 w 70"/>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70" y="21"/>
                    </a:moveTo>
                    <a:lnTo>
                      <a:pt x="36" y="0"/>
                    </a:lnTo>
                    <a:lnTo>
                      <a:pt x="0" y="21"/>
                    </a:lnTo>
                    <a:lnTo>
                      <a:pt x="0" y="61"/>
                    </a:lnTo>
                    <a:lnTo>
                      <a:pt x="36" y="82"/>
                    </a:lnTo>
                    <a:lnTo>
                      <a:pt x="70" y="61"/>
                    </a:lnTo>
                    <a:lnTo>
                      <a:pt x="70"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79" name="Freeform 95"/>
              <p:cNvSpPr>
                <a:spLocks/>
              </p:cNvSpPr>
              <p:nvPr/>
            </p:nvSpPr>
            <p:spPr bwMode="auto">
              <a:xfrm>
                <a:off x="7615238" y="3608388"/>
                <a:ext cx="111125" cy="127000"/>
              </a:xfrm>
              <a:custGeom>
                <a:avLst/>
                <a:gdLst>
                  <a:gd name="T0" fmla="*/ 70 w 70"/>
                  <a:gd name="T1" fmla="*/ 19 h 80"/>
                  <a:gd name="T2" fmla="*/ 36 w 70"/>
                  <a:gd name="T3" fmla="*/ 0 h 80"/>
                  <a:gd name="T4" fmla="*/ 0 w 70"/>
                  <a:gd name="T5" fmla="*/ 19 h 80"/>
                  <a:gd name="T6" fmla="*/ 0 w 70"/>
                  <a:gd name="T7" fmla="*/ 59 h 80"/>
                  <a:gd name="T8" fmla="*/ 36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6" y="0"/>
                    </a:lnTo>
                    <a:lnTo>
                      <a:pt x="0" y="19"/>
                    </a:lnTo>
                    <a:lnTo>
                      <a:pt x="0" y="59"/>
                    </a:lnTo>
                    <a:lnTo>
                      <a:pt x="36"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80" name="Freeform 96"/>
              <p:cNvSpPr>
                <a:spLocks/>
              </p:cNvSpPr>
              <p:nvPr/>
            </p:nvSpPr>
            <p:spPr bwMode="auto">
              <a:xfrm>
                <a:off x="7377113" y="2784475"/>
                <a:ext cx="111125" cy="128588"/>
              </a:xfrm>
              <a:custGeom>
                <a:avLst/>
                <a:gdLst>
                  <a:gd name="T0" fmla="*/ 70 w 70"/>
                  <a:gd name="T1" fmla="*/ 20 h 81"/>
                  <a:gd name="T2" fmla="*/ 35 w 70"/>
                  <a:gd name="T3" fmla="*/ 0 h 81"/>
                  <a:gd name="T4" fmla="*/ 0 w 70"/>
                  <a:gd name="T5" fmla="*/ 20 h 81"/>
                  <a:gd name="T6" fmla="*/ 0 w 70"/>
                  <a:gd name="T7" fmla="*/ 60 h 81"/>
                  <a:gd name="T8" fmla="*/ 35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5" y="0"/>
                    </a:lnTo>
                    <a:lnTo>
                      <a:pt x="0" y="20"/>
                    </a:lnTo>
                    <a:lnTo>
                      <a:pt x="0" y="60"/>
                    </a:lnTo>
                    <a:lnTo>
                      <a:pt x="35" y="81"/>
                    </a:lnTo>
                    <a:lnTo>
                      <a:pt x="70" y="60"/>
                    </a:lnTo>
                    <a:lnTo>
                      <a:pt x="70"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81" name="Freeform 97"/>
              <p:cNvSpPr>
                <a:spLocks/>
              </p:cNvSpPr>
              <p:nvPr/>
            </p:nvSpPr>
            <p:spPr bwMode="auto">
              <a:xfrm>
                <a:off x="7437438" y="2887663"/>
                <a:ext cx="109538" cy="127000"/>
              </a:xfrm>
              <a:custGeom>
                <a:avLst/>
                <a:gdLst>
                  <a:gd name="T0" fmla="*/ 69 w 69"/>
                  <a:gd name="T1" fmla="*/ 19 h 80"/>
                  <a:gd name="T2" fmla="*/ 34 w 69"/>
                  <a:gd name="T3" fmla="*/ 0 h 80"/>
                  <a:gd name="T4" fmla="*/ 0 w 69"/>
                  <a:gd name="T5" fmla="*/ 19 h 80"/>
                  <a:gd name="T6" fmla="*/ 0 w 69"/>
                  <a:gd name="T7" fmla="*/ 60 h 80"/>
                  <a:gd name="T8" fmla="*/ 34 w 69"/>
                  <a:gd name="T9" fmla="*/ 80 h 80"/>
                  <a:gd name="T10" fmla="*/ 69 w 69"/>
                  <a:gd name="T11" fmla="*/ 60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60"/>
                    </a:lnTo>
                    <a:lnTo>
                      <a:pt x="34" y="80"/>
                    </a:lnTo>
                    <a:lnTo>
                      <a:pt x="69" y="60"/>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82" name="Freeform 98"/>
              <p:cNvSpPr>
                <a:spLocks/>
              </p:cNvSpPr>
              <p:nvPr/>
            </p:nvSpPr>
            <p:spPr bwMode="auto">
              <a:xfrm>
                <a:off x="7437438" y="3092450"/>
                <a:ext cx="109538" cy="128588"/>
              </a:xfrm>
              <a:custGeom>
                <a:avLst/>
                <a:gdLst>
                  <a:gd name="T0" fmla="*/ 69 w 69"/>
                  <a:gd name="T1" fmla="*/ 21 h 81"/>
                  <a:gd name="T2" fmla="*/ 34 w 69"/>
                  <a:gd name="T3" fmla="*/ 0 h 81"/>
                  <a:gd name="T4" fmla="*/ 0 w 69"/>
                  <a:gd name="T5" fmla="*/ 21 h 81"/>
                  <a:gd name="T6" fmla="*/ 0 w 69"/>
                  <a:gd name="T7" fmla="*/ 61 h 81"/>
                  <a:gd name="T8" fmla="*/ 34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4" y="0"/>
                    </a:lnTo>
                    <a:lnTo>
                      <a:pt x="0" y="21"/>
                    </a:lnTo>
                    <a:lnTo>
                      <a:pt x="0" y="61"/>
                    </a:lnTo>
                    <a:lnTo>
                      <a:pt x="34" y="81"/>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83" name="Freeform 99"/>
              <p:cNvSpPr>
                <a:spLocks/>
              </p:cNvSpPr>
              <p:nvPr/>
            </p:nvSpPr>
            <p:spPr bwMode="auto">
              <a:xfrm>
                <a:off x="7497763" y="2990850"/>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84" name="Freeform 100"/>
              <p:cNvSpPr>
                <a:spLocks/>
              </p:cNvSpPr>
              <p:nvPr/>
            </p:nvSpPr>
            <p:spPr bwMode="auto">
              <a:xfrm>
                <a:off x="7437438" y="3298825"/>
                <a:ext cx="109538" cy="127000"/>
              </a:xfrm>
              <a:custGeom>
                <a:avLst/>
                <a:gdLst>
                  <a:gd name="T0" fmla="*/ 69 w 69"/>
                  <a:gd name="T1" fmla="*/ 20 h 80"/>
                  <a:gd name="T2" fmla="*/ 34 w 69"/>
                  <a:gd name="T3" fmla="*/ 0 h 80"/>
                  <a:gd name="T4" fmla="*/ 0 w 69"/>
                  <a:gd name="T5" fmla="*/ 20 h 80"/>
                  <a:gd name="T6" fmla="*/ 0 w 69"/>
                  <a:gd name="T7" fmla="*/ 61 h 80"/>
                  <a:gd name="T8" fmla="*/ 34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4" y="0"/>
                    </a:lnTo>
                    <a:lnTo>
                      <a:pt x="0" y="20"/>
                    </a:lnTo>
                    <a:lnTo>
                      <a:pt x="0" y="61"/>
                    </a:lnTo>
                    <a:lnTo>
                      <a:pt x="34" y="80"/>
                    </a:lnTo>
                    <a:lnTo>
                      <a:pt x="69" y="61"/>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85" name="Freeform 101"/>
              <p:cNvSpPr>
                <a:spLocks/>
              </p:cNvSpPr>
              <p:nvPr/>
            </p:nvSpPr>
            <p:spPr bwMode="auto">
              <a:xfrm>
                <a:off x="7497763" y="3195638"/>
                <a:ext cx="109538" cy="127000"/>
              </a:xfrm>
              <a:custGeom>
                <a:avLst/>
                <a:gdLst>
                  <a:gd name="T0" fmla="*/ 69 w 69"/>
                  <a:gd name="T1" fmla="*/ 21 h 80"/>
                  <a:gd name="T2" fmla="*/ 34 w 69"/>
                  <a:gd name="T3" fmla="*/ 0 h 80"/>
                  <a:gd name="T4" fmla="*/ 0 w 69"/>
                  <a:gd name="T5" fmla="*/ 21 h 80"/>
                  <a:gd name="T6" fmla="*/ 0 w 69"/>
                  <a:gd name="T7" fmla="*/ 61 h 80"/>
                  <a:gd name="T8" fmla="*/ 34 w 69"/>
                  <a:gd name="T9" fmla="*/ 80 h 80"/>
                  <a:gd name="T10" fmla="*/ 69 w 69"/>
                  <a:gd name="T11" fmla="*/ 61 h 80"/>
                  <a:gd name="T12" fmla="*/ 69 w 69"/>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1"/>
                    </a:moveTo>
                    <a:lnTo>
                      <a:pt x="34" y="0"/>
                    </a:lnTo>
                    <a:lnTo>
                      <a:pt x="0" y="21"/>
                    </a:lnTo>
                    <a:lnTo>
                      <a:pt x="0" y="61"/>
                    </a:lnTo>
                    <a:lnTo>
                      <a:pt x="34" y="80"/>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86" name="Freeform 102"/>
              <p:cNvSpPr>
                <a:spLocks/>
              </p:cNvSpPr>
              <p:nvPr/>
            </p:nvSpPr>
            <p:spPr bwMode="auto">
              <a:xfrm>
                <a:off x="7437438" y="3505200"/>
                <a:ext cx="109538" cy="128588"/>
              </a:xfrm>
              <a:custGeom>
                <a:avLst/>
                <a:gdLst>
                  <a:gd name="T0" fmla="*/ 69 w 69"/>
                  <a:gd name="T1" fmla="*/ 20 h 81"/>
                  <a:gd name="T2" fmla="*/ 34 w 69"/>
                  <a:gd name="T3" fmla="*/ 0 h 81"/>
                  <a:gd name="T4" fmla="*/ 0 w 69"/>
                  <a:gd name="T5" fmla="*/ 20 h 81"/>
                  <a:gd name="T6" fmla="*/ 0 w 69"/>
                  <a:gd name="T7" fmla="*/ 60 h 81"/>
                  <a:gd name="T8" fmla="*/ 34 w 69"/>
                  <a:gd name="T9" fmla="*/ 81 h 81"/>
                  <a:gd name="T10" fmla="*/ 69 w 69"/>
                  <a:gd name="T11" fmla="*/ 60 h 81"/>
                  <a:gd name="T12" fmla="*/ 69 w 69"/>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0"/>
                    </a:moveTo>
                    <a:lnTo>
                      <a:pt x="34" y="0"/>
                    </a:lnTo>
                    <a:lnTo>
                      <a:pt x="0" y="20"/>
                    </a:lnTo>
                    <a:lnTo>
                      <a:pt x="0" y="60"/>
                    </a:lnTo>
                    <a:lnTo>
                      <a:pt x="34" y="81"/>
                    </a:lnTo>
                    <a:lnTo>
                      <a:pt x="69" y="60"/>
                    </a:lnTo>
                    <a:lnTo>
                      <a:pt x="69" y="20"/>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87" name="Freeform 103"/>
              <p:cNvSpPr>
                <a:spLocks/>
              </p:cNvSpPr>
              <p:nvPr/>
            </p:nvSpPr>
            <p:spPr bwMode="auto">
              <a:xfrm>
                <a:off x="7497763" y="3400425"/>
                <a:ext cx="109538" cy="130175"/>
              </a:xfrm>
              <a:custGeom>
                <a:avLst/>
                <a:gdLst>
                  <a:gd name="T0" fmla="*/ 69 w 69"/>
                  <a:gd name="T1" fmla="*/ 21 h 82"/>
                  <a:gd name="T2" fmla="*/ 34 w 69"/>
                  <a:gd name="T3" fmla="*/ 0 h 82"/>
                  <a:gd name="T4" fmla="*/ 0 w 69"/>
                  <a:gd name="T5" fmla="*/ 21 h 82"/>
                  <a:gd name="T6" fmla="*/ 0 w 69"/>
                  <a:gd name="T7" fmla="*/ 61 h 82"/>
                  <a:gd name="T8" fmla="*/ 34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4" y="0"/>
                    </a:lnTo>
                    <a:lnTo>
                      <a:pt x="0" y="21"/>
                    </a:lnTo>
                    <a:lnTo>
                      <a:pt x="0" y="61"/>
                    </a:lnTo>
                    <a:lnTo>
                      <a:pt x="34" y="82"/>
                    </a:lnTo>
                    <a:lnTo>
                      <a:pt x="69" y="61"/>
                    </a:lnTo>
                    <a:lnTo>
                      <a:pt x="69" y="21"/>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88" name="Freeform 104"/>
              <p:cNvSpPr>
                <a:spLocks/>
              </p:cNvSpPr>
              <p:nvPr/>
            </p:nvSpPr>
            <p:spPr bwMode="auto">
              <a:xfrm>
                <a:off x="7497763" y="3608388"/>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1089" name="Freeform 105"/>
              <p:cNvSpPr>
                <a:spLocks/>
              </p:cNvSpPr>
              <p:nvPr/>
            </p:nvSpPr>
            <p:spPr bwMode="auto">
              <a:xfrm>
                <a:off x="7377113" y="2990850"/>
                <a:ext cx="111125" cy="127000"/>
              </a:xfrm>
              <a:custGeom>
                <a:avLst/>
                <a:gdLst>
                  <a:gd name="T0" fmla="*/ 70 w 70"/>
                  <a:gd name="T1" fmla="*/ 19 h 80"/>
                  <a:gd name="T2" fmla="*/ 35 w 70"/>
                  <a:gd name="T3" fmla="*/ 0 h 80"/>
                  <a:gd name="T4" fmla="*/ 0 w 70"/>
                  <a:gd name="T5" fmla="*/ 19 h 80"/>
                  <a:gd name="T6" fmla="*/ 0 w 70"/>
                  <a:gd name="T7" fmla="*/ 59 h 80"/>
                  <a:gd name="T8" fmla="*/ 35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5" y="0"/>
                    </a:lnTo>
                    <a:lnTo>
                      <a:pt x="0" y="19"/>
                    </a:lnTo>
                    <a:lnTo>
                      <a:pt x="0" y="59"/>
                    </a:lnTo>
                    <a:lnTo>
                      <a:pt x="35" y="80"/>
                    </a:lnTo>
                    <a:lnTo>
                      <a:pt x="70" y="59"/>
                    </a:lnTo>
                    <a:lnTo>
                      <a:pt x="70" y="19"/>
                    </a:lnTo>
                    <a:close/>
                  </a:path>
                </a:pathLst>
              </a:custGeom>
              <a:grpFill/>
              <a:ln w="3175">
                <a:solidFill>
                  <a:srgbClr val="296004"/>
                </a:solidFill>
                <a:round/>
                <a:headEnd/>
                <a:tailEnd/>
              </a:ln>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grpSp>
        <p:grpSp>
          <p:nvGrpSpPr>
            <p:cNvPr id="974" name="Group 973"/>
            <p:cNvGrpSpPr/>
            <p:nvPr/>
          </p:nvGrpSpPr>
          <p:grpSpPr>
            <a:xfrm>
              <a:off x="5180662" y="3215345"/>
              <a:ext cx="1474892" cy="1474892"/>
              <a:chOff x="3744647" y="1484308"/>
              <a:chExt cx="1474892" cy="1474892"/>
            </a:xfrm>
          </p:grpSpPr>
          <p:grpSp>
            <p:nvGrpSpPr>
              <p:cNvPr id="975" name="Group 974"/>
              <p:cNvGrpSpPr/>
              <p:nvPr/>
            </p:nvGrpSpPr>
            <p:grpSpPr>
              <a:xfrm>
                <a:off x="4406575" y="1484308"/>
                <a:ext cx="151036" cy="1474892"/>
                <a:chOff x="4211414" y="1484308"/>
                <a:chExt cx="151036" cy="1474892"/>
              </a:xfrm>
            </p:grpSpPr>
            <p:grpSp>
              <p:nvGrpSpPr>
                <p:cNvPr id="997" name="Group 996"/>
                <p:cNvGrpSpPr/>
                <p:nvPr/>
              </p:nvGrpSpPr>
              <p:grpSpPr>
                <a:xfrm>
                  <a:off x="4211414" y="1484308"/>
                  <a:ext cx="151036" cy="142500"/>
                  <a:chOff x="7274651" y="3582604"/>
                  <a:chExt cx="91438" cy="86271"/>
                </a:xfrm>
              </p:grpSpPr>
              <p:cxnSp>
                <p:nvCxnSpPr>
                  <p:cNvPr id="1002" name="Straight Connector 1001"/>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3"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998" name="Group 997"/>
                <p:cNvGrpSpPr/>
                <p:nvPr/>
              </p:nvGrpSpPr>
              <p:grpSpPr>
                <a:xfrm rot="10800000">
                  <a:off x="4211414" y="2816700"/>
                  <a:ext cx="151036" cy="142500"/>
                  <a:chOff x="7274651" y="3582604"/>
                  <a:chExt cx="91438" cy="86271"/>
                </a:xfrm>
              </p:grpSpPr>
              <p:cxnSp>
                <p:nvCxnSpPr>
                  <p:cNvPr id="1000" name="Straight Connector 999"/>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1"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grpSp>
            <p:nvGrpSpPr>
              <p:cNvPr id="976" name="Group 975"/>
              <p:cNvGrpSpPr/>
              <p:nvPr/>
            </p:nvGrpSpPr>
            <p:grpSpPr>
              <a:xfrm rot="2700000">
                <a:off x="4406575" y="1484308"/>
                <a:ext cx="151036" cy="1474892"/>
                <a:chOff x="4211414" y="1484308"/>
                <a:chExt cx="151036" cy="1474892"/>
              </a:xfrm>
            </p:grpSpPr>
            <p:grpSp>
              <p:nvGrpSpPr>
                <p:cNvPr id="991" name="Group 990"/>
                <p:cNvGrpSpPr/>
                <p:nvPr/>
              </p:nvGrpSpPr>
              <p:grpSpPr>
                <a:xfrm>
                  <a:off x="4211414" y="1484308"/>
                  <a:ext cx="151036" cy="142500"/>
                  <a:chOff x="7274651" y="3582604"/>
                  <a:chExt cx="91438" cy="86271"/>
                </a:xfrm>
              </p:grpSpPr>
              <p:cxnSp>
                <p:nvCxnSpPr>
                  <p:cNvPr id="995" name="Straight Connector 994"/>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96"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992" name="Group 991"/>
                <p:cNvGrpSpPr/>
                <p:nvPr/>
              </p:nvGrpSpPr>
              <p:grpSpPr>
                <a:xfrm rot="10800000">
                  <a:off x="4211414" y="2816700"/>
                  <a:ext cx="151036" cy="142500"/>
                  <a:chOff x="7274651" y="3582604"/>
                  <a:chExt cx="91438" cy="86271"/>
                </a:xfrm>
              </p:grpSpPr>
              <p:cxnSp>
                <p:nvCxnSpPr>
                  <p:cNvPr id="993" name="Straight Connector 992"/>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94"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grpSp>
            <p:nvGrpSpPr>
              <p:cNvPr id="977" name="Group 976"/>
              <p:cNvGrpSpPr/>
              <p:nvPr/>
            </p:nvGrpSpPr>
            <p:grpSpPr>
              <a:xfrm rot="5400000">
                <a:off x="4406575" y="1484308"/>
                <a:ext cx="151036" cy="1474892"/>
                <a:chOff x="4211414" y="1484308"/>
                <a:chExt cx="151036" cy="1474892"/>
              </a:xfrm>
            </p:grpSpPr>
            <p:grpSp>
              <p:nvGrpSpPr>
                <p:cNvPr id="985" name="Group 984"/>
                <p:cNvGrpSpPr/>
                <p:nvPr/>
              </p:nvGrpSpPr>
              <p:grpSpPr>
                <a:xfrm>
                  <a:off x="4211414" y="1484308"/>
                  <a:ext cx="151036" cy="142500"/>
                  <a:chOff x="7274651" y="3582604"/>
                  <a:chExt cx="91438" cy="86271"/>
                </a:xfrm>
              </p:grpSpPr>
              <p:cxnSp>
                <p:nvCxnSpPr>
                  <p:cNvPr id="989" name="Straight Connector 988"/>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90"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986" name="Group 985"/>
                <p:cNvGrpSpPr/>
                <p:nvPr/>
              </p:nvGrpSpPr>
              <p:grpSpPr>
                <a:xfrm rot="10800000">
                  <a:off x="4211414" y="2816700"/>
                  <a:ext cx="151036" cy="142500"/>
                  <a:chOff x="7274651" y="3582604"/>
                  <a:chExt cx="91438" cy="86271"/>
                </a:xfrm>
              </p:grpSpPr>
              <p:cxnSp>
                <p:nvCxnSpPr>
                  <p:cNvPr id="987" name="Straight Connector 986"/>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88"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grpSp>
            <p:nvGrpSpPr>
              <p:cNvPr id="978" name="Group 977"/>
              <p:cNvGrpSpPr/>
              <p:nvPr/>
            </p:nvGrpSpPr>
            <p:grpSpPr>
              <a:xfrm rot="8100000">
                <a:off x="4406575" y="1484308"/>
                <a:ext cx="151036" cy="1474892"/>
                <a:chOff x="4211414" y="1484308"/>
                <a:chExt cx="151036" cy="1474892"/>
              </a:xfrm>
            </p:grpSpPr>
            <p:grpSp>
              <p:nvGrpSpPr>
                <p:cNvPr id="979" name="Group 978"/>
                <p:cNvGrpSpPr/>
                <p:nvPr/>
              </p:nvGrpSpPr>
              <p:grpSpPr>
                <a:xfrm>
                  <a:off x="4211414" y="1484308"/>
                  <a:ext cx="151036" cy="142500"/>
                  <a:chOff x="7274651" y="3582604"/>
                  <a:chExt cx="91438" cy="86271"/>
                </a:xfrm>
              </p:grpSpPr>
              <p:cxnSp>
                <p:nvCxnSpPr>
                  <p:cNvPr id="983" name="Straight Connector 982"/>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84"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980" name="Group 979"/>
                <p:cNvGrpSpPr/>
                <p:nvPr/>
              </p:nvGrpSpPr>
              <p:grpSpPr>
                <a:xfrm rot="10800000">
                  <a:off x="4211414" y="2816700"/>
                  <a:ext cx="151036" cy="142500"/>
                  <a:chOff x="7274651" y="3582604"/>
                  <a:chExt cx="91438" cy="86271"/>
                </a:xfrm>
              </p:grpSpPr>
              <p:cxnSp>
                <p:nvCxnSpPr>
                  <p:cNvPr id="981" name="Straight Connector 980"/>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82"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grpSp>
        <p:sp>
          <p:nvSpPr>
            <p:cNvPr id="965" name="Oval 964"/>
            <p:cNvSpPr/>
            <p:nvPr/>
          </p:nvSpPr>
          <p:spPr>
            <a:xfrm>
              <a:off x="5323948" y="3361039"/>
              <a:ext cx="1183986" cy="1183986"/>
            </a:xfrm>
            <a:prstGeom prst="ellipse">
              <a:avLst/>
            </a:prstGeom>
            <a:gradFill>
              <a:gsLst>
                <a:gs pos="9000">
                  <a:schemeClr val="accent1">
                    <a:lumMod val="20000"/>
                    <a:lumOff val="80000"/>
                    <a:alpha val="90000"/>
                  </a:schemeClr>
                </a:gs>
                <a:gs pos="100000">
                  <a:schemeClr val="accent1">
                    <a:lumMod val="20000"/>
                    <a:lumOff val="80000"/>
                    <a:alpha val="0"/>
                  </a:schemeClr>
                </a:gs>
              </a:gsLst>
              <a:path path="circle">
                <a:fillToRect l="50000" t="50000" r="50000" b="50000"/>
              </a:path>
            </a:gradFill>
            <a:ln w="444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935" name="Group 934"/>
          <p:cNvGrpSpPr/>
          <p:nvPr/>
        </p:nvGrpSpPr>
        <p:grpSpPr>
          <a:xfrm rot="13500000">
            <a:off x="6095637" y="2887116"/>
            <a:ext cx="147398" cy="139103"/>
            <a:chOff x="7274651" y="3582604"/>
            <a:chExt cx="91438" cy="86271"/>
          </a:xfrm>
        </p:grpSpPr>
        <p:cxnSp>
          <p:nvCxnSpPr>
            <p:cNvPr id="954" name="Straight Connector 953"/>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55"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937" name="Group 936"/>
          <p:cNvGrpSpPr/>
          <p:nvPr/>
        </p:nvGrpSpPr>
        <p:grpSpPr>
          <a:xfrm rot="16200000">
            <a:off x="5905164" y="2427391"/>
            <a:ext cx="147398" cy="139103"/>
            <a:chOff x="7274651" y="3582604"/>
            <a:chExt cx="91438" cy="86271"/>
          </a:xfrm>
        </p:grpSpPr>
        <p:cxnSp>
          <p:nvCxnSpPr>
            <p:cNvPr id="952" name="Straight Connector 951"/>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53"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grpSp>
        <p:nvGrpSpPr>
          <p:cNvPr id="939" name="Group 938"/>
          <p:cNvGrpSpPr/>
          <p:nvPr/>
        </p:nvGrpSpPr>
        <p:grpSpPr>
          <a:xfrm rot="18900000">
            <a:off x="6095619" y="1967683"/>
            <a:ext cx="147436" cy="139067"/>
            <a:chOff x="7274651" y="3582604"/>
            <a:chExt cx="91438" cy="86271"/>
          </a:xfrm>
        </p:grpSpPr>
        <p:cxnSp>
          <p:nvCxnSpPr>
            <p:cNvPr id="950" name="Straight Connector 949"/>
            <p:cNvCxnSpPr/>
            <p:nvPr/>
          </p:nvCxnSpPr>
          <p:spPr bwMode="auto">
            <a:xfrm>
              <a:off x="7320370" y="3628324"/>
              <a:ext cx="1" cy="40551"/>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51" name="Flowchart: Delay 21"/>
            <p:cNvSpPr/>
            <p:nvPr/>
          </p:nvSpPr>
          <p:spPr>
            <a:xfrm rot="5400000">
              <a:off x="7297510" y="3559745"/>
              <a:ext cx="45719"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sp>
        <p:nvSpPr>
          <p:cNvPr id="943" name="Freeform 6"/>
          <p:cNvSpPr>
            <a:spLocks/>
          </p:cNvSpPr>
          <p:nvPr/>
        </p:nvSpPr>
        <p:spPr bwMode="auto">
          <a:xfrm>
            <a:off x="610984" y="1814086"/>
            <a:ext cx="2089957" cy="3261686"/>
          </a:xfrm>
          <a:custGeom>
            <a:avLst/>
            <a:gdLst>
              <a:gd name="T0" fmla="*/ 0 w 725"/>
              <a:gd name="T1" fmla="*/ 1135 h 1135"/>
              <a:gd name="T2" fmla="*/ 19 w 725"/>
              <a:gd name="T3" fmla="*/ 1135 h 1135"/>
              <a:gd name="T4" fmla="*/ 718 w 725"/>
              <a:gd name="T5" fmla="*/ 568 h 1135"/>
              <a:gd name="T6" fmla="*/ 677 w 725"/>
              <a:gd name="T7" fmla="*/ 375 h 1135"/>
              <a:gd name="T8" fmla="*/ 679 w 725"/>
              <a:gd name="T9" fmla="*/ 338 h 1135"/>
              <a:gd name="T10" fmla="*/ 657 w 725"/>
              <a:gd name="T11" fmla="*/ 99 h 1135"/>
              <a:gd name="T12" fmla="*/ 396 w 725"/>
              <a:gd name="T13" fmla="*/ 68 h 1135"/>
              <a:gd name="T14" fmla="*/ 358 w 725"/>
              <a:gd name="T15" fmla="*/ 71 h 1135"/>
              <a:gd name="T16" fmla="*/ 19 w 725"/>
              <a:gd name="T17" fmla="*/ 0 h 1135"/>
              <a:gd name="T18" fmla="*/ 0 w 725"/>
              <a:gd name="T19"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5" h="1135">
                <a:moveTo>
                  <a:pt x="0" y="1135"/>
                </a:moveTo>
                <a:cubicBezTo>
                  <a:pt x="6" y="1135"/>
                  <a:pt x="13" y="1135"/>
                  <a:pt x="19" y="1135"/>
                </a:cubicBezTo>
                <a:cubicBezTo>
                  <a:pt x="405" y="1135"/>
                  <a:pt x="718" y="881"/>
                  <a:pt x="718" y="568"/>
                </a:cubicBezTo>
                <a:cubicBezTo>
                  <a:pt x="718" y="500"/>
                  <a:pt x="704" y="435"/>
                  <a:pt x="677" y="375"/>
                </a:cubicBezTo>
                <a:cubicBezTo>
                  <a:pt x="672" y="363"/>
                  <a:pt x="673" y="349"/>
                  <a:pt x="679" y="338"/>
                </a:cubicBezTo>
                <a:cubicBezTo>
                  <a:pt x="725" y="264"/>
                  <a:pt x="718" y="167"/>
                  <a:pt x="657" y="99"/>
                </a:cubicBezTo>
                <a:cubicBezTo>
                  <a:pt x="589" y="25"/>
                  <a:pt x="478" y="13"/>
                  <a:pt x="396" y="68"/>
                </a:cubicBezTo>
                <a:cubicBezTo>
                  <a:pt x="385" y="75"/>
                  <a:pt x="370" y="76"/>
                  <a:pt x="358" y="71"/>
                </a:cubicBezTo>
                <a:cubicBezTo>
                  <a:pt x="257" y="26"/>
                  <a:pt x="142" y="0"/>
                  <a:pt x="19" y="0"/>
                </a:cubicBezTo>
                <a:cubicBezTo>
                  <a:pt x="13" y="0"/>
                  <a:pt x="6" y="0"/>
                  <a:pt x="0" y="0"/>
                </a:cubicBezTo>
              </a:path>
            </a:pathLst>
          </a:custGeom>
          <a:noFill/>
          <a:ln w="44450" cap="flat">
            <a:solidFill>
              <a:schemeClr val="bg1">
                <a:lumMod val="6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89237" tIns="44619" rIns="89237" bIns="44619" numCol="1" anchor="t" anchorCtr="0" compatLnSpc="1">
            <a:prstTxWarp prst="textNoShape">
              <a:avLst/>
            </a:prstTxWarp>
          </a:bodyPr>
          <a:lstStyle/>
          <a:p>
            <a:pPr defTabSz="892363" fontAlgn="auto" hangingPunct="1">
              <a:spcBef>
                <a:spcPts val="0"/>
              </a:spcBef>
              <a:spcAft>
                <a:spcPts val="0"/>
              </a:spcAft>
            </a:pPr>
            <a:endParaRPr lang="en-US" sz="1757">
              <a:solidFill>
                <a:prstClr val="black"/>
              </a:solidFill>
              <a:latin typeface="Arial"/>
              <a:ea typeface="+mn-ea"/>
              <a:cs typeface="+mn-cs"/>
            </a:endParaRPr>
          </a:p>
        </p:txBody>
      </p:sp>
      <p:sp>
        <p:nvSpPr>
          <p:cNvPr id="944" name="TextBox 943"/>
          <p:cNvSpPr txBox="1"/>
          <p:nvPr/>
        </p:nvSpPr>
        <p:spPr>
          <a:xfrm>
            <a:off x="1340009" y="2777270"/>
            <a:ext cx="283732" cy="162160"/>
          </a:xfrm>
          <a:prstGeom prst="rect">
            <a:avLst/>
          </a:prstGeom>
          <a:noFill/>
        </p:spPr>
        <p:txBody>
          <a:bodyPr wrap="none" lIns="0" tIns="0" rIns="0" bIns="0" rtlCol="0">
            <a:spAutoFit/>
          </a:bodyPr>
          <a:lstStyle/>
          <a:p>
            <a:pPr defTabSz="892363" fontAlgn="auto" hangingPunct="1">
              <a:lnSpc>
                <a:spcPct val="90000"/>
              </a:lnSpc>
              <a:spcBef>
                <a:spcPts val="0"/>
              </a:spcBef>
              <a:spcAft>
                <a:spcPts val="0"/>
              </a:spcAft>
            </a:pPr>
            <a:r>
              <a:rPr lang="en-US" sz="1171" i="1" dirty="0">
                <a:solidFill>
                  <a:prstClr val="black"/>
                </a:solidFill>
                <a:latin typeface="Arial" charset="0"/>
                <a:ea typeface="+mn-ea"/>
                <a:cs typeface="+mn-cs"/>
              </a:rPr>
              <a:t>Gag</a:t>
            </a:r>
          </a:p>
        </p:txBody>
      </p:sp>
      <p:grpSp>
        <p:nvGrpSpPr>
          <p:cNvPr id="945" name="Group 944"/>
          <p:cNvGrpSpPr/>
          <p:nvPr/>
        </p:nvGrpSpPr>
        <p:grpSpPr>
          <a:xfrm rot="3108410">
            <a:off x="1734370" y="2757413"/>
            <a:ext cx="75862" cy="320917"/>
            <a:chOff x="4976082" y="2242942"/>
            <a:chExt cx="457200" cy="1933585"/>
          </a:xfrm>
        </p:grpSpPr>
        <p:sp>
          <p:nvSpPr>
            <p:cNvPr id="946" name="Oval 945"/>
            <p:cNvSpPr/>
            <p:nvPr/>
          </p:nvSpPr>
          <p:spPr>
            <a:xfrm>
              <a:off x="5015877" y="2530457"/>
              <a:ext cx="377611" cy="118966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947" name="Oval 946"/>
            <p:cNvSpPr/>
            <p:nvPr/>
          </p:nvSpPr>
          <p:spPr>
            <a:xfrm>
              <a:off x="4976082" y="2242942"/>
              <a:ext cx="457200" cy="457200"/>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948" name="Oval 947"/>
            <p:cNvSpPr/>
            <p:nvPr/>
          </p:nvSpPr>
          <p:spPr>
            <a:xfrm>
              <a:off x="5021802" y="3548417"/>
              <a:ext cx="365760" cy="36576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sp>
          <p:nvSpPr>
            <p:cNvPr id="949" name="Oval 948"/>
            <p:cNvSpPr/>
            <p:nvPr/>
          </p:nvSpPr>
          <p:spPr>
            <a:xfrm>
              <a:off x="5067522" y="3902207"/>
              <a:ext cx="274320" cy="27432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892363" fontAlgn="auto" hangingPunct="1">
                <a:lnSpc>
                  <a:spcPct val="90000"/>
                </a:lnSpc>
                <a:spcBef>
                  <a:spcPts val="0"/>
                </a:spcBef>
                <a:spcAft>
                  <a:spcPts val="0"/>
                </a:spcAft>
              </a:pPr>
              <a:endParaRPr lang="en-US" sz="1366" b="1" dirty="0">
                <a:solidFill>
                  <a:prstClr val="white"/>
                </a:solidFill>
              </a:endParaRPr>
            </a:p>
          </p:txBody>
        </p:sp>
      </p:grpSp>
      <p:cxnSp>
        <p:nvCxnSpPr>
          <p:cNvPr id="6" name="Straight Connector 5"/>
          <p:cNvCxnSpPr/>
          <p:nvPr/>
        </p:nvCxnSpPr>
        <p:spPr>
          <a:xfrm flipV="1">
            <a:off x="5466797" y="4628815"/>
            <a:ext cx="0" cy="428339"/>
          </a:xfrm>
          <a:prstGeom prst="line">
            <a:avLst/>
          </a:prstGeom>
          <a:ln w="50800">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77982" y="4842985"/>
            <a:ext cx="1078841" cy="0"/>
          </a:xfrm>
          <a:prstGeom prst="line">
            <a:avLst/>
          </a:prstGeom>
          <a:ln w="50800">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flipV="1">
            <a:off x="8462457" y="4031967"/>
            <a:ext cx="0" cy="446187"/>
          </a:xfrm>
          <a:prstGeom prst="line">
            <a:avLst/>
          </a:prstGeom>
          <a:ln w="50800">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flipV="1">
            <a:off x="7447993" y="4243872"/>
            <a:ext cx="994523" cy="593999"/>
          </a:xfrm>
          <a:prstGeom prst="bentConnector3">
            <a:avLst>
              <a:gd name="adj1" fmla="val 50000"/>
            </a:avLst>
          </a:prstGeom>
          <a:ln w="50800">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14" name="Group 913"/>
          <p:cNvGrpSpPr/>
          <p:nvPr/>
        </p:nvGrpSpPr>
        <p:grpSpPr>
          <a:xfrm>
            <a:off x="5433379" y="3561518"/>
            <a:ext cx="847835" cy="847614"/>
            <a:chOff x="7284243" y="5604826"/>
            <a:chExt cx="457200" cy="457200"/>
          </a:xfrm>
        </p:grpSpPr>
        <p:cxnSp>
          <p:nvCxnSpPr>
            <p:cNvPr id="915" name="Straight Connector 914"/>
            <p:cNvCxnSpPr/>
            <p:nvPr/>
          </p:nvCxnSpPr>
          <p:spPr>
            <a:xfrm>
              <a:off x="7284243" y="5604826"/>
              <a:ext cx="457200" cy="457200"/>
            </a:xfrm>
            <a:prstGeom prst="line">
              <a:avLst/>
            </a:prstGeom>
            <a:ln w="635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flipH="1">
              <a:off x="7284243" y="5604826"/>
              <a:ext cx="457200" cy="457200"/>
            </a:xfrm>
            <a:prstGeom prst="line">
              <a:avLst/>
            </a:prstGeom>
            <a:ln w="635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75" name="TextBox 874"/>
          <p:cNvSpPr txBox="1"/>
          <p:nvPr/>
        </p:nvSpPr>
        <p:spPr>
          <a:xfrm flipH="1">
            <a:off x="6394784" y="4674032"/>
            <a:ext cx="1327997" cy="337908"/>
          </a:xfrm>
          <a:prstGeom prst="rect">
            <a:avLst/>
          </a:prstGeom>
          <a:solidFill>
            <a:schemeClr val="accent3"/>
          </a:solidFill>
          <a:ln>
            <a:noFill/>
          </a:ln>
        </p:spPr>
        <p:txBody>
          <a:bodyPr wrap="square" lIns="89237" tIns="44619" rIns="89237" bIns="44619" rtlCol="0" anchor="ctr">
            <a:spAutoFit/>
          </a:bodyPr>
          <a:lstStyle/>
          <a:p>
            <a:pPr algn="ctr" defTabSz="892363" fontAlgn="auto" hangingPunct="1">
              <a:lnSpc>
                <a:spcPct val="90000"/>
              </a:lnSpc>
              <a:spcBef>
                <a:spcPts val="0"/>
              </a:spcBef>
              <a:spcAft>
                <a:spcPts val="0"/>
              </a:spcAft>
            </a:pPr>
            <a:r>
              <a:rPr lang="en-US" sz="1757" b="1" dirty="0">
                <a:solidFill>
                  <a:prstClr val="white"/>
                </a:solidFill>
                <a:latin typeface="Arial" charset="0"/>
                <a:ea typeface="+mn-ea"/>
                <a:cs typeface="+mn-cs"/>
              </a:rPr>
              <a:t>GS-CA1</a:t>
            </a:r>
          </a:p>
        </p:txBody>
      </p:sp>
      <p:sp>
        <p:nvSpPr>
          <p:cNvPr id="14" name="Oval 13"/>
          <p:cNvSpPr>
            <a:spLocks noChangeAspect="1"/>
          </p:cNvSpPr>
          <p:nvPr/>
        </p:nvSpPr>
        <p:spPr>
          <a:xfrm>
            <a:off x="8944645" y="3405213"/>
            <a:ext cx="624824" cy="624661"/>
          </a:xfrm>
          <a:prstGeom prst="ellipse">
            <a:avLst/>
          </a:prstGeom>
          <a:gradFill flip="none" rotWithShape="1">
            <a:gsLst>
              <a:gs pos="26000">
                <a:schemeClr val="accent1">
                  <a:lumMod val="20000"/>
                  <a:lumOff val="80000"/>
                  <a:alpha val="90000"/>
                </a:schemeClr>
              </a:gs>
              <a:gs pos="65000">
                <a:schemeClr val="accent1">
                  <a:lumMod val="20000"/>
                  <a:lumOff val="80000"/>
                  <a:alpha val="0"/>
                </a:schemeClr>
              </a:gs>
            </a:gsLst>
            <a:path path="circle">
              <a:fillToRect l="50000" t="50000" r="50000" b="50000"/>
            </a:path>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363" fontAlgn="auto" hangingPunct="1">
              <a:lnSpc>
                <a:spcPct val="90000"/>
              </a:lnSpc>
              <a:spcBef>
                <a:spcPts val="0"/>
              </a:spcBef>
              <a:spcAft>
                <a:spcPts val="0"/>
              </a:spcAft>
            </a:pPr>
            <a:endParaRPr lang="en-US" sz="1757" dirty="0">
              <a:solidFill>
                <a:prstClr val="white"/>
              </a:solidFill>
            </a:endParaRPr>
          </a:p>
        </p:txBody>
      </p:sp>
      <p:grpSp>
        <p:nvGrpSpPr>
          <p:cNvPr id="924" name="Group 923"/>
          <p:cNvGrpSpPr/>
          <p:nvPr/>
        </p:nvGrpSpPr>
        <p:grpSpPr>
          <a:xfrm>
            <a:off x="9033905" y="3494450"/>
            <a:ext cx="446303" cy="446187"/>
            <a:chOff x="7189565" y="5529242"/>
            <a:chExt cx="457200" cy="457200"/>
          </a:xfrm>
        </p:grpSpPr>
        <p:cxnSp>
          <p:nvCxnSpPr>
            <p:cNvPr id="925" name="Straight Connector 924"/>
            <p:cNvCxnSpPr/>
            <p:nvPr/>
          </p:nvCxnSpPr>
          <p:spPr>
            <a:xfrm>
              <a:off x="7189565" y="5529242"/>
              <a:ext cx="457200" cy="457200"/>
            </a:xfrm>
            <a:prstGeom prst="line">
              <a:avLst/>
            </a:prstGeom>
            <a:ln w="571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flipH="1">
              <a:off x="7189565" y="5529242"/>
              <a:ext cx="457200" cy="457200"/>
            </a:xfrm>
            <a:prstGeom prst="line">
              <a:avLst/>
            </a:prstGeom>
            <a:ln w="571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29" name="Rectangle 928"/>
          <p:cNvSpPr/>
          <p:nvPr/>
        </p:nvSpPr>
        <p:spPr>
          <a:xfrm>
            <a:off x="601081" y="1626430"/>
            <a:ext cx="10762464" cy="3574998"/>
          </a:xfrm>
          <a:prstGeom prst="rect">
            <a:avLst/>
          </a:prstGeom>
          <a:noFill/>
          <a:ln w="19050">
            <a:solidFill>
              <a:schemeClr val="tx1">
                <a:lumMod val="50000"/>
                <a:lumOff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defTabSz="892363" hangingPunct="1">
              <a:defRPr/>
            </a:pPr>
            <a:endParaRPr lang="en-US" sz="1171" dirty="0">
              <a:solidFill>
                <a:srgbClr val="FFFFFF"/>
              </a:solidFill>
            </a:endParaRPr>
          </a:p>
        </p:txBody>
      </p:sp>
    </p:spTree>
    <p:extLst>
      <p:ext uri="{BB962C8B-B14F-4D97-AF65-F5344CB8AC3E}">
        <p14:creationId xmlns:p14="http://schemas.microsoft.com/office/powerpoint/2010/main" val="2094001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p:cNvSpPr>
          <p:nvPr>
            <p:ph type="title"/>
          </p:nvPr>
        </p:nvSpPr>
        <p:spPr bwMode="auto">
          <a:xfrm>
            <a:off x="1681956" y="-158750"/>
            <a:ext cx="8547100" cy="11160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50800" bIns="50800" numCol="1" anchor="ctr" anchorCtr="0" compatLnSpc="1">
            <a:prstTxWarp prst="textNoShape">
              <a:avLst/>
            </a:prstTxWarp>
          </a:bodyPr>
          <a:lstStyle/>
          <a:p>
            <a:pPr algn="ctr" defTabSz="914422" eaLnBrk="1">
              <a:defRPr/>
            </a:pPr>
            <a:r>
              <a:rPr lang="en-US" sz="4400" b="1">
                <a:solidFill>
                  <a:srgbClr val="00FFFF"/>
                </a:solidFill>
                <a:latin typeface="Times New Roman" charset="0"/>
                <a:cs typeface="Times New Roman" charset="0"/>
                <a:sym typeface="Times New Roman" charset="0"/>
              </a:rPr>
              <a:t>Acknowledgments</a:t>
            </a:r>
            <a:endParaRPr lang="en-US" smtClean="0"/>
          </a:p>
        </p:txBody>
      </p:sp>
      <p:sp>
        <p:nvSpPr>
          <p:cNvPr id="52226" name="Rectangle 2"/>
          <p:cNvSpPr>
            <a:spLocks noGrp="1"/>
          </p:cNvSpPr>
          <p:nvPr>
            <p:ph type="body" idx="1"/>
          </p:nvPr>
        </p:nvSpPr>
        <p:spPr bwMode="auto">
          <a:xfrm>
            <a:off x="919956" y="836649"/>
            <a:ext cx="7315200" cy="51212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bodyPr>
          <a:lstStyle/>
          <a:p>
            <a:pPr marL="363547" indent="-363547" defTabSz="914422" eaLnBrk="1">
              <a:spcBef>
                <a:spcPts val="1900"/>
              </a:spcBef>
              <a:buFontTx/>
              <a:buChar char="•"/>
              <a:defRPr/>
            </a:pPr>
            <a:r>
              <a:rPr lang="en-US" sz="2900" dirty="0">
                <a:latin typeface="Times New Roman" charset="0"/>
                <a:cs typeface="Times New Roman" charset="0"/>
                <a:sym typeface="Times New Roman" charset="0"/>
              </a:rPr>
              <a:t>Cornell HIV Clinical Trials Unit (CCTU)</a:t>
            </a:r>
          </a:p>
          <a:p>
            <a:pPr marL="363547" indent="-363547" defTabSz="914422" eaLnBrk="1">
              <a:spcBef>
                <a:spcPts val="700"/>
              </a:spcBef>
              <a:buFontTx/>
              <a:buChar char="•"/>
              <a:defRPr/>
            </a:pPr>
            <a:r>
              <a:rPr lang="en-US" sz="2900" dirty="0">
                <a:latin typeface="Times New Roman" charset="0"/>
                <a:cs typeface="Times New Roman" charset="0"/>
                <a:sym typeface="Times New Roman" charset="0"/>
              </a:rPr>
              <a:t>Division of Infectious Diseases</a:t>
            </a:r>
          </a:p>
          <a:p>
            <a:pPr marL="363547" indent="-363547" defTabSz="914422" eaLnBrk="1">
              <a:spcBef>
                <a:spcPts val="700"/>
              </a:spcBef>
              <a:buFontTx/>
              <a:buChar char="•"/>
              <a:defRPr/>
            </a:pPr>
            <a:r>
              <a:rPr lang="en-US" sz="2900" dirty="0">
                <a:latin typeface="Times New Roman" charset="0"/>
                <a:cs typeface="Times New Roman" charset="0"/>
                <a:sym typeface="Times New Roman" charset="0"/>
              </a:rPr>
              <a:t>Weill Cornell </a:t>
            </a:r>
            <a:r>
              <a:rPr lang="en-US" sz="2900" dirty="0" smtClean="0">
                <a:latin typeface="Times New Roman" charset="0"/>
                <a:cs typeface="Times New Roman" charset="0"/>
                <a:sym typeface="Times New Roman" charset="0"/>
              </a:rPr>
              <a:t>Medicine</a:t>
            </a:r>
            <a:endParaRPr lang="en-US" sz="2900" dirty="0">
              <a:latin typeface="Times New Roman" charset="0"/>
              <a:cs typeface="Times New Roman" charset="0"/>
              <a:sym typeface="Times New Roman" charset="0"/>
            </a:endParaRPr>
          </a:p>
          <a:p>
            <a:pPr marL="363547" indent="-363547" defTabSz="914422" eaLnBrk="1">
              <a:spcBef>
                <a:spcPts val="700"/>
              </a:spcBef>
              <a:buFontTx/>
              <a:buChar char="•"/>
              <a:defRPr/>
            </a:pPr>
            <a:r>
              <a:rPr lang="en-US" sz="2900" dirty="0">
                <a:latin typeface="Times New Roman" charset="0"/>
                <a:cs typeface="Times New Roman" charset="0"/>
                <a:sym typeface="Times New Roman" charset="0"/>
              </a:rPr>
              <a:t>AIDS Clinical Trials Group (ACTG)</a:t>
            </a:r>
          </a:p>
          <a:p>
            <a:pPr marL="363547" indent="-363547" defTabSz="914422" eaLnBrk="1">
              <a:spcBef>
                <a:spcPts val="700"/>
              </a:spcBef>
              <a:buFontTx/>
              <a:buChar char="•"/>
              <a:defRPr/>
            </a:pPr>
            <a:r>
              <a:rPr lang="en-US" sz="2900" dirty="0">
                <a:latin typeface="Times New Roman" charset="0"/>
                <a:cs typeface="Times New Roman" charset="0"/>
                <a:sym typeface="Times New Roman" charset="0"/>
              </a:rPr>
              <a:t>HIV Prevention Trials Network (HPTN)</a:t>
            </a:r>
          </a:p>
          <a:p>
            <a:pPr marL="363547" indent="-363547" defTabSz="914422" eaLnBrk="1">
              <a:spcBef>
                <a:spcPts val="700"/>
              </a:spcBef>
              <a:buFontTx/>
              <a:buChar char="•"/>
              <a:defRPr/>
            </a:pPr>
            <a:r>
              <a:rPr lang="en-US" sz="2900" dirty="0">
                <a:latin typeface="Times New Roman" charset="0"/>
                <a:cs typeface="Times New Roman" charset="0"/>
                <a:sym typeface="Times New Roman" charset="0"/>
              </a:rPr>
              <a:t>Division of AIDS, NIAID, NIH</a:t>
            </a:r>
          </a:p>
          <a:p>
            <a:pPr marL="363547" indent="-363547" defTabSz="914422" eaLnBrk="1">
              <a:spcBef>
                <a:spcPts val="700"/>
              </a:spcBef>
              <a:buFontTx/>
              <a:buChar char="•"/>
              <a:defRPr/>
            </a:pPr>
            <a:endParaRPr lang="en-US" sz="2900" dirty="0">
              <a:latin typeface="Times New Roman" charset="0"/>
              <a:cs typeface="Times New Roman" charset="0"/>
              <a:sym typeface="Times New Roman" charset="0"/>
            </a:endParaRPr>
          </a:p>
          <a:p>
            <a:pPr marL="363547" indent="-363547" defTabSz="914422" eaLnBrk="1">
              <a:spcBef>
                <a:spcPts val="700"/>
              </a:spcBef>
              <a:buFontTx/>
              <a:buChar char="•"/>
              <a:defRPr/>
            </a:pPr>
            <a:endParaRPr lang="en-US" sz="2900" dirty="0">
              <a:latin typeface="Times New Roman" charset="0"/>
              <a:cs typeface="Times New Roman" charset="0"/>
              <a:sym typeface="Times New Roman" charset="0"/>
            </a:endParaRPr>
          </a:p>
          <a:p>
            <a:pPr marL="363547" indent="-363547" defTabSz="914422" eaLnBrk="1">
              <a:spcBef>
                <a:spcPts val="700"/>
              </a:spcBef>
              <a:buFontTx/>
              <a:buChar char="•"/>
              <a:defRPr/>
            </a:pPr>
            <a:r>
              <a:rPr lang="en-US" sz="2900" dirty="0">
                <a:latin typeface="Times New Roman" charset="0"/>
                <a:cs typeface="Times New Roman" charset="0"/>
                <a:sym typeface="Times New Roman" charset="0"/>
              </a:rPr>
              <a:t>The patient volunteers!</a:t>
            </a:r>
            <a:endParaRPr lang="en-US" dirty="0" smtClean="0"/>
          </a:p>
        </p:txBody>
      </p:sp>
      <p:pic>
        <p:nvPicPr>
          <p:cNvPr id="52227" name="Picture 3"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4994" y="836646"/>
            <a:ext cx="2773362"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2228" name="Picture 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3812" y="1797108"/>
            <a:ext cx="2251075" cy="193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2229" name="Picture 5"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7557" y="3840177"/>
            <a:ext cx="2438400"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2230" name="Picture 6" descr="zacbek6xi2k7257fk97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0958" y="5027614"/>
            <a:ext cx="16002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Box 7"/>
          <p:cNvSpPr txBox="1"/>
          <p:nvPr/>
        </p:nvSpPr>
        <p:spPr>
          <a:xfrm>
            <a:off x="9765968" y="69407"/>
            <a:ext cx="1983052" cy="300368"/>
          </a:xfrm>
          <a:prstGeom prst="rect">
            <a:avLst/>
          </a:prstGeom>
          <a:noFill/>
        </p:spPr>
        <p:txBody>
          <a:bodyPr wrap="square" rtlCol="0">
            <a:spAutoFit/>
          </a:bodyPr>
          <a:lstStyle/>
          <a:p>
            <a:pPr algn="r" defTabSz="892363" fontAlgn="auto" hangingPunct="1">
              <a:spcBef>
                <a:spcPts val="0"/>
              </a:spcBef>
              <a:spcAft>
                <a:spcPts val="0"/>
              </a:spcAft>
            </a:pPr>
            <a:r>
              <a:rPr lang="en-US" sz="1366" dirty="0" smtClean="0">
                <a:solidFill>
                  <a:prstClr val="white"/>
                </a:solidFill>
                <a:latin typeface="Arial" pitchFamily="34" charset="0"/>
                <a:ea typeface="+mn-ea"/>
                <a:cs typeface="Arial" pitchFamily="34" charset="0"/>
              </a:rPr>
              <a:t>Slide 31 of 31</a:t>
            </a:r>
            <a:endParaRPr lang="en-US" sz="1366" dirty="0">
              <a:solidFill>
                <a:prstClr val="white"/>
              </a:solidFill>
              <a:latin typeface="Arial" pitchFamily="34" charset="0"/>
              <a:ea typeface="+mn-ea"/>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86695" y="768845"/>
            <a:ext cx="8924923" cy="990777"/>
          </a:xfrm>
        </p:spPr>
        <p:txBody>
          <a:bodyPr/>
          <a:lstStyle/>
          <a:p>
            <a:pPr>
              <a:defRPr/>
            </a:pPr>
            <a:r>
              <a:rPr lang="en-US" altLang="en-US" sz="4259" b="1" dirty="0">
                <a:solidFill>
                  <a:schemeClr val="accent2"/>
                </a:solidFill>
              </a:rPr>
              <a:t>Antiretroviral Drug Approval:</a:t>
            </a:r>
            <a:br>
              <a:rPr lang="en-US" altLang="en-US" sz="4259" b="1" dirty="0">
                <a:solidFill>
                  <a:schemeClr val="accent2"/>
                </a:solidFill>
              </a:rPr>
            </a:br>
            <a:r>
              <a:rPr lang="en-US" altLang="en-US" sz="4259" b="1" dirty="0">
                <a:solidFill>
                  <a:schemeClr val="accent2"/>
                </a:solidFill>
              </a:rPr>
              <a:t>1987 - 2017</a:t>
            </a:r>
          </a:p>
        </p:txBody>
      </p:sp>
      <p:graphicFrame>
        <p:nvGraphicFramePr>
          <p:cNvPr id="34819" name="Object 3"/>
          <p:cNvGraphicFramePr>
            <a:graphicFrameLocks noGrp="1" noChangeAspect="1"/>
          </p:cNvGraphicFramePr>
          <p:nvPr>
            <p:ph type="chart" idx="1"/>
            <p:extLst>
              <p:ext uri="{D42A27DB-BD31-4B8C-83A1-F6EECF244321}">
                <p14:modId xmlns:p14="http://schemas.microsoft.com/office/powerpoint/2010/main" val="3829288584"/>
              </p:ext>
            </p:extLst>
          </p:nvPr>
        </p:nvGraphicFramePr>
        <p:xfrm>
          <a:off x="1486695" y="2051306"/>
          <a:ext cx="9018452" cy="4294425"/>
        </p:xfrm>
        <a:graphic>
          <a:graphicData uri="http://schemas.openxmlformats.org/presentationml/2006/ole">
            <mc:AlternateContent xmlns:mc="http://schemas.openxmlformats.org/markup-compatibility/2006">
              <mc:Choice xmlns:v="urn:schemas-microsoft-com:vml" Requires="v">
                <p:oleObj spid="_x0000_s2109" name="Chart" r:id="rId4" imgW="8915468" imgH="4114800" progId="MSGraph.Chart.8">
                  <p:embed followColorScheme="full"/>
                </p:oleObj>
              </mc:Choice>
              <mc:Fallback>
                <p:oleObj name="Chart" r:id="rId4" imgW="8915468" imgH="4114800" progId="MSGraph.Chart.8">
                  <p:embed followColorScheme="full"/>
                  <p:pic>
                    <p:nvPicPr>
                      <p:cNvPr id="0" name=""/>
                      <p:cNvPicPr>
                        <a:picLocks noGrp="1" noChangeAspect="1" noChangeArrowheads="1"/>
                      </p:cNvPicPr>
                      <p:nvPr/>
                    </p:nvPicPr>
                    <p:blipFill>
                      <a:blip r:embed="rId5"/>
                      <a:srcRect/>
                      <a:stretch>
                        <a:fillRect/>
                      </a:stretch>
                    </p:blipFill>
                    <p:spPr bwMode="auto">
                      <a:xfrm>
                        <a:off x="1486695" y="2051306"/>
                        <a:ext cx="9018452" cy="42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Text Box 4"/>
          <p:cNvSpPr txBox="1">
            <a:spLocks noChangeArrowheads="1"/>
          </p:cNvSpPr>
          <p:nvPr/>
        </p:nvSpPr>
        <p:spPr bwMode="auto">
          <a:xfrm>
            <a:off x="2198469" y="5185334"/>
            <a:ext cx="849691" cy="324975"/>
          </a:xfrm>
          <a:prstGeom prst="rect">
            <a:avLst/>
          </a:prstGeom>
          <a:noFill/>
          <a:ln>
            <a:noFill/>
          </a:ln>
          <a:extLst>
            <a:ext uri="{909E8E84-426E-40dd-AFC4-6F175D3DCCD1}"/>
            <a:ext uri="{91240B29-F687-4f45-9708-019B960494DF}"/>
          </a:extLst>
        </p:spPr>
        <p:txBody>
          <a:bodyPr lIns="80282" tIns="39436" rIns="80282" bIns="39436"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13120" eaLnBrk="0">
              <a:spcBef>
                <a:spcPct val="50000"/>
              </a:spcBef>
              <a:buNone/>
              <a:defRPr/>
            </a:pPr>
            <a:r>
              <a:rPr lang="en-US" altLang="en-US" sz="1597" b="1">
                <a:solidFill>
                  <a:srgbClr val="FFFFFF"/>
                </a:solidFill>
                <a:latin typeface="Arial" panose="020B0604020202020204" pitchFamily="34" charset="0"/>
                <a:ea typeface="+mn-ea"/>
                <a:cs typeface="+mn-cs"/>
              </a:rPr>
              <a:t>AZT</a:t>
            </a:r>
            <a:endParaRPr lang="en-US" altLang="en-US" sz="1597">
              <a:solidFill>
                <a:srgbClr val="CCFFFF"/>
              </a:solidFill>
              <a:latin typeface="Arial" panose="020B0604020202020204" pitchFamily="34" charset="0"/>
              <a:ea typeface="+mn-ea"/>
              <a:cs typeface="+mn-cs"/>
            </a:endParaRPr>
          </a:p>
        </p:txBody>
      </p:sp>
      <p:sp>
        <p:nvSpPr>
          <p:cNvPr id="14341" name="Text Box 5"/>
          <p:cNvSpPr txBox="1">
            <a:spLocks noChangeArrowheads="1"/>
          </p:cNvSpPr>
          <p:nvPr/>
        </p:nvSpPr>
        <p:spPr bwMode="auto">
          <a:xfrm>
            <a:off x="3246316" y="5117168"/>
            <a:ext cx="597636" cy="324976"/>
          </a:xfrm>
          <a:prstGeom prst="rect">
            <a:avLst/>
          </a:prstGeom>
          <a:noFill/>
          <a:ln>
            <a:noFill/>
          </a:ln>
          <a:extLst>
            <a:ext uri="{909E8E84-426E-40dd-AFC4-6F175D3DCCD1}"/>
            <a:ext uri="{91240B29-F687-4f45-9708-019B960494DF}"/>
          </a:extLst>
        </p:spPr>
        <p:txBody>
          <a:bodyPr lIns="80282" tIns="39436" rIns="80282" bIns="39436"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13120" eaLnBrk="0">
              <a:spcBef>
                <a:spcPct val="50000"/>
              </a:spcBef>
              <a:buNone/>
              <a:defRPr/>
            </a:pPr>
            <a:r>
              <a:rPr lang="en-US" altLang="en-US" sz="1597" b="1" dirty="0" err="1">
                <a:solidFill>
                  <a:srgbClr val="FFFFFF"/>
                </a:solidFill>
                <a:latin typeface="Arial" panose="020B0604020202020204" pitchFamily="34" charset="0"/>
                <a:ea typeface="+mn-ea"/>
                <a:cs typeface="+mn-cs"/>
              </a:rPr>
              <a:t>ddI</a:t>
            </a:r>
            <a:endParaRPr lang="en-US" altLang="en-US" sz="1597" dirty="0">
              <a:solidFill>
                <a:srgbClr val="FFFFFF"/>
              </a:solidFill>
              <a:latin typeface="Arial" panose="020B0604020202020204" pitchFamily="34" charset="0"/>
              <a:ea typeface="+mn-ea"/>
              <a:cs typeface="+mn-cs"/>
            </a:endParaRPr>
          </a:p>
        </p:txBody>
      </p:sp>
      <p:sp>
        <p:nvSpPr>
          <p:cNvPr id="14342" name="Text Box 6"/>
          <p:cNvSpPr txBox="1">
            <a:spLocks noChangeArrowheads="1"/>
          </p:cNvSpPr>
          <p:nvPr/>
        </p:nvSpPr>
        <p:spPr bwMode="auto">
          <a:xfrm>
            <a:off x="3397705" y="4852432"/>
            <a:ext cx="724457" cy="324976"/>
          </a:xfrm>
          <a:prstGeom prst="rect">
            <a:avLst/>
          </a:prstGeom>
          <a:noFill/>
          <a:ln>
            <a:noFill/>
          </a:ln>
          <a:extLst>
            <a:ext uri="{909E8E84-426E-40dd-AFC4-6F175D3DCCD1}"/>
            <a:ext uri="{91240B29-F687-4f45-9708-019B960494DF}"/>
          </a:extLst>
        </p:spPr>
        <p:txBody>
          <a:bodyPr lIns="80282" tIns="39436" rIns="80282" bIns="39436"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13120" eaLnBrk="0">
              <a:spcBef>
                <a:spcPct val="50000"/>
              </a:spcBef>
              <a:buNone/>
              <a:defRPr/>
            </a:pPr>
            <a:r>
              <a:rPr lang="en-US" altLang="en-US" sz="1597" b="1" dirty="0" err="1">
                <a:solidFill>
                  <a:srgbClr val="FFFFFF"/>
                </a:solidFill>
                <a:latin typeface="Arial" panose="020B0604020202020204" pitchFamily="34" charset="0"/>
                <a:ea typeface="+mn-ea"/>
                <a:cs typeface="+mn-cs"/>
              </a:rPr>
              <a:t>ddC</a:t>
            </a:r>
            <a:endParaRPr lang="en-US" altLang="en-US" sz="1597" b="1" dirty="0">
              <a:solidFill>
                <a:srgbClr val="FFFFFF"/>
              </a:solidFill>
              <a:latin typeface="Arial" panose="020B0604020202020204" pitchFamily="34" charset="0"/>
              <a:ea typeface="+mn-ea"/>
              <a:cs typeface="+mn-cs"/>
            </a:endParaRPr>
          </a:p>
        </p:txBody>
      </p:sp>
      <p:sp>
        <p:nvSpPr>
          <p:cNvPr id="14343" name="Text Box 7"/>
          <p:cNvSpPr txBox="1">
            <a:spLocks noChangeArrowheads="1"/>
          </p:cNvSpPr>
          <p:nvPr/>
        </p:nvSpPr>
        <p:spPr bwMode="auto">
          <a:xfrm>
            <a:off x="3971565" y="4890303"/>
            <a:ext cx="589711" cy="326560"/>
          </a:xfrm>
          <a:prstGeom prst="rect">
            <a:avLst/>
          </a:prstGeom>
          <a:noFill/>
          <a:ln>
            <a:noFill/>
          </a:ln>
          <a:extLst>
            <a:ext uri="{909E8E84-426E-40dd-AFC4-6F175D3DCCD1}"/>
            <a:ext uri="{91240B29-F687-4f45-9708-019B960494DF}"/>
          </a:extLst>
        </p:spPr>
        <p:txBody>
          <a:bodyPr lIns="80282" tIns="39436" rIns="80282" bIns="39436"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13120" eaLnBrk="0">
              <a:spcBef>
                <a:spcPct val="50000"/>
              </a:spcBef>
              <a:buNone/>
              <a:defRPr/>
            </a:pPr>
            <a:r>
              <a:rPr lang="en-US" altLang="en-US" sz="1597" b="1" dirty="0">
                <a:solidFill>
                  <a:srgbClr val="FFFFFF"/>
                </a:solidFill>
                <a:latin typeface="Arial" panose="020B0604020202020204" pitchFamily="34" charset="0"/>
                <a:ea typeface="+mn-ea"/>
                <a:cs typeface="+mn-cs"/>
              </a:rPr>
              <a:t>d4T</a:t>
            </a:r>
            <a:endParaRPr lang="en-US" altLang="en-US" sz="1597" dirty="0">
              <a:solidFill>
                <a:srgbClr val="FFFFFF"/>
              </a:solidFill>
              <a:latin typeface="Arial" panose="020B0604020202020204" pitchFamily="34" charset="0"/>
              <a:ea typeface="+mn-ea"/>
              <a:cs typeface="+mn-cs"/>
            </a:endParaRPr>
          </a:p>
        </p:txBody>
      </p:sp>
      <p:sp>
        <p:nvSpPr>
          <p:cNvPr id="14344" name="Text Box 8"/>
          <p:cNvSpPr txBox="1">
            <a:spLocks noChangeArrowheads="1"/>
          </p:cNvSpPr>
          <p:nvPr/>
        </p:nvSpPr>
        <p:spPr bwMode="auto">
          <a:xfrm>
            <a:off x="3751216" y="4486242"/>
            <a:ext cx="1453668" cy="448625"/>
          </a:xfrm>
          <a:prstGeom prst="rect">
            <a:avLst/>
          </a:prstGeom>
          <a:noFill/>
          <a:ln>
            <a:noFill/>
          </a:ln>
          <a:extLst>
            <a:ext uri="{909E8E84-426E-40dd-AFC4-6F175D3DCCD1}"/>
            <a:ext uri="{91240B29-F687-4f45-9708-019B960494DF}"/>
          </a:extLst>
        </p:spPr>
        <p:txBody>
          <a:bodyPr lIns="80282" tIns="39436" rIns="80282" bIns="39436"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13120" eaLnBrk="0">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3TC</a:t>
            </a:r>
          </a:p>
          <a:p>
            <a:pPr algn="ctr" defTabSz="913120" eaLnBrk="0">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SQV</a:t>
            </a:r>
            <a:endParaRPr lang="en-US" altLang="en-US" sz="1597" dirty="0">
              <a:solidFill>
                <a:srgbClr val="FFFFFF"/>
              </a:solidFill>
              <a:latin typeface="Arial" panose="020B0604020202020204" pitchFamily="34" charset="0"/>
              <a:ea typeface="+mn-ea"/>
              <a:cs typeface="+mn-cs"/>
            </a:endParaRPr>
          </a:p>
        </p:txBody>
      </p:sp>
      <p:sp>
        <p:nvSpPr>
          <p:cNvPr id="14345" name="Text Box 9"/>
          <p:cNvSpPr txBox="1">
            <a:spLocks noChangeArrowheads="1"/>
          </p:cNvSpPr>
          <p:nvPr/>
        </p:nvSpPr>
        <p:spPr bwMode="auto">
          <a:xfrm>
            <a:off x="4428115" y="3764955"/>
            <a:ext cx="727627" cy="694337"/>
          </a:xfrm>
          <a:prstGeom prst="rect">
            <a:avLst/>
          </a:prstGeom>
          <a:noFill/>
          <a:ln>
            <a:noFill/>
          </a:ln>
          <a:extLst>
            <a:ext uri="{909E8E84-426E-40dd-AFC4-6F175D3DCCD1}"/>
            <a:ext uri="{91240B29-F687-4f45-9708-019B960494DF}"/>
          </a:extLst>
        </p:spPr>
        <p:txBody>
          <a:bodyPr lIns="80282" tIns="39436" rIns="80282" bIns="39436"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13120" eaLnBrk="0">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RTV</a:t>
            </a:r>
          </a:p>
          <a:p>
            <a:pPr algn="ctr" defTabSz="913120" eaLnBrk="0">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IDV</a:t>
            </a:r>
          </a:p>
          <a:p>
            <a:pPr algn="ctr" defTabSz="913120" eaLnBrk="0">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NVP</a:t>
            </a:r>
            <a:endParaRPr lang="en-US" altLang="en-US" sz="1597" dirty="0">
              <a:solidFill>
                <a:srgbClr val="FFFFFF"/>
              </a:solidFill>
              <a:latin typeface="Arial" panose="020B0604020202020204" pitchFamily="34" charset="0"/>
              <a:ea typeface="+mn-ea"/>
              <a:cs typeface="+mn-cs"/>
            </a:endParaRPr>
          </a:p>
        </p:txBody>
      </p:sp>
      <p:sp>
        <p:nvSpPr>
          <p:cNvPr id="14346" name="Text Box 10"/>
          <p:cNvSpPr txBox="1">
            <a:spLocks noChangeArrowheads="1"/>
          </p:cNvSpPr>
          <p:nvPr/>
        </p:nvSpPr>
        <p:spPr bwMode="auto">
          <a:xfrm>
            <a:off x="4569201" y="3290966"/>
            <a:ext cx="990778" cy="447039"/>
          </a:xfrm>
          <a:prstGeom prst="rect">
            <a:avLst/>
          </a:prstGeom>
          <a:noFill/>
          <a:ln>
            <a:noFill/>
          </a:ln>
          <a:extLst>
            <a:ext uri="{909E8E84-426E-40dd-AFC4-6F175D3DCCD1}"/>
            <a:ext uri="{91240B29-F687-4f45-9708-019B960494DF}"/>
          </a:extLst>
        </p:spPr>
        <p:txBody>
          <a:bodyPr lIns="80282" tIns="39436" rIns="80282" bIns="39436"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13120" eaLnBrk="0">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NFV</a:t>
            </a:r>
          </a:p>
          <a:p>
            <a:pPr algn="ctr" defTabSz="913120" eaLnBrk="0">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DLV</a:t>
            </a:r>
            <a:endParaRPr lang="en-US" altLang="en-US" sz="1597" dirty="0">
              <a:solidFill>
                <a:srgbClr val="CCFFFF"/>
              </a:solidFill>
              <a:latin typeface="Arial" panose="020B0604020202020204" pitchFamily="34" charset="0"/>
              <a:ea typeface="+mn-ea"/>
              <a:cs typeface="+mn-cs"/>
            </a:endParaRPr>
          </a:p>
        </p:txBody>
      </p:sp>
      <p:sp>
        <p:nvSpPr>
          <p:cNvPr id="14347" name="Text Box 11"/>
          <p:cNvSpPr txBox="1">
            <a:spLocks noChangeArrowheads="1"/>
          </p:cNvSpPr>
          <p:nvPr/>
        </p:nvSpPr>
        <p:spPr bwMode="auto">
          <a:xfrm>
            <a:off x="4897626" y="3766756"/>
            <a:ext cx="791036" cy="447039"/>
          </a:xfrm>
          <a:prstGeom prst="rect">
            <a:avLst/>
          </a:prstGeom>
          <a:noFill/>
          <a:ln>
            <a:noFill/>
          </a:ln>
          <a:extLst>
            <a:ext uri="{909E8E84-426E-40dd-AFC4-6F175D3DCCD1}"/>
            <a:ext uri="{91240B29-F687-4f45-9708-019B960494DF}"/>
          </a:extLst>
        </p:spPr>
        <p:txBody>
          <a:bodyPr lIns="80282" tIns="39436" rIns="80282" bIns="39436"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13120" eaLnBrk="0">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EFV</a:t>
            </a:r>
          </a:p>
          <a:p>
            <a:pPr algn="ctr" defTabSz="913120" eaLnBrk="0">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ABC</a:t>
            </a:r>
            <a:endParaRPr lang="en-US" altLang="en-US" sz="1597" dirty="0">
              <a:solidFill>
                <a:srgbClr val="FFFFFF"/>
              </a:solidFill>
              <a:latin typeface="Arial" panose="020B0604020202020204" pitchFamily="34" charset="0"/>
              <a:ea typeface="+mn-ea"/>
              <a:cs typeface="+mn-cs"/>
            </a:endParaRPr>
          </a:p>
        </p:txBody>
      </p:sp>
      <p:sp>
        <p:nvSpPr>
          <p:cNvPr id="14348" name="Text Box 12"/>
          <p:cNvSpPr txBox="1">
            <a:spLocks noChangeArrowheads="1"/>
          </p:cNvSpPr>
          <p:nvPr/>
        </p:nvSpPr>
        <p:spPr bwMode="auto">
          <a:xfrm>
            <a:off x="5166046" y="3431549"/>
            <a:ext cx="729212" cy="324976"/>
          </a:xfrm>
          <a:prstGeom prst="rect">
            <a:avLst/>
          </a:prstGeom>
          <a:noFill/>
          <a:ln>
            <a:noFill/>
          </a:ln>
          <a:extLst>
            <a:ext uri="{909E8E84-426E-40dd-AFC4-6F175D3DCCD1}"/>
            <a:ext uri="{91240B29-F687-4f45-9708-019B960494DF}"/>
          </a:extLst>
        </p:spPr>
        <p:txBody>
          <a:bodyPr lIns="80282" tIns="39436" rIns="80282" bIns="39436"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13120" eaLnBrk="0">
              <a:spcBef>
                <a:spcPct val="50000"/>
              </a:spcBef>
              <a:buNone/>
              <a:defRPr/>
            </a:pPr>
            <a:r>
              <a:rPr lang="en-US" altLang="en-US" sz="1597" b="1" dirty="0">
                <a:solidFill>
                  <a:srgbClr val="FFFFFF"/>
                </a:solidFill>
                <a:latin typeface="Arial" panose="020B0604020202020204" pitchFamily="34" charset="0"/>
                <a:ea typeface="+mn-ea"/>
                <a:cs typeface="+mn-cs"/>
              </a:rPr>
              <a:t>APV</a:t>
            </a:r>
            <a:endParaRPr lang="en-US" altLang="en-US" sz="1597" dirty="0">
              <a:solidFill>
                <a:srgbClr val="FFFFFF"/>
              </a:solidFill>
              <a:latin typeface="Arial" panose="020B0604020202020204" pitchFamily="34" charset="0"/>
              <a:ea typeface="+mn-ea"/>
              <a:cs typeface="+mn-cs"/>
            </a:endParaRPr>
          </a:p>
        </p:txBody>
      </p:sp>
      <p:sp>
        <p:nvSpPr>
          <p:cNvPr id="14349" name="Text Box 13"/>
          <p:cNvSpPr txBox="1">
            <a:spLocks noChangeArrowheads="1"/>
          </p:cNvSpPr>
          <p:nvPr/>
        </p:nvSpPr>
        <p:spPr bwMode="auto">
          <a:xfrm>
            <a:off x="5232904" y="3658742"/>
            <a:ext cx="1188933" cy="326560"/>
          </a:xfrm>
          <a:prstGeom prst="rect">
            <a:avLst/>
          </a:prstGeom>
          <a:noFill/>
          <a:ln>
            <a:noFill/>
          </a:ln>
          <a:extLst>
            <a:ext uri="{909E8E84-426E-40dd-AFC4-6F175D3DCCD1}"/>
            <a:ext uri="{91240B29-F687-4f45-9708-019B960494DF}"/>
          </a:extLst>
        </p:spPr>
        <p:txBody>
          <a:bodyPr lIns="80282" tIns="39436" rIns="80282" bIns="39436"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13120" eaLnBrk="0">
              <a:spcBef>
                <a:spcPct val="50000"/>
              </a:spcBef>
              <a:buNone/>
              <a:defRPr/>
            </a:pPr>
            <a:r>
              <a:rPr lang="en-US" altLang="en-US" sz="1597" b="1" dirty="0">
                <a:solidFill>
                  <a:srgbClr val="FFFFFF"/>
                </a:solidFill>
                <a:latin typeface="Arial" panose="020B0604020202020204" pitchFamily="34" charset="0"/>
                <a:ea typeface="+mn-ea"/>
                <a:cs typeface="+mn-cs"/>
              </a:rPr>
              <a:t>LPV/r</a:t>
            </a:r>
            <a:endParaRPr lang="en-US" altLang="en-US" sz="1597" dirty="0">
              <a:solidFill>
                <a:srgbClr val="FFFFFF"/>
              </a:solidFill>
              <a:latin typeface="Arial" panose="020B0604020202020204" pitchFamily="34" charset="0"/>
              <a:ea typeface="+mn-ea"/>
              <a:cs typeface="+mn-cs"/>
            </a:endParaRPr>
          </a:p>
        </p:txBody>
      </p:sp>
      <p:sp>
        <p:nvSpPr>
          <p:cNvPr id="14350" name="Text Box 14"/>
          <p:cNvSpPr txBox="1">
            <a:spLocks noChangeArrowheads="1"/>
          </p:cNvSpPr>
          <p:nvPr/>
        </p:nvSpPr>
        <p:spPr bwMode="auto">
          <a:xfrm>
            <a:off x="5751000" y="3428883"/>
            <a:ext cx="1147717" cy="336072"/>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3120" hangingPunct="1">
              <a:spcBef>
                <a:spcPct val="50000"/>
              </a:spcBef>
              <a:buNone/>
              <a:defRPr/>
            </a:pPr>
            <a:r>
              <a:rPr lang="en-US" altLang="en-US" sz="1597" b="1" dirty="0">
                <a:solidFill>
                  <a:srgbClr val="FFFFFF"/>
                </a:solidFill>
                <a:latin typeface="Arial" panose="020B0604020202020204" pitchFamily="34" charset="0"/>
                <a:ea typeface="+mn-ea"/>
                <a:cs typeface="+mn-cs"/>
              </a:rPr>
              <a:t>TDF</a:t>
            </a:r>
          </a:p>
        </p:txBody>
      </p:sp>
      <p:sp>
        <p:nvSpPr>
          <p:cNvPr id="14351" name="Text Box 15"/>
          <p:cNvSpPr txBox="1">
            <a:spLocks noChangeArrowheads="1"/>
          </p:cNvSpPr>
          <p:nvPr/>
        </p:nvSpPr>
        <p:spPr bwMode="auto">
          <a:xfrm>
            <a:off x="6223403" y="2510258"/>
            <a:ext cx="687996" cy="951146"/>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3120" hangingPunct="1">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ENF</a:t>
            </a:r>
          </a:p>
          <a:p>
            <a:pPr defTabSz="913120" hangingPunct="1">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ATV</a:t>
            </a:r>
          </a:p>
          <a:p>
            <a:pPr defTabSz="913120" hangingPunct="1">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FTC</a:t>
            </a:r>
          </a:p>
          <a:p>
            <a:pPr defTabSz="913120" hangingPunct="1">
              <a:lnSpc>
                <a:spcPct val="50000"/>
              </a:lnSpc>
              <a:spcBef>
                <a:spcPct val="50000"/>
              </a:spcBef>
              <a:buNone/>
              <a:defRPr/>
            </a:pPr>
            <a:r>
              <a:rPr lang="en-US" altLang="en-US" sz="1597" b="1" dirty="0">
                <a:solidFill>
                  <a:srgbClr val="FFFFFF"/>
                </a:solidFill>
                <a:latin typeface="Arial" panose="020B0604020202020204" pitchFamily="34" charset="0"/>
                <a:ea typeface="+mn-ea"/>
                <a:cs typeface="+mn-cs"/>
              </a:rPr>
              <a:t>FPV</a:t>
            </a:r>
          </a:p>
        </p:txBody>
      </p:sp>
      <p:sp>
        <p:nvSpPr>
          <p:cNvPr id="14352" name="Text Box 16"/>
          <p:cNvSpPr txBox="1">
            <a:spLocks noChangeArrowheads="1"/>
          </p:cNvSpPr>
          <p:nvPr/>
        </p:nvSpPr>
        <p:spPr bwMode="auto">
          <a:xfrm>
            <a:off x="6690257" y="3030162"/>
            <a:ext cx="670558" cy="336072"/>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3120" hangingPunct="1">
              <a:spcBef>
                <a:spcPct val="50000"/>
              </a:spcBef>
              <a:buNone/>
              <a:defRPr/>
            </a:pPr>
            <a:r>
              <a:rPr lang="en-US" altLang="en-US" sz="1597" b="1" dirty="0">
                <a:solidFill>
                  <a:srgbClr val="FFFFFF"/>
                </a:solidFill>
                <a:latin typeface="Arial" panose="020B0604020202020204" pitchFamily="34" charset="0"/>
                <a:ea typeface="+mn-ea"/>
                <a:cs typeface="+mn-cs"/>
              </a:rPr>
              <a:t>TPV</a:t>
            </a:r>
          </a:p>
        </p:txBody>
      </p:sp>
      <p:sp>
        <p:nvSpPr>
          <p:cNvPr id="14353" name="Text Box 17"/>
          <p:cNvSpPr txBox="1">
            <a:spLocks noChangeArrowheads="1"/>
          </p:cNvSpPr>
          <p:nvPr/>
        </p:nvSpPr>
        <p:spPr bwMode="auto">
          <a:xfrm>
            <a:off x="6942789" y="2798685"/>
            <a:ext cx="778355" cy="337656"/>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3120" hangingPunct="1">
              <a:spcBef>
                <a:spcPct val="50000"/>
              </a:spcBef>
              <a:buNone/>
              <a:defRPr/>
            </a:pPr>
            <a:r>
              <a:rPr lang="en-US" altLang="en-US" sz="1597" b="1" dirty="0">
                <a:solidFill>
                  <a:srgbClr val="FFFFFF"/>
                </a:solidFill>
                <a:latin typeface="Arial" panose="020B0604020202020204" pitchFamily="34" charset="0"/>
                <a:ea typeface="+mn-ea"/>
                <a:cs typeface="+mn-cs"/>
              </a:rPr>
              <a:t>DRV</a:t>
            </a:r>
          </a:p>
        </p:txBody>
      </p:sp>
      <p:sp>
        <p:nvSpPr>
          <p:cNvPr id="14354" name="Text Box 18"/>
          <p:cNvSpPr txBox="1">
            <a:spLocks noChangeArrowheads="1"/>
          </p:cNvSpPr>
          <p:nvPr/>
        </p:nvSpPr>
        <p:spPr bwMode="auto">
          <a:xfrm>
            <a:off x="7472815" y="2072631"/>
            <a:ext cx="743479" cy="336072"/>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3120" hangingPunct="1">
              <a:spcBef>
                <a:spcPct val="50000"/>
              </a:spcBef>
              <a:buNone/>
              <a:defRPr/>
            </a:pPr>
            <a:r>
              <a:rPr lang="en-US" altLang="en-US" sz="1597" b="1" dirty="0">
                <a:solidFill>
                  <a:srgbClr val="FFFFFF"/>
                </a:solidFill>
                <a:latin typeface="Arial" panose="020B0604020202020204" pitchFamily="34" charset="0"/>
                <a:ea typeface="+mn-ea"/>
                <a:cs typeface="+mn-cs"/>
              </a:rPr>
              <a:t>ETR</a:t>
            </a:r>
          </a:p>
        </p:txBody>
      </p:sp>
      <p:sp>
        <p:nvSpPr>
          <p:cNvPr id="14355" name="Text Box 19"/>
          <p:cNvSpPr txBox="1">
            <a:spLocks noChangeArrowheads="1"/>
          </p:cNvSpPr>
          <p:nvPr/>
        </p:nvSpPr>
        <p:spPr bwMode="auto">
          <a:xfrm>
            <a:off x="7271727" y="2354793"/>
            <a:ext cx="743480" cy="580199"/>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3120" hangingPunct="1">
              <a:spcBef>
                <a:spcPct val="50000"/>
              </a:spcBef>
              <a:buNone/>
              <a:defRPr/>
            </a:pPr>
            <a:r>
              <a:rPr lang="en-US" altLang="en-US" sz="1597" b="1" dirty="0">
                <a:solidFill>
                  <a:srgbClr val="FFFFFF"/>
                </a:solidFill>
                <a:latin typeface="Arial" panose="020B0604020202020204" pitchFamily="34" charset="0"/>
                <a:ea typeface="+mn-ea"/>
                <a:cs typeface="+mn-cs"/>
              </a:rPr>
              <a:t>RAL MVC</a:t>
            </a:r>
          </a:p>
        </p:txBody>
      </p:sp>
      <p:sp>
        <p:nvSpPr>
          <p:cNvPr id="14356" name="Text Box 18"/>
          <p:cNvSpPr txBox="1">
            <a:spLocks noChangeArrowheads="1"/>
          </p:cNvSpPr>
          <p:nvPr/>
        </p:nvSpPr>
        <p:spPr bwMode="auto">
          <a:xfrm>
            <a:off x="8216294" y="2490419"/>
            <a:ext cx="743479" cy="336072"/>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3120" hangingPunct="1">
              <a:spcBef>
                <a:spcPct val="50000"/>
              </a:spcBef>
              <a:buNone/>
              <a:defRPr/>
            </a:pPr>
            <a:r>
              <a:rPr lang="en-US" altLang="en-US" sz="1597" b="1" dirty="0">
                <a:solidFill>
                  <a:srgbClr val="FFFFFF"/>
                </a:solidFill>
                <a:latin typeface="Arial" panose="020B0604020202020204" pitchFamily="34" charset="0"/>
                <a:ea typeface="+mn-ea"/>
                <a:cs typeface="+mn-cs"/>
              </a:rPr>
              <a:t>RPV</a:t>
            </a:r>
          </a:p>
        </p:txBody>
      </p:sp>
      <p:sp>
        <p:nvSpPr>
          <p:cNvPr id="14357" name="Text Box 18"/>
          <p:cNvSpPr txBox="1">
            <a:spLocks noChangeArrowheads="1"/>
          </p:cNvSpPr>
          <p:nvPr/>
        </p:nvSpPr>
        <p:spPr bwMode="auto">
          <a:xfrm>
            <a:off x="8432679" y="2284620"/>
            <a:ext cx="743479" cy="337657"/>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3120" hangingPunct="1">
              <a:spcBef>
                <a:spcPct val="50000"/>
              </a:spcBef>
              <a:buNone/>
              <a:defRPr/>
            </a:pPr>
            <a:r>
              <a:rPr lang="en-US" altLang="en-US" sz="1597" b="1" dirty="0">
                <a:solidFill>
                  <a:srgbClr val="FFFFFF"/>
                </a:solidFill>
                <a:latin typeface="Arial" panose="020B0604020202020204" pitchFamily="34" charset="0"/>
                <a:ea typeface="+mn-ea"/>
                <a:cs typeface="+mn-cs"/>
              </a:rPr>
              <a:t>EVG</a:t>
            </a:r>
          </a:p>
        </p:txBody>
      </p:sp>
      <p:sp>
        <p:nvSpPr>
          <p:cNvPr id="14358" name="Text Box 18"/>
          <p:cNvSpPr txBox="1">
            <a:spLocks noChangeArrowheads="1"/>
          </p:cNvSpPr>
          <p:nvPr/>
        </p:nvSpPr>
        <p:spPr bwMode="auto">
          <a:xfrm>
            <a:off x="8702447" y="2051306"/>
            <a:ext cx="653121" cy="336072"/>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3120" hangingPunct="1">
              <a:spcBef>
                <a:spcPct val="50000"/>
              </a:spcBef>
              <a:buNone/>
              <a:defRPr/>
            </a:pPr>
            <a:r>
              <a:rPr lang="en-US" altLang="en-US" sz="1597" b="1" dirty="0">
                <a:solidFill>
                  <a:srgbClr val="FFFFFF"/>
                </a:solidFill>
                <a:latin typeface="Arial" panose="020B0604020202020204" pitchFamily="34" charset="0"/>
                <a:ea typeface="+mn-ea"/>
                <a:cs typeface="+mn-cs"/>
              </a:rPr>
              <a:t>DTG</a:t>
            </a:r>
          </a:p>
        </p:txBody>
      </p:sp>
      <p:sp>
        <p:nvSpPr>
          <p:cNvPr id="23" name="Text Box 18"/>
          <p:cNvSpPr txBox="1">
            <a:spLocks noChangeArrowheads="1"/>
          </p:cNvSpPr>
          <p:nvPr/>
        </p:nvSpPr>
        <p:spPr bwMode="auto">
          <a:xfrm>
            <a:off x="9267069" y="2056098"/>
            <a:ext cx="653121" cy="336072"/>
          </a:xfrm>
          <a:prstGeom prst="rect">
            <a:avLst/>
          </a:prstGeom>
          <a:noFill/>
          <a:ln>
            <a:noFill/>
          </a:ln>
          <a:extLst>
            <a:ext uri="{909E8E84-426E-40dd-AFC4-6F175D3DCCD1}"/>
            <a:ext uri="{91240B29-F687-4f45-9708-019B960494DF}"/>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3120" hangingPunct="1">
              <a:spcBef>
                <a:spcPct val="50000"/>
              </a:spcBef>
              <a:buNone/>
              <a:defRPr/>
            </a:pPr>
            <a:r>
              <a:rPr lang="en-US" altLang="en-US" sz="1597" b="1" dirty="0">
                <a:solidFill>
                  <a:srgbClr val="FFFFFF"/>
                </a:solidFill>
                <a:latin typeface="Arial" panose="020B0604020202020204" pitchFamily="34" charset="0"/>
                <a:ea typeface="+mn-ea"/>
                <a:cs typeface="+mn-cs"/>
              </a:rPr>
              <a:t>TAF</a:t>
            </a:r>
          </a:p>
        </p:txBody>
      </p:sp>
    </p:spTree>
    <p:extLst>
      <p:ext uri="{BB962C8B-B14F-4D97-AF65-F5344CB8AC3E}">
        <p14:creationId xmlns:p14="http://schemas.microsoft.com/office/powerpoint/2010/main" val="2009623633"/>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08209" y="275772"/>
            <a:ext cx="8923868" cy="1115483"/>
          </a:xfrm>
        </p:spPr>
        <p:txBody>
          <a:bodyPr/>
          <a:lstStyle/>
          <a:p>
            <a:pPr>
              <a:defRPr/>
            </a:pPr>
            <a:r>
              <a:rPr lang="en-US" dirty="0" smtClean="0">
                <a:solidFill>
                  <a:schemeClr val="accent2"/>
                </a:solidFill>
              </a:rPr>
              <a:t>Cornell HIV Clinical Trials Unit</a:t>
            </a:r>
            <a:endParaRPr lang="en-US" dirty="0">
              <a:solidFill>
                <a:schemeClr val="accent2"/>
              </a:solidFill>
            </a:endParaRPr>
          </a:p>
        </p:txBody>
      </p:sp>
      <p:pic>
        <p:nvPicPr>
          <p:cNvPr id="177155"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t="16557" b="25008"/>
          <a:stretch>
            <a:fillRect/>
          </a:stretch>
        </p:blipFill>
        <p:spPr>
          <a:xfrm>
            <a:off x="1673137" y="918725"/>
            <a:ext cx="8534997" cy="3324760"/>
          </a:xfrm>
        </p:spPr>
      </p:pic>
      <p:sp>
        <p:nvSpPr>
          <p:cNvPr id="177156" name="TextBox 7"/>
          <p:cNvSpPr txBox="1">
            <a:spLocks noChangeArrowheads="1"/>
          </p:cNvSpPr>
          <p:nvPr/>
        </p:nvSpPr>
        <p:spPr bwMode="auto">
          <a:xfrm>
            <a:off x="1408209" y="4330245"/>
            <a:ext cx="9036747" cy="225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892363" eaLnBrk="0"/>
            <a:r>
              <a:rPr lang="en-US" altLang="en-US" sz="2342" dirty="0">
                <a:solidFill>
                  <a:srgbClr val="FFFFFF"/>
                </a:solidFill>
                <a:ea typeface="+mn-ea"/>
                <a:cs typeface="+mn-cs"/>
              </a:rPr>
              <a:t>Director:  Marshall </a:t>
            </a:r>
            <a:r>
              <a:rPr lang="en-US" altLang="en-US" sz="2342" dirty="0" err="1" smtClean="0">
                <a:solidFill>
                  <a:srgbClr val="FFFFFF"/>
                </a:solidFill>
                <a:ea typeface="+mn-ea"/>
                <a:cs typeface="+mn-cs"/>
              </a:rPr>
              <a:t>Glesby</a:t>
            </a:r>
            <a:r>
              <a:rPr lang="en-US" altLang="en-US" sz="2342" dirty="0" smtClean="0">
                <a:solidFill>
                  <a:srgbClr val="FFFFFF"/>
                </a:solidFill>
                <a:ea typeface="+mn-ea"/>
                <a:cs typeface="+mn-cs"/>
              </a:rPr>
              <a:t>, MD</a:t>
            </a:r>
            <a:r>
              <a:rPr lang="en-US" altLang="en-US" sz="2342" dirty="0">
                <a:solidFill>
                  <a:srgbClr val="FFFFFF"/>
                </a:solidFill>
                <a:ea typeface="+mn-ea"/>
                <a:cs typeface="+mn-cs"/>
              </a:rPr>
              <a:t>	Co-Director:  Tim </a:t>
            </a:r>
            <a:r>
              <a:rPr lang="en-US" altLang="en-US" sz="2342" dirty="0" smtClean="0">
                <a:solidFill>
                  <a:srgbClr val="FFFFFF"/>
                </a:solidFill>
                <a:ea typeface="+mn-ea"/>
                <a:cs typeface="+mn-cs"/>
              </a:rPr>
              <a:t>Wilkin, MD</a:t>
            </a:r>
            <a:endParaRPr lang="en-US" altLang="en-US" sz="2342" dirty="0">
              <a:solidFill>
                <a:srgbClr val="FFFFFF"/>
              </a:solidFill>
              <a:ea typeface="+mn-ea"/>
              <a:cs typeface="+mn-cs"/>
            </a:endParaRPr>
          </a:p>
          <a:p>
            <a:pPr defTabSz="892363" eaLnBrk="0"/>
            <a:r>
              <a:rPr lang="en-US" altLang="en-US" sz="2342" dirty="0">
                <a:solidFill>
                  <a:srgbClr val="FFFFFF"/>
                </a:solidFill>
                <a:ea typeface="+mn-ea"/>
                <a:cs typeface="+mn-cs"/>
              </a:rPr>
              <a:t>Investigators:  Leah Burke</a:t>
            </a:r>
            <a:r>
              <a:rPr lang="en-US" altLang="en-US" sz="2342" dirty="0" smtClean="0">
                <a:solidFill>
                  <a:srgbClr val="FFFFFF"/>
                </a:solidFill>
                <a:ea typeface="+mn-ea"/>
                <a:cs typeface="+mn-cs"/>
              </a:rPr>
              <a:t>, MD, </a:t>
            </a:r>
            <a:r>
              <a:rPr lang="en-US" altLang="en-US" sz="2342" dirty="0">
                <a:solidFill>
                  <a:srgbClr val="FFFFFF"/>
                </a:solidFill>
                <a:ea typeface="+mn-ea"/>
                <a:cs typeface="+mn-cs"/>
              </a:rPr>
              <a:t>Kristie Marks</a:t>
            </a:r>
            <a:r>
              <a:rPr lang="en-US" altLang="en-US" sz="2342" dirty="0" smtClean="0">
                <a:solidFill>
                  <a:srgbClr val="FFFFFF"/>
                </a:solidFill>
                <a:ea typeface="+mn-ea"/>
                <a:cs typeface="+mn-cs"/>
              </a:rPr>
              <a:t>, MD, </a:t>
            </a:r>
            <a:r>
              <a:rPr lang="en-US" altLang="en-US" sz="2342" dirty="0">
                <a:solidFill>
                  <a:srgbClr val="FFFFFF"/>
                </a:solidFill>
                <a:ea typeface="+mn-ea"/>
                <a:cs typeface="+mn-cs"/>
              </a:rPr>
              <a:t>Mary </a:t>
            </a:r>
            <a:r>
              <a:rPr lang="en-US" altLang="en-US" sz="2342" dirty="0" smtClean="0">
                <a:solidFill>
                  <a:srgbClr val="FFFFFF"/>
                </a:solidFill>
                <a:ea typeface="+mn-ea"/>
                <a:cs typeface="+mn-cs"/>
              </a:rPr>
              <a:t>Vogler, MD</a:t>
            </a:r>
            <a:endParaRPr lang="en-US" altLang="en-US" sz="2342" dirty="0">
              <a:solidFill>
                <a:srgbClr val="FFFFFF"/>
              </a:solidFill>
              <a:ea typeface="+mn-ea"/>
              <a:cs typeface="+mn-cs"/>
            </a:endParaRPr>
          </a:p>
          <a:p>
            <a:pPr defTabSz="892363" eaLnBrk="0"/>
            <a:r>
              <a:rPr lang="en-US" altLang="en-US" sz="2342" dirty="0">
                <a:solidFill>
                  <a:srgbClr val="FFFFFF"/>
                </a:solidFill>
                <a:ea typeface="+mn-ea"/>
                <a:cs typeface="+mn-cs"/>
              </a:rPr>
              <a:t>Study Coordinators:  Kirsis Ham</a:t>
            </a:r>
            <a:r>
              <a:rPr lang="en-US" altLang="en-US" sz="2342" dirty="0" smtClean="0">
                <a:solidFill>
                  <a:srgbClr val="FFFFFF"/>
                </a:solidFill>
                <a:ea typeface="+mn-ea"/>
                <a:cs typeface="+mn-cs"/>
              </a:rPr>
              <a:t>, NP, </a:t>
            </a:r>
            <a:r>
              <a:rPr lang="en-US" altLang="en-US" sz="2342" dirty="0">
                <a:solidFill>
                  <a:srgbClr val="FFFFFF"/>
                </a:solidFill>
                <a:ea typeface="+mn-ea"/>
                <a:cs typeface="+mn-cs"/>
              </a:rPr>
              <a:t>Valery Hughes</a:t>
            </a:r>
            <a:r>
              <a:rPr lang="en-US" altLang="en-US" sz="2342" dirty="0" smtClean="0">
                <a:solidFill>
                  <a:srgbClr val="FFFFFF"/>
                </a:solidFill>
                <a:ea typeface="+mn-ea"/>
                <a:cs typeface="+mn-cs"/>
              </a:rPr>
              <a:t>, NP, </a:t>
            </a:r>
            <a:r>
              <a:rPr lang="en-US" altLang="en-US" sz="2342" dirty="0">
                <a:solidFill>
                  <a:srgbClr val="FFFFFF"/>
                </a:solidFill>
                <a:ea typeface="+mn-ea"/>
                <a:cs typeface="+mn-cs"/>
              </a:rPr>
              <a:t>Todd </a:t>
            </a:r>
            <a:r>
              <a:rPr lang="en-US" altLang="en-US" sz="2342" dirty="0" smtClean="0">
                <a:solidFill>
                  <a:srgbClr val="FFFFFF"/>
                </a:solidFill>
                <a:ea typeface="+mn-ea"/>
                <a:cs typeface="+mn-cs"/>
              </a:rPr>
              <a:t>Stroberg, RN, </a:t>
            </a:r>
            <a:r>
              <a:rPr lang="en-US" altLang="en-US" sz="2342" dirty="0">
                <a:solidFill>
                  <a:srgbClr val="FFFFFF"/>
                </a:solidFill>
                <a:ea typeface="+mn-ea"/>
                <a:cs typeface="+mn-cs"/>
              </a:rPr>
              <a:t>Louise </a:t>
            </a:r>
            <a:r>
              <a:rPr lang="en-US" altLang="en-US" sz="2342" dirty="0" smtClean="0">
                <a:solidFill>
                  <a:srgbClr val="FFFFFF"/>
                </a:solidFill>
                <a:ea typeface="+mn-ea"/>
                <a:cs typeface="+mn-cs"/>
              </a:rPr>
              <a:t>Walshe, RN</a:t>
            </a:r>
            <a:endParaRPr lang="en-US" altLang="en-US" sz="2342" dirty="0">
              <a:solidFill>
                <a:srgbClr val="FFFFFF"/>
              </a:solidFill>
              <a:ea typeface="+mn-ea"/>
              <a:cs typeface="+mn-cs"/>
            </a:endParaRPr>
          </a:p>
          <a:p>
            <a:pPr defTabSz="892363" eaLnBrk="0"/>
            <a:r>
              <a:rPr lang="en-US" altLang="en-US" sz="2342" dirty="0">
                <a:solidFill>
                  <a:srgbClr val="FFFFFF"/>
                </a:solidFill>
                <a:ea typeface="+mn-ea"/>
                <a:cs typeface="+mn-cs"/>
              </a:rPr>
              <a:t>Program Director:  Glenn Sturge</a:t>
            </a:r>
          </a:p>
          <a:p>
            <a:pPr defTabSz="892363" eaLnBrk="0"/>
            <a:r>
              <a:rPr lang="en-US" altLang="en-US" sz="2342" dirty="0">
                <a:solidFill>
                  <a:srgbClr val="FFFFFF"/>
                </a:solidFill>
                <a:ea typeface="+mn-ea"/>
                <a:cs typeface="+mn-cs"/>
              </a:rPr>
              <a:t>Multiple Staff Members!</a:t>
            </a:r>
          </a:p>
        </p:txBody>
      </p:sp>
    </p:spTree>
    <p:extLst>
      <p:ext uri="{BB962C8B-B14F-4D97-AF65-F5344CB8AC3E}">
        <p14:creationId xmlns:p14="http://schemas.microsoft.com/office/powerpoint/2010/main" val="168076508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p:cNvSpPr>
          <p:nvPr>
            <p:ph type="title"/>
          </p:nvPr>
        </p:nvSpPr>
        <p:spPr bwMode="auto">
          <a:xfrm>
            <a:off x="1529557" y="-127874"/>
            <a:ext cx="8923867" cy="6549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45070" tIns="45070" rIns="45070" bIns="45070" numCol="1" anchor="ctr" anchorCtr="0" compatLnSpc="1">
            <a:prstTxWarp prst="textNoShape">
              <a:avLst/>
            </a:prstTxWarp>
          </a:bodyPr>
          <a:lstStyle/>
          <a:p>
            <a:pPr algn="ctr" defTabSz="811266" eaLnBrk="1">
              <a:defRPr/>
            </a:pPr>
            <a:r>
              <a:rPr lang="en-US" sz="3500" b="1" dirty="0">
                <a:solidFill>
                  <a:srgbClr val="00FFFF"/>
                </a:solidFill>
                <a:latin typeface="Times New Roman" charset="0"/>
                <a:cs typeface="Times New Roman" charset="0"/>
                <a:sym typeface="Times New Roman" charset="0"/>
              </a:rPr>
              <a:t>Newer ART Agents (partial list)</a:t>
            </a:r>
            <a:endParaRPr lang="en-US" sz="3500" dirty="0" smtClean="0"/>
          </a:p>
        </p:txBody>
      </p:sp>
      <p:graphicFrame>
        <p:nvGraphicFramePr>
          <p:cNvPr id="16386" name="Group 2"/>
          <p:cNvGraphicFramePr>
            <a:graphicFrameLocks noGrp="1"/>
          </p:cNvGraphicFramePr>
          <p:nvPr>
            <p:extLst>
              <p:ext uri="{D42A27DB-BD31-4B8C-83A1-F6EECF244321}">
                <p14:modId xmlns:p14="http://schemas.microsoft.com/office/powerpoint/2010/main" val="3894996351"/>
              </p:ext>
            </p:extLst>
          </p:nvPr>
        </p:nvGraphicFramePr>
        <p:xfrm>
          <a:off x="1148556" y="527051"/>
          <a:ext cx="9530140" cy="6237665"/>
        </p:xfrm>
        <a:graphic>
          <a:graphicData uri="http://schemas.openxmlformats.org/drawingml/2006/table">
            <a:tbl>
              <a:tblPr/>
              <a:tblGrid>
                <a:gridCol w="1295400"/>
                <a:gridCol w="1600200"/>
                <a:gridCol w="1524000"/>
                <a:gridCol w="1212922"/>
                <a:gridCol w="1337988"/>
                <a:gridCol w="1335290"/>
                <a:gridCol w="1224340"/>
              </a:tblGrid>
              <a:tr h="1071766">
                <a:tc>
                  <a:txBody>
                    <a:bodyPr/>
                    <a:lstStyle/>
                    <a:p>
                      <a:pPr marL="0" marR="0" lvl="0" indent="0" algn="l" defTabSz="914400" rtl="0" eaLnBrk="1" fontAlgn="base" latinLnBrk="0" hangingPunct="0">
                        <a:lnSpc>
                          <a:spcPct val="100000"/>
                        </a:lnSpc>
                        <a:spcBef>
                          <a:spcPts val="40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ts val="600"/>
                        </a:spcBef>
                        <a:spcAft>
                          <a:spcPct val="0"/>
                        </a:spcAft>
                        <a:buClrTx/>
                        <a:buSzTx/>
                        <a:buFontTx/>
                        <a:buNone/>
                        <a:tabLst/>
                      </a:pPr>
                      <a:r>
                        <a:rPr kumimoji="0" lang="en-US" sz="3200" b="1" i="0" u="none" strike="noStrike" cap="none" normalizeH="0" baseline="0" dirty="0">
                          <a:ln>
                            <a:noFill/>
                          </a:ln>
                          <a:solidFill>
                            <a:srgbClr val="FF9900"/>
                          </a:solidFill>
                          <a:effectLst/>
                          <a:latin typeface="Times New Roman" charset="0"/>
                          <a:ea typeface="ＭＳ Ｐゴシック" charset="0"/>
                          <a:cs typeface="Times New Roman" charset="0"/>
                          <a:sym typeface="Times New Roman" charset="0"/>
                        </a:rPr>
                        <a:t>NRTI</a:t>
                      </a: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ts val="600"/>
                        </a:spcBef>
                        <a:spcAft>
                          <a:spcPct val="0"/>
                        </a:spcAft>
                        <a:buClrTx/>
                        <a:buSzTx/>
                        <a:buFontTx/>
                        <a:buNone/>
                        <a:tabLst/>
                      </a:pPr>
                      <a:r>
                        <a:rPr kumimoji="0" lang="en-US" sz="3200" b="1" i="0" u="none" strike="noStrike" cap="none" normalizeH="0" baseline="0" dirty="0">
                          <a:ln>
                            <a:noFill/>
                          </a:ln>
                          <a:solidFill>
                            <a:srgbClr val="FFFF00"/>
                          </a:solidFill>
                          <a:effectLst/>
                          <a:latin typeface="Times New Roman" charset="0"/>
                          <a:ea typeface="ＭＳ Ｐゴシック" charset="0"/>
                          <a:cs typeface="Times New Roman" charset="0"/>
                          <a:sym typeface="Times New Roman" charset="0"/>
                        </a:rPr>
                        <a:t>NNRTI</a:t>
                      </a: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ts val="600"/>
                        </a:spcBef>
                        <a:spcAft>
                          <a:spcPct val="0"/>
                        </a:spcAft>
                        <a:buClrTx/>
                        <a:buSzTx/>
                        <a:buFontTx/>
                        <a:buNone/>
                        <a:tabLst/>
                      </a:pPr>
                      <a:r>
                        <a:rPr kumimoji="0" lang="en-US" sz="3200" b="1" i="0" u="none" strike="noStrike" cap="none" normalizeH="0" baseline="0" dirty="0">
                          <a:ln>
                            <a:noFill/>
                          </a:ln>
                          <a:solidFill>
                            <a:srgbClr val="66FF33"/>
                          </a:solidFill>
                          <a:effectLst/>
                          <a:latin typeface="Times New Roman" charset="0"/>
                          <a:ea typeface="ＭＳ Ｐゴシック" charset="0"/>
                          <a:cs typeface="Times New Roman" charset="0"/>
                          <a:sym typeface="Times New Roman" charset="0"/>
                        </a:rPr>
                        <a:t>PI</a:t>
                      </a: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ts val="600"/>
                        </a:spcBef>
                        <a:spcAft>
                          <a:spcPct val="0"/>
                        </a:spcAft>
                        <a:buClrTx/>
                        <a:buSzTx/>
                        <a:buFontTx/>
                        <a:buNone/>
                        <a:tabLst/>
                      </a:pPr>
                      <a:r>
                        <a:rPr kumimoji="0" lang="en-US" sz="3200" b="1" i="0" u="none" strike="noStrike" cap="none" normalizeH="0" baseline="0" dirty="0" smtClean="0">
                          <a:ln>
                            <a:noFill/>
                          </a:ln>
                          <a:solidFill>
                            <a:schemeClr val="accent6">
                              <a:lumMod val="60000"/>
                              <a:lumOff val="40000"/>
                            </a:schemeClr>
                          </a:solidFill>
                          <a:effectLst/>
                          <a:latin typeface="Times New Roman" charset="0"/>
                          <a:ea typeface="ＭＳ Ｐゴシック" charset="0"/>
                          <a:cs typeface="Times New Roman" charset="0"/>
                          <a:sym typeface="Times New Roman" charset="0"/>
                        </a:rPr>
                        <a:t>Entry </a:t>
                      </a:r>
                      <a:r>
                        <a:rPr kumimoji="0" lang="en-US" sz="3200" b="1" i="0" u="none" strike="noStrike" cap="none" normalizeH="0" baseline="0" dirty="0" err="1" smtClean="0">
                          <a:ln>
                            <a:noFill/>
                          </a:ln>
                          <a:solidFill>
                            <a:schemeClr val="accent6">
                              <a:lumMod val="60000"/>
                              <a:lumOff val="40000"/>
                            </a:schemeClr>
                          </a:solidFill>
                          <a:effectLst/>
                          <a:latin typeface="Times New Roman" charset="0"/>
                          <a:ea typeface="ＭＳ Ｐゴシック" charset="0"/>
                          <a:cs typeface="Times New Roman" charset="0"/>
                          <a:sym typeface="Times New Roman" charset="0"/>
                        </a:rPr>
                        <a:t>Inh</a:t>
                      </a:r>
                      <a:endParaRPr kumimoji="0" lang="en-US" sz="1800" b="1" i="0" u="none" strike="noStrike" cap="none" normalizeH="0" baseline="0" dirty="0">
                        <a:ln>
                          <a:noFill/>
                        </a:ln>
                        <a:solidFill>
                          <a:schemeClr val="accent6">
                            <a:lumMod val="60000"/>
                            <a:lumOff val="40000"/>
                          </a:schemeClr>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ts val="600"/>
                        </a:spcBef>
                        <a:spcAft>
                          <a:spcPct val="0"/>
                        </a:spcAft>
                        <a:buClrTx/>
                        <a:buSzTx/>
                        <a:buFontTx/>
                        <a:buNone/>
                        <a:tabLst/>
                      </a:pPr>
                      <a:r>
                        <a:rPr kumimoji="0" lang="en-US" sz="3200" b="1" i="0" u="none" strike="noStrike" cap="none" normalizeH="0" baseline="0" dirty="0" smtClean="0">
                          <a:ln>
                            <a:noFill/>
                          </a:ln>
                          <a:solidFill>
                            <a:srgbClr val="CC99FF"/>
                          </a:solidFill>
                          <a:effectLst/>
                          <a:latin typeface="Times New Roman" charset="0"/>
                          <a:ea typeface="ＭＳ Ｐゴシック" charset="0"/>
                          <a:cs typeface="Times New Roman" charset="0"/>
                          <a:sym typeface="Times New Roman" charset="0"/>
                        </a:rPr>
                        <a:t>II</a:t>
                      </a: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ts val="600"/>
                        </a:spcBef>
                        <a:spcAft>
                          <a:spcPct val="0"/>
                        </a:spcAft>
                        <a:buClrTx/>
                        <a:buSzTx/>
                        <a:buFontTx/>
                        <a:buNone/>
                        <a:tabLst/>
                      </a:pPr>
                      <a:r>
                        <a:rPr kumimoji="0" lang="en-US" sz="3200" b="1" i="0" u="none" strike="noStrike" cap="none" normalizeH="0" baseline="0" dirty="0"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Arial" charset="0"/>
                        </a:rPr>
                        <a:t>MI</a:t>
                      </a:r>
                      <a:endParaRPr kumimoji="0" lang="en-US" sz="3200" b="1"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61833">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2400" b="0" i="0" u="none" strike="noStrike" cap="none" normalizeH="0" baseline="0" dirty="0">
                          <a:ln>
                            <a:noFill/>
                          </a:ln>
                          <a:solidFill>
                            <a:srgbClr val="FFFF00"/>
                          </a:solidFill>
                          <a:effectLst/>
                          <a:latin typeface="Times New Roman" charset="0"/>
                          <a:ea typeface="ＭＳ Ｐゴシック" charset="0"/>
                          <a:cs typeface="Times New Roman" charset="0"/>
                          <a:sym typeface="Times New Roman" charset="0"/>
                        </a:rPr>
                        <a:t>Phase 3</a:t>
                      </a:r>
                      <a:endParaRPr kumimoji="0" lang="en-US" sz="24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defRPr/>
                      </a:pPr>
                      <a:endParaRPr kumimoji="0" lang="en-US" sz="1800" b="1" i="0" u="none" strike="noStrike" cap="none" normalizeH="0" baseline="0" dirty="0" smtClean="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defRPr/>
                      </a:pPr>
                      <a:r>
                        <a:rPr kumimoji="0" lang="en-US" sz="1800" b="0" i="0" u="none" strike="noStrike" cap="none" normalizeH="0" baseline="0" dirty="0" err="1" smtClean="0">
                          <a:ln>
                            <a:noFill/>
                          </a:ln>
                          <a:solidFill>
                            <a:srgbClr val="FFFFFF"/>
                          </a:solidFill>
                          <a:effectLst/>
                          <a:latin typeface="Times New Roman" charset="0"/>
                          <a:ea typeface="ＭＳ Ｐゴシック" charset="0"/>
                          <a:cs typeface="Times New Roman" charset="0"/>
                          <a:sym typeface="Times New Roman" charset="0"/>
                        </a:rPr>
                        <a:t>doravirine</a:t>
                      </a: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               </a:t>
                      </a:r>
                      <a:endParaRPr kumimoji="0" lang="en-US" sz="1800" b="1" i="0" u="none" strike="noStrike" cap="none" normalizeH="0" baseline="0" dirty="0" smtClean="0">
                        <a:ln>
                          <a:noFill/>
                        </a:ln>
                        <a:solidFill>
                          <a:srgbClr val="FFFFFF"/>
                        </a:solidFill>
                        <a:effectLst/>
                        <a:latin typeface="Arial" charset="0"/>
                        <a:ea typeface="ＭＳ Ｐゴシック" charset="0"/>
                        <a:cs typeface="Arial" charset="0"/>
                        <a:sym typeface="Arial" charset="0"/>
                      </a:endParaRPr>
                    </a:p>
                    <a:p>
                      <a:pPr marL="0" marR="0" lvl="0" indent="0" algn="l" defTabSz="914400" rtl="0" eaLnBrk="1" fontAlgn="base" latinLnBrk="0" hangingPunct="0">
                        <a:lnSpc>
                          <a:spcPct val="100000"/>
                        </a:lnSpc>
                        <a:spcBef>
                          <a:spcPts val="40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a:ln>
                            <a:noFill/>
                          </a:ln>
                          <a:solidFill>
                            <a:srgbClr val="FFFFFF"/>
                          </a:solidFill>
                          <a:effectLst/>
                          <a:latin typeface="Times New Roman" charset="0"/>
                          <a:ea typeface="ＭＳ Ｐゴシック" charset="0"/>
                          <a:cs typeface="Times New Roman" charset="0"/>
                          <a:sym typeface="Times New Roman" charset="0"/>
                        </a:rPr>
                        <a:t> </a:t>
                      </a:r>
                      <a:endParaRPr kumimoji="0" lang="en-US" sz="1800" b="1" i="0" u="none" strike="noStrike" cap="none" normalizeH="0" baseline="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err="1"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Times New Roman" charset="0"/>
                        </a:rPr>
                        <a:t>albuvirtide</a:t>
                      </a:r>
                      <a:r>
                        <a:rPr kumimoji="0" lang="en-US" sz="1800" b="0" i="0" u="none" strike="noStrike" cap="none" normalizeH="0" baseline="0" dirty="0"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Times New Roman" charset="0"/>
                        </a:rPr>
                        <a:t> </a:t>
                      </a:r>
                      <a:r>
                        <a:rPr kumimoji="0" lang="en-US" sz="1800" b="0" i="0" u="none" strike="noStrike" cap="none" normalizeH="0" baseline="0" dirty="0" err="1"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Times New Roman" charset="0"/>
                        </a:rPr>
                        <a:t>fostemsavir</a:t>
                      </a:r>
                      <a:endParaRPr kumimoji="0" lang="en-US" sz="1800" b="0" i="0" u="none" strike="noStrike" cap="none" normalizeH="0" baseline="0" dirty="0"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Times New Roman" charset="0"/>
                      </a:endParaRPr>
                    </a:p>
                    <a:p>
                      <a:pPr marL="0" marR="0" lvl="0" indent="0" algn="l" defTabSz="914400" rtl="0" eaLnBrk="1" fontAlgn="base" latinLnBrk="0" hangingPunct="0">
                        <a:lnSpc>
                          <a:spcPct val="100000"/>
                        </a:lnSpc>
                        <a:spcBef>
                          <a:spcPts val="400"/>
                        </a:spcBef>
                        <a:spcAft>
                          <a:spcPct val="0"/>
                        </a:spcAft>
                        <a:buClrTx/>
                        <a:buSzTx/>
                        <a:buFontTx/>
                        <a:buNone/>
                        <a:tabLst/>
                        <a:defRPr/>
                      </a:pPr>
                      <a:r>
                        <a:rPr kumimoji="0" lang="en-US" sz="1800" b="0" i="0" u="none" strike="noStrike" cap="none" normalizeH="0" baseline="0" dirty="0" err="1" smtClean="0">
                          <a:ln>
                            <a:noFill/>
                          </a:ln>
                          <a:solidFill>
                            <a:srgbClr val="FFFFFF"/>
                          </a:solidFill>
                          <a:effectLst/>
                          <a:latin typeface="Times New Roman" charset="0"/>
                          <a:ea typeface="ＭＳ Ｐゴシック" charset="0"/>
                          <a:cs typeface="Times New Roman" charset="0"/>
                          <a:sym typeface="Times New Roman" charset="0"/>
                        </a:rPr>
                        <a:t>ibalizumab</a:t>
                      </a: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 PRO140</a:t>
                      </a:r>
                      <a:r>
                        <a:rPr kumimoji="0" lang="en-US" sz="1800" b="0" i="0" u="none" strike="noStrike" cap="none" normalizeH="0" baseline="0" dirty="0"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Times New Roman" charset="0"/>
                        </a:rPr>
                        <a:t> </a:t>
                      </a: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defRPr/>
                      </a:pPr>
                      <a:r>
                        <a:rPr kumimoji="0" lang="en-US" sz="1800" b="0" i="0" u="none" strike="noStrike" cap="none" normalizeH="0" baseline="0" dirty="0" err="1"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Arial" charset="0"/>
                        </a:rPr>
                        <a:t>bictegravir</a:t>
                      </a:r>
                      <a:endPar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endParaRPr>
                    </a:p>
                    <a:p>
                      <a:pPr marL="0" marR="0" lvl="0" indent="0" algn="l" defTabSz="914400" rtl="0" eaLnBrk="1" fontAlgn="base" latinLnBrk="0" hangingPunct="0">
                        <a:lnSpc>
                          <a:spcPct val="100000"/>
                        </a:lnSpc>
                        <a:spcBef>
                          <a:spcPts val="400"/>
                        </a:spcBef>
                        <a:spcAft>
                          <a:spcPct val="0"/>
                        </a:spcAft>
                        <a:buClrTx/>
                        <a:buSzTx/>
                        <a:buFontTx/>
                        <a:buNone/>
                        <a:tabLst/>
                        <a:defRPr/>
                      </a:pPr>
                      <a:r>
                        <a:rPr kumimoji="0" lang="en-US" sz="1800" b="0" i="0" u="none" strike="noStrike" cap="none" normalizeH="0" baseline="0" dirty="0" err="1" smtClean="0">
                          <a:ln>
                            <a:noFill/>
                          </a:ln>
                          <a:solidFill>
                            <a:srgbClr val="FFFFFF"/>
                          </a:solidFill>
                          <a:effectLst/>
                          <a:latin typeface="Times New Roman" charset="0"/>
                          <a:ea typeface="ＭＳ Ｐゴシック" charset="0"/>
                          <a:cs typeface="Times New Roman" charset="0"/>
                          <a:sym typeface="Times New Roman" charset="0"/>
                        </a:rPr>
                        <a:t>cabotegravir</a:t>
                      </a: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966613">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2400" b="0" i="0" u="none" strike="noStrike" cap="none" normalizeH="0" baseline="0" dirty="0">
                          <a:ln>
                            <a:noFill/>
                          </a:ln>
                          <a:solidFill>
                            <a:srgbClr val="FFFF00"/>
                          </a:solidFill>
                          <a:effectLst/>
                          <a:latin typeface="Times New Roman" charset="0"/>
                          <a:ea typeface="ＭＳ Ｐゴシック" charset="0"/>
                          <a:cs typeface="Times New Roman" charset="0"/>
                          <a:sym typeface="Times New Roman" charset="0"/>
                        </a:rPr>
                        <a:t>Phase 2</a:t>
                      </a:r>
                      <a:endParaRPr kumimoji="0" lang="en-US" sz="24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err="1">
                          <a:ln>
                            <a:noFill/>
                          </a:ln>
                          <a:solidFill>
                            <a:srgbClr val="FFFFFF"/>
                          </a:solidFill>
                          <a:effectLst/>
                          <a:latin typeface="Times New Roman" charset="0"/>
                          <a:ea typeface="ＭＳ Ｐゴシック" charset="0"/>
                          <a:cs typeface="Times New Roman" charset="0"/>
                          <a:sym typeface="Times New Roman" charset="0"/>
                        </a:rPr>
                        <a:t>apricitabine</a:t>
                      </a:r>
                      <a:r>
                        <a:rPr kumimoji="0" lang="en-US" sz="1800" b="0" i="0" u="none" strike="noStrike" cap="none" normalizeH="0" baseline="0" dirty="0">
                          <a:ln>
                            <a:noFill/>
                          </a:ln>
                          <a:solidFill>
                            <a:srgbClr val="FFFFFF"/>
                          </a:solidFill>
                          <a:effectLst/>
                          <a:latin typeface="Times New Roman" charset="0"/>
                          <a:ea typeface="ＭＳ Ｐゴシック" charset="0"/>
                          <a:cs typeface="Times New Roman" charset="0"/>
                          <a:sym typeface="Times New Roman" charset="0"/>
                        </a:rPr>
                        <a:t> </a:t>
                      </a:r>
                      <a:endPar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endParaRPr>
                    </a:p>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err="1" smtClean="0">
                          <a:ln>
                            <a:noFill/>
                          </a:ln>
                          <a:solidFill>
                            <a:srgbClr val="FFFFFF"/>
                          </a:solidFill>
                          <a:effectLst/>
                          <a:latin typeface="Times New Roman" charset="0"/>
                          <a:ea typeface="ＭＳ Ｐゴシック" charset="0"/>
                          <a:cs typeface="Times New Roman" charset="0"/>
                          <a:sym typeface="Times New Roman" charset="0"/>
                        </a:rPr>
                        <a:t>dexelvucitabine</a:t>
                      </a:r>
                      <a:endPar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endParaRPr>
                    </a:p>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err="1" smtClean="0">
                          <a:ln>
                            <a:noFill/>
                          </a:ln>
                          <a:solidFill>
                            <a:srgbClr val="FFFFFF"/>
                          </a:solidFill>
                          <a:effectLst/>
                          <a:latin typeface="Times New Roman" charset="0"/>
                          <a:ea typeface="ＭＳ Ｐゴシック" charset="0"/>
                          <a:cs typeface="Times New Roman" charset="0"/>
                          <a:sym typeface="Times New Roman" charset="0"/>
                        </a:rPr>
                        <a:t>festinavir</a:t>
                      </a: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             </a:t>
                      </a:r>
                    </a:p>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 </a:t>
                      </a: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a:ln>
                            <a:noFill/>
                          </a:ln>
                          <a:solidFill>
                            <a:srgbClr val="FFFFFF"/>
                          </a:solidFill>
                          <a:effectLst/>
                          <a:latin typeface="Times New Roman" charset="0"/>
                          <a:ea typeface="ＭＳ Ｐゴシック" charset="0"/>
                          <a:cs typeface="Times New Roman" charset="0"/>
                          <a:sym typeface="Times New Roman" charset="0"/>
                        </a:rPr>
                        <a:t>BILR 355 </a:t>
                      </a:r>
                      <a:endPar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endParaRPr>
                    </a:p>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err="1" smtClean="0">
                          <a:ln>
                            <a:noFill/>
                          </a:ln>
                          <a:solidFill>
                            <a:srgbClr val="FFFFFF"/>
                          </a:solidFill>
                          <a:effectLst/>
                          <a:latin typeface="Times New Roman" charset="0"/>
                          <a:ea typeface="ＭＳ Ｐゴシック" charset="0"/>
                          <a:cs typeface="Times New Roman" charset="0"/>
                          <a:sym typeface="Times New Roman" charset="0"/>
                        </a:rPr>
                        <a:t>elsulfavirine</a:t>
                      </a:r>
                      <a:endPar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defRPr/>
                      </a:pPr>
                      <a:r>
                        <a:rPr kumimoji="0" lang="en-US" sz="1800" b="0" i="0" u="none" strike="noStrike" cap="none" normalizeH="0" baseline="0" dirty="0" err="1" smtClean="0">
                          <a:ln>
                            <a:noFill/>
                          </a:ln>
                          <a:solidFill>
                            <a:srgbClr val="FFFFFF"/>
                          </a:solidFill>
                          <a:effectLst/>
                          <a:latin typeface="Times New Roman" charset="0"/>
                          <a:ea typeface="ＭＳ Ｐゴシック" charset="0"/>
                          <a:cs typeface="Times New Roman" charset="0"/>
                          <a:sym typeface="Times New Roman" charset="0"/>
                        </a:rPr>
                        <a:t>cenicriviroc</a:t>
                      </a:r>
                      <a:endParaRPr kumimoji="0" lang="en-US" sz="1800" b="1" i="0" u="none" strike="noStrike" cap="none" normalizeH="0" baseline="0" dirty="0" smtClean="0">
                        <a:ln>
                          <a:noFill/>
                        </a:ln>
                        <a:solidFill>
                          <a:srgbClr val="FFFFFF"/>
                        </a:solidFill>
                        <a:effectLst/>
                        <a:latin typeface="Arial" charset="0"/>
                        <a:ea typeface="ＭＳ Ｐゴシック" charset="0"/>
                        <a:cs typeface="Arial" charset="0"/>
                        <a:sym typeface="Arial" charset="0"/>
                      </a:endParaRPr>
                    </a:p>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PF-232798</a:t>
                      </a: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endParaRPr kumimoji="0" lang="en-US" sz="1800" b="0"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855479">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2400" b="0" i="0" u="none" strike="noStrike" cap="none" normalizeH="0" baseline="0" dirty="0">
                          <a:ln>
                            <a:noFill/>
                          </a:ln>
                          <a:solidFill>
                            <a:srgbClr val="FFFF00"/>
                          </a:solidFill>
                          <a:effectLst/>
                          <a:latin typeface="Times New Roman" charset="0"/>
                          <a:ea typeface="ＭＳ Ｐゴシック" charset="0"/>
                          <a:cs typeface="Times New Roman" charset="0"/>
                          <a:sym typeface="Times New Roman" charset="0"/>
                        </a:rPr>
                        <a:t>Phase 1/2</a:t>
                      </a:r>
                      <a:endParaRPr kumimoji="0" lang="en-US" sz="24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err="1" smtClean="0">
                          <a:ln>
                            <a:noFill/>
                          </a:ln>
                          <a:solidFill>
                            <a:srgbClr val="FFFFFF"/>
                          </a:solidFill>
                          <a:effectLst/>
                          <a:latin typeface="Times New Roman" charset="0"/>
                          <a:ea typeface="ＭＳ Ｐゴシック" charset="0"/>
                          <a:cs typeface="Times New Roman" charset="0"/>
                          <a:sym typeface="Times New Roman" charset="0"/>
                        </a:rPr>
                        <a:t>elvucitabine</a:t>
                      </a: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  </a:t>
                      </a: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a:ln>
                            <a:noFill/>
                          </a:ln>
                          <a:solidFill>
                            <a:srgbClr val="FFFFFF"/>
                          </a:solidFill>
                          <a:effectLst/>
                          <a:latin typeface="Times New Roman" charset="0"/>
                          <a:ea typeface="ＭＳ Ｐゴシック" charset="0"/>
                          <a:cs typeface="Times New Roman" charset="0"/>
                          <a:sym typeface="Times New Roman" charset="0"/>
                        </a:rPr>
                        <a:t> </a:t>
                      </a:r>
                      <a:endParaRPr kumimoji="0" lang="en-US" sz="1800" b="1" i="0" u="none" strike="noStrike" cap="none" normalizeH="0" baseline="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a:ln>
                            <a:noFill/>
                          </a:ln>
                          <a:solidFill>
                            <a:srgbClr val="FFFFFF"/>
                          </a:solidFill>
                          <a:effectLst/>
                          <a:latin typeface="Times New Roman" charset="0"/>
                          <a:ea typeface="ＭＳ Ｐゴシック" charset="0"/>
                          <a:cs typeface="Times New Roman" charset="0"/>
                          <a:sym typeface="Times New Roman" charset="0"/>
                        </a:rPr>
                        <a:t>TMC 310911</a:t>
                      </a:r>
                      <a:endParaRPr kumimoji="0" lang="en-US" sz="1800" b="1" i="0" u="none" strike="noStrike" cap="none" normalizeH="0" baseline="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HGS004</a:t>
                      </a:r>
                    </a:p>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UB-421</a:t>
                      </a: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endParaRPr kumimoji="0" lang="en-US" sz="1800" b="1" i="0" u="none" strike="noStrike" cap="none" normalizeH="0" baseline="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endParaRPr kumimoji="0" lang="en-US" sz="1800" b="0" i="0" u="none" strike="noStrike" cap="none" normalizeH="0" baseline="0" dirty="0"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732380">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2400" b="0" i="0" u="none" strike="noStrike" cap="none" normalizeH="0" baseline="0" dirty="0">
                          <a:ln>
                            <a:noFill/>
                          </a:ln>
                          <a:solidFill>
                            <a:srgbClr val="FFFF00"/>
                          </a:solidFill>
                          <a:effectLst/>
                          <a:latin typeface="Times New Roman" charset="0"/>
                          <a:ea typeface="ＭＳ Ｐゴシック" charset="0"/>
                          <a:cs typeface="Times New Roman" charset="0"/>
                          <a:sym typeface="Times New Roman" charset="0"/>
                        </a:rPr>
                        <a:t>Phase 1</a:t>
                      </a:r>
                      <a:endParaRPr kumimoji="0" lang="en-US" sz="24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Arial" charset="0"/>
                        </a:rPr>
                        <a:t>MK-8591 (</a:t>
                      </a:r>
                      <a:r>
                        <a:rPr kumimoji="0" lang="en-US" sz="1800" b="0" i="0" u="none" strike="noStrike" cap="none" normalizeH="0" baseline="0" dirty="0" err="1"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Arial" charset="0"/>
                        </a:rPr>
                        <a:t>EFdA</a:t>
                      </a:r>
                      <a:r>
                        <a:rPr kumimoji="0" lang="en-US" sz="1800" b="0" i="0" u="none" strike="noStrike" cap="none" normalizeH="0" baseline="0" dirty="0"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Arial" charset="0"/>
                        </a:rPr>
                        <a:t>)</a:t>
                      </a:r>
                    </a:p>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Arial" charset="0"/>
                        </a:rPr>
                        <a:t>CMX157</a:t>
                      </a:r>
                      <a:endParaRPr kumimoji="0" lang="en-US" sz="1800" b="0"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a:ln>
                            <a:noFill/>
                          </a:ln>
                          <a:solidFill>
                            <a:srgbClr val="FFFFFF"/>
                          </a:solidFill>
                          <a:effectLst/>
                          <a:latin typeface="Times New Roman" charset="0"/>
                          <a:ea typeface="ＭＳ Ｐゴシック" charset="0"/>
                          <a:cs typeface="Times New Roman" charset="0"/>
                          <a:sym typeface="Times New Roman" charset="0"/>
                        </a:rPr>
                        <a:t>RDEA 806</a:t>
                      </a:r>
                      <a:endParaRPr kumimoji="0" lang="en-US" sz="1800" b="1" i="0" u="none" strike="noStrike" cap="none" normalizeH="0" baseline="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a:ln>
                            <a:noFill/>
                          </a:ln>
                          <a:solidFill>
                            <a:srgbClr val="FFFFFF"/>
                          </a:solidFill>
                          <a:effectLst/>
                          <a:latin typeface="Times New Roman" charset="0"/>
                          <a:ea typeface="ＭＳ Ｐゴシック" charset="0"/>
                          <a:cs typeface="Times New Roman" charset="0"/>
                          <a:sym typeface="Times New Roman" charset="0"/>
                        </a:rPr>
                        <a:t>CTP-298 </a:t>
                      </a:r>
                      <a:endPar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endParaRPr>
                    </a:p>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CTP-518 </a:t>
                      </a:r>
                    </a:p>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PPL-100             </a:t>
                      </a:r>
                      <a:r>
                        <a:rPr kumimoji="0" lang="en-US" sz="1800" b="0" i="0" u="none" strike="noStrike" cap="none" normalizeH="0" baseline="0" dirty="0">
                          <a:ln>
                            <a:noFill/>
                          </a:ln>
                          <a:solidFill>
                            <a:srgbClr val="FFFFFF"/>
                          </a:solidFill>
                          <a:effectLst/>
                          <a:latin typeface="Times New Roman" charset="0"/>
                          <a:ea typeface="ＭＳ Ｐゴシック" charset="0"/>
                          <a:cs typeface="Times New Roman" charset="0"/>
                          <a:sym typeface="Times New Roman" charset="0"/>
                        </a:rPr>
                        <a:t>SPI-256</a:t>
                      </a: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BMS-986197</a:t>
                      </a:r>
                    </a:p>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SCH532706    </a:t>
                      </a:r>
                    </a:p>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VIR-576</a:t>
                      </a: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a:ln>
                            <a:noFill/>
                          </a:ln>
                          <a:solidFill>
                            <a:srgbClr val="FFFFFF"/>
                          </a:solidFill>
                          <a:effectLst/>
                          <a:latin typeface="Times New Roman" charset="0"/>
                          <a:ea typeface="ＭＳ Ｐゴシック" charset="0"/>
                          <a:cs typeface="Times New Roman" charset="0"/>
                          <a:sym typeface="Times New Roman" charset="0"/>
                        </a:rPr>
                        <a:t>BI 224436 </a:t>
                      </a:r>
                      <a:endPar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endParaRPr>
                    </a:p>
                    <a:p>
                      <a:pPr marL="0" marR="0" lvl="0" indent="0" algn="l" defTabSz="914400" rtl="0" eaLnBrk="1" fontAlgn="base" latinLnBrk="0" hangingPunct="0">
                        <a:lnSpc>
                          <a:spcPct val="100000"/>
                        </a:lnSpc>
                        <a:spcBef>
                          <a:spcPts val="400"/>
                        </a:spcBef>
                        <a:spcAft>
                          <a:spcPct val="0"/>
                        </a:spcAft>
                        <a:buClrTx/>
                        <a:buSzTx/>
                        <a:buFontTx/>
                        <a:buNone/>
                        <a:tabLst/>
                      </a:pPr>
                      <a:r>
                        <a:rPr kumimoji="0" lang="en-US" sz="1800" b="0" i="0" u="none" strike="noStrike" cap="none" normalizeH="0" baseline="0" dirty="0" smtClean="0">
                          <a:ln>
                            <a:noFill/>
                          </a:ln>
                          <a:solidFill>
                            <a:srgbClr val="FFFFFF"/>
                          </a:solidFill>
                          <a:effectLst/>
                          <a:latin typeface="Times New Roman" charset="0"/>
                          <a:ea typeface="ＭＳ Ｐゴシック" charset="0"/>
                          <a:cs typeface="Times New Roman" charset="0"/>
                          <a:sym typeface="Times New Roman" charset="0"/>
                        </a:rPr>
                        <a:t>INH-1001</a:t>
                      </a:r>
                      <a:endParaRPr kumimoji="0" lang="en-US" sz="1800" b="1"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400"/>
                        </a:spcBef>
                        <a:spcAft>
                          <a:spcPct val="0"/>
                        </a:spcAft>
                        <a:buClrTx/>
                        <a:buSzTx/>
                        <a:buFontTx/>
                        <a:buNone/>
                        <a:tabLst/>
                        <a:defRPr/>
                      </a:pPr>
                      <a:r>
                        <a:rPr kumimoji="0" lang="en-US" sz="1800" b="0" i="0" u="none" strike="noStrike" cap="none" normalizeH="0" baseline="0" dirty="0" smtClean="0">
                          <a:ln>
                            <a:noFill/>
                          </a:ln>
                          <a:solidFill>
                            <a:srgbClr val="FFFFFF"/>
                          </a:solidFill>
                          <a:effectLst/>
                          <a:latin typeface="Times New Roman" panose="02020603050405020304" pitchFamily="18" charset="0"/>
                          <a:ea typeface="ＭＳ Ｐゴシック" charset="0"/>
                          <a:cs typeface="Times New Roman" panose="02020603050405020304" pitchFamily="18" charset="0"/>
                          <a:sym typeface="Arial" charset="0"/>
                        </a:rPr>
                        <a:t>GSK-2838232</a:t>
                      </a:r>
                    </a:p>
                    <a:p>
                      <a:pPr marL="0" marR="0" lvl="0" indent="0" algn="l" defTabSz="914400" rtl="0" eaLnBrk="1" fontAlgn="base" latinLnBrk="0" hangingPunct="0">
                        <a:lnSpc>
                          <a:spcPct val="100000"/>
                        </a:lnSpc>
                        <a:spcBef>
                          <a:spcPts val="400"/>
                        </a:spcBef>
                        <a:spcAft>
                          <a:spcPct val="0"/>
                        </a:spcAft>
                        <a:buClrTx/>
                        <a:buSzTx/>
                        <a:buFontTx/>
                        <a:buNone/>
                        <a:tabLst/>
                      </a:pPr>
                      <a:endParaRPr kumimoji="0" lang="en-US" sz="1800" b="0" i="0" u="none" strike="noStrike" cap="none" normalizeH="0" baseline="0" dirty="0">
                        <a:ln>
                          <a:noFill/>
                        </a:ln>
                        <a:solidFill>
                          <a:srgbClr val="FFFFFF"/>
                        </a:solidFill>
                        <a:effectLst/>
                        <a:latin typeface="Arial" charset="0"/>
                        <a:ea typeface="ＭＳ Ｐゴシック" charset="0"/>
                        <a:cs typeface="Arial" charset="0"/>
                        <a:sym typeface="Arial" charset="0"/>
                      </a:endParaRPr>
                    </a:p>
                  </a:txBody>
                  <a:tcPr marL="45067" marR="45067" marT="45070" marB="4507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 name="Oval 7"/>
          <p:cNvSpPr/>
          <p:nvPr/>
        </p:nvSpPr>
        <p:spPr bwMode="auto">
          <a:xfrm>
            <a:off x="8043571" y="1534107"/>
            <a:ext cx="1258385" cy="488212"/>
          </a:xfrm>
          <a:prstGeom prst="ellipse">
            <a:avLst/>
          </a:prstGeom>
          <a:noFill/>
          <a:ln w="57150" cap="flat" cmpd="sng" algn="ctr">
            <a:solidFill>
              <a:srgbClr val="1EFF04"/>
            </a:solidFill>
            <a:prstDash val="solid"/>
            <a:round/>
            <a:headEnd type="none" w="med" len="med"/>
            <a:tailEnd type="none" w="med" len="med"/>
          </a:ln>
          <a:effectLst>
            <a:outerShdw blurRad="63500" dist="17961" dir="2700000" algn="ctr" rotWithShape="0">
              <a:srgbClr val="999999"/>
            </a:outerShdw>
          </a:effectLst>
        </p:spPr>
        <p:txBody>
          <a:bodyPr vert="horz" wrap="square" lIns="45070" tIns="45070" rIns="45070" bIns="45070" numCol="1" rtlCol="0" anchor="t" anchorCtr="0" compatLnSpc="1">
            <a:prstTxWarp prst="textNoShape">
              <a:avLst/>
            </a:prstTxWarp>
          </a:bodyPr>
          <a:lstStyle/>
          <a:p>
            <a:pPr marL="202817" defTabSz="405634"/>
            <a:endParaRPr lang="en-US" sz="1065">
              <a:cs typeface="Helvetica" charset="0"/>
            </a:endParaRPr>
          </a:p>
        </p:txBody>
      </p:sp>
      <p:sp>
        <p:nvSpPr>
          <p:cNvPr id="10" name="Oval 9"/>
          <p:cNvSpPr/>
          <p:nvPr/>
        </p:nvSpPr>
        <p:spPr bwMode="auto">
          <a:xfrm>
            <a:off x="3967956" y="1517651"/>
            <a:ext cx="1219200" cy="533400"/>
          </a:xfrm>
          <a:prstGeom prst="ellipse">
            <a:avLst/>
          </a:prstGeom>
          <a:noFill/>
          <a:ln w="57150" cap="flat" cmpd="sng" algn="ctr">
            <a:solidFill>
              <a:srgbClr val="1EFF04"/>
            </a:solidFill>
            <a:prstDash val="solid"/>
            <a:round/>
            <a:headEnd type="none" w="med" len="med"/>
            <a:tailEnd type="none" w="med" len="med"/>
          </a:ln>
          <a:effectLst>
            <a:outerShdw blurRad="63500" dist="17961" dir="2700000" algn="ctr" rotWithShape="0">
              <a:srgbClr val="999999"/>
            </a:outerShdw>
          </a:effectLst>
        </p:spPr>
        <p:txBody>
          <a:bodyPr vert="horz" wrap="square" lIns="45070" tIns="45070" rIns="45070" bIns="45070" numCol="1" rtlCol="0" anchor="t" anchorCtr="0" compatLnSpc="1">
            <a:prstTxWarp prst="textNoShape">
              <a:avLst/>
            </a:prstTxWarp>
          </a:bodyPr>
          <a:lstStyle/>
          <a:p>
            <a:pPr marL="202817" defTabSz="405634"/>
            <a:endParaRPr lang="en-US" sz="1065">
              <a:cs typeface="Helvetica" charset="0"/>
            </a:endParaRPr>
          </a:p>
        </p:txBody>
      </p:sp>
      <p:sp>
        <p:nvSpPr>
          <p:cNvPr id="12" name="Oval 11"/>
          <p:cNvSpPr/>
          <p:nvPr/>
        </p:nvSpPr>
        <p:spPr bwMode="auto">
          <a:xfrm>
            <a:off x="2291556" y="4946650"/>
            <a:ext cx="1219200" cy="685800"/>
          </a:xfrm>
          <a:prstGeom prst="ellipse">
            <a:avLst/>
          </a:prstGeom>
          <a:noFill/>
          <a:ln w="57150" cap="flat" cmpd="sng" algn="ctr">
            <a:solidFill>
              <a:srgbClr val="1EFF04"/>
            </a:solidFill>
            <a:prstDash val="solid"/>
            <a:round/>
            <a:headEnd type="none" w="med" len="med"/>
            <a:tailEnd type="none" w="med" len="med"/>
          </a:ln>
          <a:effectLst>
            <a:outerShdw blurRad="63500" dist="17961" dir="2700000" algn="ctr" rotWithShape="0">
              <a:srgbClr val="999999"/>
            </a:outerShdw>
          </a:effectLst>
        </p:spPr>
        <p:txBody>
          <a:bodyPr vert="horz" wrap="square" lIns="45070" tIns="45070" rIns="45070" bIns="45070" numCol="1" rtlCol="0" anchor="t" anchorCtr="0" compatLnSpc="1">
            <a:prstTxWarp prst="textNoShape">
              <a:avLst/>
            </a:prstTxWarp>
          </a:bodyPr>
          <a:lstStyle/>
          <a:p>
            <a:pPr marL="202817" defTabSz="405634"/>
            <a:endParaRPr lang="en-US" sz="1065">
              <a:cs typeface="Helvetica" charset="0"/>
            </a:endParaRPr>
          </a:p>
        </p:txBody>
      </p:sp>
      <p:sp>
        <p:nvSpPr>
          <p:cNvPr id="13" name="Oval 12"/>
          <p:cNvSpPr/>
          <p:nvPr/>
        </p:nvSpPr>
        <p:spPr bwMode="auto">
          <a:xfrm>
            <a:off x="8043571" y="1949552"/>
            <a:ext cx="1332090" cy="403310"/>
          </a:xfrm>
          <a:prstGeom prst="ellipse">
            <a:avLst/>
          </a:prstGeom>
          <a:noFill/>
          <a:ln w="57150" cap="flat" cmpd="sng" algn="ctr">
            <a:solidFill>
              <a:srgbClr val="1EFF04"/>
            </a:solidFill>
            <a:prstDash val="solid"/>
            <a:round/>
            <a:headEnd type="none" w="med" len="med"/>
            <a:tailEnd type="none" w="med" len="med"/>
          </a:ln>
          <a:effectLst>
            <a:outerShdw blurRad="63500" dist="17961" dir="2700000" algn="ctr" rotWithShape="0">
              <a:srgbClr val="999999"/>
            </a:outerShdw>
          </a:effectLst>
        </p:spPr>
        <p:txBody>
          <a:bodyPr vert="horz" wrap="square" lIns="45070" tIns="45070" rIns="45070" bIns="45070" numCol="1" rtlCol="0" anchor="t" anchorCtr="0" compatLnSpc="1">
            <a:prstTxWarp prst="textNoShape">
              <a:avLst/>
            </a:prstTxWarp>
          </a:bodyPr>
          <a:lstStyle/>
          <a:p>
            <a:pPr marL="202817" defTabSz="405634"/>
            <a:endParaRPr lang="en-US" sz="1065">
              <a:cs typeface="Helvetica" charset="0"/>
            </a:endParaRPr>
          </a:p>
        </p:txBody>
      </p:sp>
      <p:sp>
        <p:nvSpPr>
          <p:cNvPr id="14" name="Oval 13"/>
          <p:cNvSpPr/>
          <p:nvPr/>
        </p:nvSpPr>
        <p:spPr bwMode="auto">
          <a:xfrm>
            <a:off x="6674469" y="1909215"/>
            <a:ext cx="1487311" cy="294235"/>
          </a:xfrm>
          <a:prstGeom prst="ellipse">
            <a:avLst/>
          </a:prstGeom>
          <a:noFill/>
          <a:ln w="57150" cap="flat" cmpd="sng" algn="ctr">
            <a:solidFill>
              <a:srgbClr val="1EFF04"/>
            </a:solidFill>
            <a:prstDash val="solid"/>
            <a:round/>
            <a:headEnd type="none" w="med" len="med"/>
            <a:tailEnd type="none" w="med" len="med"/>
          </a:ln>
          <a:effectLst>
            <a:outerShdw blurRad="63500" dist="17961" dir="2700000" algn="ctr" rotWithShape="0">
              <a:srgbClr val="999999"/>
            </a:outerShdw>
          </a:effectLst>
        </p:spPr>
        <p:txBody>
          <a:bodyPr vert="horz" wrap="square" lIns="45070" tIns="45070" rIns="45070" bIns="45070" numCol="1" rtlCol="0" anchor="t" anchorCtr="0" compatLnSpc="1">
            <a:prstTxWarp prst="textNoShape">
              <a:avLst/>
            </a:prstTxWarp>
          </a:bodyPr>
          <a:lstStyle/>
          <a:p>
            <a:pPr marL="202817" defTabSz="405634"/>
            <a:endParaRPr lang="en-US" sz="1065">
              <a:cs typeface="Helvetica" charset="0"/>
            </a:endParaRPr>
          </a:p>
        </p:txBody>
      </p:sp>
      <p:sp>
        <p:nvSpPr>
          <p:cNvPr id="11" name="Oval 10"/>
          <p:cNvSpPr/>
          <p:nvPr/>
        </p:nvSpPr>
        <p:spPr bwMode="auto">
          <a:xfrm>
            <a:off x="6634956" y="2205745"/>
            <a:ext cx="1487311" cy="294235"/>
          </a:xfrm>
          <a:prstGeom prst="ellipse">
            <a:avLst/>
          </a:prstGeom>
          <a:noFill/>
          <a:ln w="57150" cap="flat" cmpd="sng" algn="ctr">
            <a:solidFill>
              <a:srgbClr val="1EFF04"/>
            </a:solidFill>
            <a:prstDash val="solid"/>
            <a:round/>
            <a:headEnd type="none" w="med" len="med"/>
            <a:tailEnd type="none" w="med" len="med"/>
          </a:ln>
          <a:effectLst>
            <a:outerShdw blurRad="63500" dist="17961" dir="2700000" algn="ctr" rotWithShape="0">
              <a:srgbClr val="999999"/>
            </a:outerShdw>
          </a:effectLst>
        </p:spPr>
        <p:txBody>
          <a:bodyPr vert="horz" wrap="square" lIns="45070" tIns="45070" rIns="45070" bIns="45070" numCol="1" rtlCol="0" anchor="t" anchorCtr="0" compatLnSpc="1">
            <a:prstTxWarp prst="textNoShape">
              <a:avLst/>
            </a:prstTxWarp>
          </a:bodyPr>
          <a:lstStyle/>
          <a:p>
            <a:pPr marL="202817" defTabSz="405634"/>
            <a:endParaRPr lang="en-US" sz="1065">
              <a:cs typeface="Helvetica" charset="0"/>
            </a:endParaRPr>
          </a:p>
        </p:txBody>
      </p:sp>
    </p:spTree>
    <p:extLst>
      <p:ext uri="{BB962C8B-B14F-4D97-AF65-F5344CB8AC3E}">
        <p14:creationId xmlns:p14="http://schemas.microsoft.com/office/powerpoint/2010/main" val="27195054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4"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p:cNvSpPr>
          <p:nvPr>
            <p:ph type="title"/>
          </p:nvPr>
        </p:nvSpPr>
        <p:spPr bwMode="auto">
          <a:xfrm>
            <a:off x="1674080" y="2082825"/>
            <a:ext cx="8550275" cy="14366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algn="ctr" defTabSz="914422" eaLnBrk="1">
              <a:defRPr/>
            </a:pPr>
            <a:r>
              <a:rPr lang="en-US" sz="4400" b="1" dirty="0">
                <a:solidFill>
                  <a:srgbClr val="FFC000"/>
                </a:solidFill>
                <a:latin typeface="Times New Roman" charset="0"/>
                <a:cs typeface="Times New Roman" charset="0"/>
                <a:sym typeface="Times New Roman" charset="0"/>
              </a:rPr>
              <a:t>NRTI</a:t>
            </a:r>
            <a:endParaRPr lang="en-US" dirty="0" smtClean="0">
              <a:solidFill>
                <a:srgbClr val="FFC000"/>
              </a:solidFill>
            </a:endParaRPr>
          </a:p>
        </p:txBody>
      </p:sp>
      <p:sp>
        <p:nvSpPr>
          <p:cNvPr id="17410" name="Rectangle 2"/>
          <p:cNvSpPr>
            <a:spLocks noGrp="1"/>
          </p:cNvSpPr>
          <p:nvPr>
            <p:ph type="body" idx="1"/>
          </p:nvPr>
        </p:nvSpPr>
        <p:spPr bwMode="auto">
          <a:xfrm>
            <a:off x="2428113" y="3351213"/>
            <a:ext cx="7042151" cy="2159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t" anchorCtr="0" compatLnSpc="1">
            <a:prstTxWarp prst="textNoShape">
              <a:avLst/>
            </a:prstTxWarp>
          </a:bodyPr>
          <a:lstStyle/>
          <a:p>
            <a:pPr marL="0" indent="0" defTabSz="914422" eaLnBrk="1">
              <a:spcBef>
                <a:spcPts val="700"/>
              </a:spcBef>
              <a:defRPr/>
            </a:pPr>
            <a:endParaRPr lang="en-US" sz="3000" dirty="0">
              <a:latin typeface="Times New Roman" charset="0"/>
              <a:cs typeface="Times New Roman" charset="0"/>
              <a:sym typeface="Times New Roman" charset="0"/>
            </a:endParaRPr>
          </a:p>
          <a:p>
            <a:pPr marL="0" indent="0" defTabSz="914422" eaLnBrk="1">
              <a:spcBef>
                <a:spcPts val="700"/>
              </a:spcBef>
              <a:defRPr/>
            </a:pPr>
            <a:r>
              <a:rPr lang="en-US" sz="3000" dirty="0">
                <a:latin typeface="Times New Roman" charset="0"/>
                <a:cs typeface="Times New Roman" charset="0"/>
                <a:sym typeface="Times New Roman" charset="0"/>
              </a:rPr>
              <a:t>Needs: </a:t>
            </a:r>
          </a:p>
          <a:p>
            <a:pPr marL="0" indent="0" defTabSz="914422" eaLnBrk="1">
              <a:spcBef>
                <a:spcPts val="700"/>
              </a:spcBef>
              <a:buFontTx/>
              <a:buChar char="•"/>
              <a:defRPr/>
            </a:pPr>
            <a:r>
              <a:rPr lang="en-US" sz="3000" dirty="0">
                <a:latin typeface="Times New Roman" charset="0"/>
                <a:cs typeface="Times New Roman" charset="0"/>
                <a:sym typeface="Times New Roman" charset="0"/>
              </a:rPr>
              <a:t> m</a:t>
            </a:r>
            <a:r>
              <a:rPr lang="en-US" sz="3000" dirty="0" smtClean="0">
                <a:latin typeface="Times New Roman" charset="0"/>
                <a:cs typeface="Times New Roman" charset="0"/>
                <a:sym typeface="Times New Roman" charset="0"/>
              </a:rPr>
              <a:t>ore </a:t>
            </a:r>
            <a:r>
              <a:rPr lang="en-US" sz="3000" dirty="0">
                <a:latin typeface="Times New Roman" charset="0"/>
                <a:cs typeface="Times New Roman" charset="0"/>
                <a:sym typeface="Times New Roman" charset="0"/>
              </a:rPr>
              <a:t>convenient</a:t>
            </a:r>
          </a:p>
          <a:p>
            <a:pPr marL="0" indent="0" defTabSz="914422" eaLnBrk="1">
              <a:spcBef>
                <a:spcPts val="700"/>
              </a:spcBef>
              <a:buFontTx/>
              <a:buChar char="•"/>
              <a:defRPr/>
            </a:pPr>
            <a:endParaRPr lang="en-US" dirty="0" smtClean="0"/>
          </a:p>
        </p:txBody>
      </p:sp>
    </p:spTree>
    <p:extLst>
      <p:ext uri="{BB962C8B-B14F-4D97-AF65-F5344CB8AC3E}">
        <p14:creationId xmlns:p14="http://schemas.microsoft.com/office/powerpoint/2010/main" val="1205188658"/>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00" y="104036"/>
            <a:ext cx="8546973" cy="1115996"/>
          </a:xfrm>
        </p:spPr>
        <p:txBody>
          <a:bodyPr>
            <a:normAutofit/>
          </a:bodyPr>
          <a:lstStyle/>
          <a:p>
            <a:r>
              <a:rPr lang="en-US" sz="4000" b="1" dirty="0">
                <a:solidFill>
                  <a:schemeClr val="accent2"/>
                </a:solidFill>
              </a:rPr>
              <a:t>MK-8591 (</a:t>
            </a:r>
            <a:r>
              <a:rPr lang="en-US" sz="4000" b="1" dirty="0" err="1">
                <a:solidFill>
                  <a:schemeClr val="accent2"/>
                </a:solidFill>
              </a:rPr>
              <a:t>EFdA</a:t>
            </a:r>
            <a:r>
              <a:rPr lang="en-US" sz="4000" b="1" dirty="0">
                <a:solidFill>
                  <a:schemeClr val="accent2"/>
                </a:solidFill>
              </a:rPr>
              <a:t>)</a:t>
            </a:r>
            <a:endParaRPr lang="en-US" sz="4000" b="1" dirty="0"/>
          </a:p>
        </p:txBody>
      </p:sp>
      <p:pic>
        <p:nvPicPr>
          <p:cNvPr id="92162" name="Picture 2" descr="APASL2"/>
          <p:cNvPicPr>
            <a:picLocks noChangeAspect="1" noChangeArrowheads="1"/>
          </p:cNvPicPr>
          <p:nvPr/>
        </p:nvPicPr>
        <p:blipFill rotWithShape="1">
          <a:blip r:embed="rId3">
            <a:extLst>
              <a:ext uri="{28A0092B-C50C-407E-A947-70E740481C1C}">
                <a14:useLocalDpi xmlns:a14="http://schemas.microsoft.com/office/drawing/2010/main" val="0"/>
              </a:ext>
            </a:extLst>
          </a:blip>
          <a:srcRect l="39506" t="55885" r="30864" b="25209"/>
          <a:stretch/>
        </p:blipFill>
        <p:spPr bwMode="auto">
          <a:xfrm>
            <a:off x="6025356" y="104036"/>
            <a:ext cx="2996210" cy="19974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49356" y="6165850"/>
            <a:ext cx="4343400" cy="276999"/>
          </a:xfrm>
          <a:prstGeom prst="rect">
            <a:avLst/>
          </a:prstGeom>
          <a:noFill/>
        </p:spPr>
        <p:txBody>
          <a:bodyPr wrap="square" rtlCol="0">
            <a:spAutoFit/>
          </a:bodyPr>
          <a:lstStyle/>
          <a:p>
            <a:pPr algn="r"/>
            <a:r>
              <a:rPr lang="en-US" dirty="0">
                <a:solidFill>
                  <a:srgbClr val="FFFF00"/>
                </a:solidFill>
              </a:rPr>
              <a:t>Matthews IAS </a:t>
            </a:r>
            <a:r>
              <a:rPr lang="en-US" dirty="0" smtClean="0">
                <a:solidFill>
                  <a:srgbClr val="FFFF00"/>
                </a:solidFill>
              </a:rPr>
              <a:t>2017 </a:t>
            </a:r>
            <a:r>
              <a:rPr lang="en-US" dirty="0">
                <a:solidFill>
                  <a:srgbClr val="FFFF00"/>
                </a:solidFill>
              </a:rPr>
              <a:t>#TUPDB0202LB</a:t>
            </a:r>
          </a:p>
        </p:txBody>
      </p:sp>
      <p:sp>
        <p:nvSpPr>
          <p:cNvPr id="8" name="Content Placeholder 7"/>
          <p:cNvSpPr>
            <a:spLocks noGrp="1"/>
          </p:cNvSpPr>
          <p:nvPr>
            <p:ph sz="half" idx="1"/>
          </p:nvPr>
        </p:nvSpPr>
        <p:spPr>
          <a:xfrm>
            <a:off x="234156" y="1063660"/>
            <a:ext cx="5105400" cy="5629240"/>
          </a:xfrm>
        </p:spPr>
        <p:txBody>
          <a:bodyPr>
            <a:normAutofit fontScale="92500" lnSpcReduction="10000"/>
          </a:bodyPr>
          <a:lstStyle/>
          <a:p>
            <a:pPr marL="457200" indent="-457200">
              <a:buFont typeface="Arial" panose="020B0604020202020204" pitchFamily="34" charset="0"/>
              <a:buChar char="•"/>
            </a:pPr>
            <a:r>
              <a:rPr lang="en-US" dirty="0"/>
              <a:t>4’-ethynyl-2-fluoro-2’-deoxyadenosine; </a:t>
            </a:r>
            <a:r>
              <a:rPr lang="en-US" dirty="0" err="1"/>
              <a:t>EFdA</a:t>
            </a:r>
            <a:endParaRPr lang="en-US" dirty="0"/>
          </a:p>
          <a:p>
            <a:pPr marL="457200" indent="-457200">
              <a:buFont typeface="Arial" panose="020B0604020202020204" pitchFamily="34" charset="0"/>
              <a:buChar char="•"/>
            </a:pPr>
            <a:r>
              <a:rPr lang="en-US" dirty="0" smtClean="0"/>
              <a:t>Non-obligate </a:t>
            </a:r>
            <a:r>
              <a:rPr lang="en-US" dirty="0"/>
              <a:t>chain terminator</a:t>
            </a:r>
          </a:p>
          <a:p>
            <a:pPr marL="457200" indent="-457200">
              <a:buFont typeface="Arial" panose="020B0604020202020204" pitchFamily="34" charset="0"/>
              <a:buChar char="•"/>
            </a:pPr>
            <a:r>
              <a:rPr lang="en-US" dirty="0"/>
              <a:t>Inhibits RT by preventing </a:t>
            </a:r>
            <a:r>
              <a:rPr lang="en-US" dirty="0" smtClean="0"/>
              <a:t>translocation (NRTTI)</a:t>
            </a:r>
          </a:p>
          <a:p>
            <a:pPr marL="457200" indent="-457200">
              <a:buFont typeface="Arial" panose="020B0604020202020204" pitchFamily="34" charset="0"/>
              <a:buChar char="•"/>
            </a:pPr>
            <a:r>
              <a:rPr lang="en-US" dirty="0" smtClean="0"/>
              <a:t>½ life 150-160 hours(!)</a:t>
            </a:r>
            <a:endParaRPr lang="en-US" dirty="0"/>
          </a:p>
          <a:p>
            <a:pPr marL="457200" indent="-457200">
              <a:buFont typeface="Arial" panose="020B0604020202020204" pitchFamily="34" charset="0"/>
              <a:buChar char="•"/>
            </a:pPr>
            <a:r>
              <a:rPr lang="en-US" dirty="0"/>
              <a:t>Potent antiviral activity (PBMC EC50 = 0.2 </a:t>
            </a:r>
            <a:r>
              <a:rPr lang="en-US" dirty="0" err="1"/>
              <a:t>nM</a:t>
            </a:r>
            <a:r>
              <a:rPr lang="en-US" dirty="0"/>
              <a:t>) with broad coverage </a:t>
            </a:r>
            <a:r>
              <a:rPr lang="en-US" dirty="0" smtClean="0"/>
              <a:t>                                            (</a:t>
            </a:r>
            <a:r>
              <a:rPr lang="en-US" dirty="0"/>
              <a:t>HIV-1, HIV-2, MDR strains</a:t>
            </a:r>
            <a:r>
              <a:rPr lang="en-US" dirty="0" smtClean="0"/>
              <a:t>)</a:t>
            </a:r>
          </a:p>
          <a:p>
            <a:pPr marL="457200" indent="-457200">
              <a:buFont typeface="Arial" panose="020B0604020202020204" pitchFamily="34" charset="0"/>
              <a:buChar char="•"/>
            </a:pPr>
            <a:r>
              <a:rPr lang="en-US" dirty="0" smtClean="0"/>
              <a:t>Accumulates in LN, vagina, rectum (animals)  </a:t>
            </a:r>
          </a:p>
          <a:p>
            <a:pPr marL="0" indent="0"/>
            <a:r>
              <a:rPr lang="en-US" dirty="0">
                <a:solidFill>
                  <a:srgbClr val="FFFF00"/>
                </a:solidFill>
              </a:rPr>
              <a:t>	</a:t>
            </a:r>
            <a:r>
              <a:rPr lang="en-US" dirty="0" err="1" smtClean="0">
                <a:solidFill>
                  <a:srgbClr val="FFFF00"/>
                </a:solidFill>
              </a:rPr>
              <a:t>Grobler</a:t>
            </a:r>
            <a:r>
              <a:rPr lang="en-US" dirty="0" smtClean="0">
                <a:solidFill>
                  <a:srgbClr val="FFFF00"/>
                </a:solidFill>
              </a:rPr>
              <a:t> </a:t>
            </a:r>
            <a:r>
              <a:rPr lang="en-US" dirty="0">
                <a:solidFill>
                  <a:srgbClr val="FFFF00"/>
                </a:solidFill>
              </a:rPr>
              <a:t>CROI 2017 #435</a:t>
            </a:r>
          </a:p>
          <a:p>
            <a:pPr marL="457200" indent="-457200">
              <a:buFont typeface="Arial" panose="020B0604020202020204" pitchFamily="34" charset="0"/>
              <a:buChar char="•"/>
            </a:pPr>
            <a:r>
              <a:rPr lang="en-US" dirty="0" smtClean="0"/>
              <a:t>Low-dose and parenteral formulations</a:t>
            </a:r>
            <a:endParaRPr lang="en-US" dirty="0"/>
          </a:p>
          <a:p>
            <a:endParaRPr lang="en-US" dirty="0"/>
          </a:p>
        </p:txBody>
      </p:sp>
      <p:sp>
        <p:nvSpPr>
          <p:cNvPr id="9" name="Rectangle 8"/>
          <p:cNvSpPr/>
          <p:nvPr/>
        </p:nvSpPr>
        <p:spPr>
          <a:xfrm>
            <a:off x="10375163" y="4822568"/>
            <a:ext cx="990585" cy="457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4" name="Content Placeholder 3"/>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45119" r="45309" b="33160"/>
          <a:stretch/>
        </p:blipFill>
        <p:spPr>
          <a:xfrm>
            <a:off x="5872956" y="2756570"/>
            <a:ext cx="5257599" cy="3430409"/>
          </a:xfrm>
        </p:spPr>
      </p:pic>
      <p:sp>
        <p:nvSpPr>
          <p:cNvPr id="3" name="TextBox 2"/>
          <p:cNvSpPr txBox="1"/>
          <p:nvPr/>
        </p:nvSpPr>
        <p:spPr>
          <a:xfrm>
            <a:off x="5796756" y="2127250"/>
            <a:ext cx="5257800" cy="646331"/>
          </a:xfrm>
          <a:prstGeom prst="rect">
            <a:avLst/>
          </a:prstGeom>
          <a:noFill/>
        </p:spPr>
        <p:txBody>
          <a:bodyPr wrap="square" rtlCol="0">
            <a:spAutoFit/>
          </a:bodyPr>
          <a:lstStyle/>
          <a:p>
            <a:r>
              <a:rPr lang="en-US" sz="1800" dirty="0" smtClean="0">
                <a:solidFill>
                  <a:srgbClr val="FFFFFF"/>
                </a:solidFill>
              </a:rPr>
              <a:t>Phase 1b, single-dose, monotherapy study</a:t>
            </a:r>
          </a:p>
          <a:p>
            <a:r>
              <a:rPr lang="en-US" sz="1800" dirty="0" smtClean="0">
                <a:solidFill>
                  <a:srgbClr val="FFFFFF"/>
                </a:solidFill>
              </a:rPr>
              <a:t>Study population:  ART naïve (N=30)</a:t>
            </a:r>
            <a:endParaRPr lang="en-US" sz="1800" dirty="0">
              <a:solidFill>
                <a:srgbClr val="FFFFFF"/>
              </a:solidFill>
            </a:endParaRPr>
          </a:p>
        </p:txBody>
      </p:sp>
    </p:spTree>
    <p:extLst>
      <p:ext uri="{BB962C8B-B14F-4D97-AF65-F5344CB8AC3E}">
        <p14:creationId xmlns:p14="http://schemas.microsoft.com/office/powerpoint/2010/main" val="158341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APASL7"/>
          <p:cNvPicPr>
            <a:picLocks noChangeAspect="1" noChangeArrowheads="1"/>
          </p:cNvPicPr>
          <p:nvPr/>
        </p:nvPicPr>
        <p:blipFill rotWithShape="1">
          <a:blip r:embed="rId2">
            <a:extLst>
              <a:ext uri="{28A0092B-C50C-407E-A947-70E740481C1C}">
                <a14:useLocalDpi xmlns:a14="http://schemas.microsoft.com/office/drawing/2010/main" val="0"/>
              </a:ext>
            </a:extLst>
          </a:blip>
          <a:srcRect l="2988" t="53591" r="9393"/>
          <a:stretch/>
        </p:blipFill>
        <p:spPr bwMode="auto">
          <a:xfrm>
            <a:off x="843756" y="908050"/>
            <a:ext cx="7010400" cy="49987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06556" y="5327650"/>
            <a:ext cx="4283075" cy="1015663"/>
          </a:xfrm>
          <a:prstGeom prst="rect">
            <a:avLst/>
          </a:prstGeom>
          <a:noFill/>
        </p:spPr>
        <p:txBody>
          <a:bodyPr wrap="square" rtlCol="0">
            <a:spAutoFit/>
          </a:bodyPr>
          <a:lstStyle/>
          <a:p>
            <a:r>
              <a:rPr lang="en-US" sz="2000" dirty="0" err="1">
                <a:solidFill>
                  <a:srgbClr val="FFFF00"/>
                </a:solidFill>
              </a:rPr>
              <a:t>Grobler</a:t>
            </a:r>
            <a:r>
              <a:rPr lang="en-US" sz="2000" dirty="0">
                <a:solidFill>
                  <a:srgbClr val="FFFF00"/>
                </a:solidFill>
              </a:rPr>
              <a:t> CROI 2016 #98</a:t>
            </a:r>
          </a:p>
          <a:p>
            <a:r>
              <a:rPr lang="en-US" sz="2000" dirty="0">
                <a:solidFill>
                  <a:srgbClr val="FFFF00"/>
                </a:solidFill>
              </a:rPr>
              <a:t>Friedman CROI 2016 #</a:t>
            </a:r>
            <a:r>
              <a:rPr lang="en-US" sz="2000" dirty="0" smtClean="0">
                <a:solidFill>
                  <a:srgbClr val="FFFF00"/>
                </a:solidFill>
              </a:rPr>
              <a:t>437LB</a:t>
            </a:r>
          </a:p>
          <a:p>
            <a:r>
              <a:rPr lang="en-US" sz="2000" dirty="0" err="1" smtClean="0">
                <a:solidFill>
                  <a:srgbClr val="FFFF00"/>
                </a:solidFill>
              </a:rPr>
              <a:t>Grobler</a:t>
            </a:r>
            <a:r>
              <a:rPr lang="en-US" sz="2000" dirty="0" smtClean="0">
                <a:solidFill>
                  <a:srgbClr val="FFFF00"/>
                </a:solidFill>
              </a:rPr>
              <a:t> CROI 2017 #435</a:t>
            </a:r>
            <a:endParaRPr lang="en-US" sz="2000" dirty="0">
              <a:solidFill>
                <a:srgbClr val="FFFF00"/>
              </a:solidFill>
            </a:endParaRPr>
          </a:p>
        </p:txBody>
      </p:sp>
      <p:sp>
        <p:nvSpPr>
          <p:cNvPr id="6" name="Title 1"/>
          <p:cNvSpPr txBox="1">
            <a:spLocks/>
          </p:cNvSpPr>
          <p:nvPr/>
        </p:nvSpPr>
        <p:spPr bwMode="auto">
          <a:xfrm>
            <a:off x="1453356" y="-117314"/>
            <a:ext cx="85471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22"/>
            <a:r>
              <a:rPr lang="en-US" b="1" dirty="0">
                <a:solidFill>
                  <a:srgbClr val="00FFFF"/>
                </a:solidFill>
              </a:rPr>
              <a:t>MK-8591 (</a:t>
            </a:r>
            <a:r>
              <a:rPr lang="en-US" b="1" dirty="0" err="1">
                <a:solidFill>
                  <a:srgbClr val="00FFFF"/>
                </a:solidFill>
              </a:rPr>
              <a:t>EFdA</a:t>
            </a:r>
            <a:r>
              <a:rPr lang="en-US" b="1" dirty="0">
                <a:solidFill>
                  <a:srgbClr val="00FFFF"/>
                </a:solidFill>
              </a:rPr>
              <a:t>)</a:t>
            </a:r>
            <a:endParaRPr lang="en-US" b="1" kern="0" dirty="0">
              <a:solidFill>
                <a:srgbClr val="00FFFF"/>
              </a:solidFill>
            </a:endParaRPr>
          </a:p>
        </p:txBody>
      </p:sp>
    </p:spTree>
    <p:extLst>
      <p:ext uri="{BB962C8B-B14F-4D97-AF65-F5344CB8AC3E}">
        <p14:creationId xmlns:p14="http://schemas.microsoft.com/office/powerpoint/2010/main" val="575697526"/>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755" y="-78427"/>
            <a:ext cx="10110561" cy="1116012"/>
          </a:xfrm>
        </p:spPr>
        <p:txBody>
          <a:bodyPr/>
          <a:lstStyle/>
          <a:p>
            <a:r>
              <a:rPr lang="en-US" dirty="0" smtClean="0">
                <a:solidFill>
                  <a:schemeClr val="accent2"/>
                </a:solidFill>
              </a:rPr>
              <a:t>MK-8591 -- Prevention</a:t>
            </a:r>
            <a:endParaRPr lang="en-US" dirty="0">
              <a:solidFill>
                <a:schemeClr val="accent2"/>
              </a:solidFill>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836" t="26562" r="1836" b="43083"/>
          <a:stretch/>
        </p:blipFill>
        <p:spPr>
          <a:xfrm>
            <a:off x="3053556" y="2432050"/>
            <a:ext cx="5486400" cy="3019952"/>
          </a:xfrm>
        </p:spPr>
      </p:pic>
      <p:sp>
        <p:nvSpPr>
          <p:cNvPr id="4" name="TextBox 3"/>
          <p:cNvSpPr txBox="1"/>
          <p:nvPr/>
        </p:nvSpPr>
        <p:spPr>
          <a:xfrm>
            <a:off x="7396956" y="6013450"/>
            <a:ext cx="4038600" cy="369332"/>
          </a:xfrm>
          <a:prstGeom prst="rect">
            <a:avLst/>
          </a:prstGeom>
          <a:noFill/>
        </p:spPr>
        <p:txBody>
          <a:bodyPr wrap="square" rtlCol="0">
            <a:spAutoFit/>
          </a:bodyPr>
          <a:lstStyle/>
          <a:p>
            <a:r>
              <a:rPr lang="en-US" sz="1800" dirty="0">
                <a:solidFill>
                  <a:schemeClr val="tx2"/>
                </a:solidFill>
              </a:rPr>
              <a:t>Markowitz IAS </a:t>
            </a:r>
            <a:r>
              <a:rPr lang="en-US" sz="1800" dirty="0" smtClean="0">
                <a:solidFill>
                  <a:schemeClr val="tx2"/>
                </a:solidFill>
              </a:rPr>
              <a:t>2017 </a:t>
            </a:r>
            <a:r>
              <a:rPr lang="en-US" sz="1800" dirty="0">
                <a:solidFill>
                  <a:schemeClr val="tx2"/>
                </a:solidFill>
              </a:rPr>
              <a:t>#MOAX0203LB</a:t>
            </a:r>
          </a:p>
        </p:txBody>
      </p:sp>
      <p:sp>
        <p:nvSpPr>
          <p:cNvPr id="6" name="TextBox 5"/>
          <p:cNvSpPr txBox="1"/>
          <p:nvPr/>
        </p:nvSpPr>
        <p:spPr>
          <a:xfrm>
            <a:off x="4729956" y="3112944"/>
            <a:ext cx="2819400" cy="276999"/>
          </a:xfrm>
          <a:prstGeom prst="rect">
            <a:avLst/>
          </a:prstGeom>
          <a:noFill/>
        </p:spPr>
        <p:txBody>
          <a:bodyPr wrap="square" rtlCol="0">
            <a:spAutoFit/>
          </a:bodyPr>
          <a:lstStyle/>
          <a:p>
            <a:r>
              <a:rPr lang="en-US" dirty="0" smtClean="0"/>
              <a:t>8 macaques in each group</a:t>
            </a:r>
            <a:endParaRPr lang="en-US" dirty="0"/>
          </a:p>
        </p:txBody>
      </p:sp>
      <p:sp>
        <p:nvSpPr>
          <p:cNvPr id="7" name="TextBox 6"/>
          <p:cNvSpPr txBox="1"/>
          <p:nvPr/>
        </p:nvSpPr>
        <p:spPr>
          <a:xfrm>
            <a:off x="1555636" y="877403"/>
            <a:ext cx="86868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solidFill>
              </a:rPr>
              <a:t>MK-8591 (vs. placebo) given to male macaques weekly by oral gavage up to 14 weeks</a:t>
            </a:r>
          </a:p>
          <a:p>
            <a:pPr marL="342900" indent="-342900">
              <a:buFont typeface="Arial" panose="020B0604020202020204" pitchFamily="34" charset="0"/>
              <a:buChar char="•"/>
            </a:pPr>
            <a:r>
              <a:rPr lang="en-US" sz="2400" dirty="0" smtClean="0">
                <a:solidFill>
                  <a:schemeClr val="tx1"/>
                </a:solidFill>
              </a:rPr>
              <a:t>6 days after dosing, macaques exposed to </a:t>
            </a:r>
            <a:r>
              <a:rPr lang="en-US" sz="2400" dirty="0" err="1" smtClean="0">
                <a:solidFill>
                  <a:schemeClr val="tx1"/>
                </a:solidFill>
              </a:rPr>
              <a:t>intrarectal</a:t>
            </a:r>
            <a:r>
              <a:rPr lang="en-US" sz="2400" dirty="0" smtClean="0">
                <a:solidFill>
                  <a:schemeClr val="tx1"/>
                </a:solidFill>
              </a:rPr>
              <a:t> SHIV (until infection or a total of 12 challenges)</a:t>
            </a: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smtClean="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smtClean="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smtClean="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endParaRPr lang="en-US" sz="2400" dirty="0" smtClean="0">
              <a:solidFill>
                <a:schemeClr val="tx1"/>
              </a:solidFill>
            </a:endParaRPr>
          </a:p>
          <a:p>
            <a:pPr marL="342900" indent="-342900">
              <a:buFont typeface="Arial" panose="020B0604020202020204" pitchFamily="34" charset="0"/>
              <a:buChar char="•"/>
            </a:pPr>
            <a:endParaRPr lang="en-US" sz="2400" dirty="0">
              <a:solidFill>
                <a:schemeClr val="tx1"/>
              </a:solidFill>
            </a:endParaRPr>
          </a:p>
          <a:p>
            <a:pPr marL="342900" indent="-342900">
              <a:buFont typeface="Arial" panose="020B0604020202020204" pitchFamily="34" charset="0"/>
              <a:buChar char="•"/>
            </a:pPr>
            <a:r>
              <a:rPr lang="en-US" sz="2400" dirty="0" smtClean="0">
                <a:solidFill>
                  <a:schemeClr val="tx1"/>
                </a:solidFill>
              </a:rPr>
              <a:t>Conclusion:  Supports the potential for </a:t>
            </a:r>
            <a:r>
              <a:rPr lang="en-US" sz="2400" dirty="0" err="1" smtClean="0">
                <a:solidFill>
                  <a:schemeClr val="tx1"/>
                </a:solidFill>
              </a:rPr>
              <a:t>PrEP</a:t>
            </a:r>
            <a:r>
              <a:rPr lang="en-US" sz="2400" dirty="0" smtClean="0">
                <a:solidFill>
                  <a:schemeClr val="tx1"/>
                </a:solidFill>
              </a:rPr>
              <a:t> in humans</a:t>
            </a:r>
            <a:endParaRPr lang="en-US" sz="2400" dirty="0">
              <a:solidFill>
                <a:schemeClr val="tx1"/>
              </a:solidFill>
            </a:endParaRPr>
          </a:p>
        </p:txBody>
      </p:sp>
    </p:spTree>
    <p:extLst>
      <p:ext uri="{BB962C8B-B14F-4D97-AF65-F5344CB8AC3E}">
        <p14:creationId xmlns:p14="http://schemas.microsoft.com/office/powerpoint/2010/main" val="2403618338"/>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p:cNvSpPr>
          <p:nvPr>
            <p:ph type="title"/>
          </p:nvPr>
        </p:nvSpPr>
        <p:spPr bwMode="auto">
          <a:xfrm>
            <a:off x="1674080" y="2082825"/>
            <a:ext cx="8550275" cy="14366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50800" tIns="50800" rIns="50800" bIns="50800" numCol="1" anchor="ctr" anchorCtr="0" compatLnSpc="1">
            <a:prstTxWarp prst="textNoShape">
              <a:avLst/>
            </a:prstTxWarp>
          </a:bodyPr>
          <a:lstStyle/>
          <a:p>
            <a:pPr algn="ctr" defTabSz="914422" eaLnBrk="1">
              <a:defRPr/>
            </a:pPr>
            <a:r>
              <a:rPr lang="en-US" sz="4400" b="1" dirty="0">
                <a:solidFill>
                  <a:srgbClr val="FFFF00"/>
                </a:solidFill>
                <a:latin typeface="Times New Roman" charset="0"/>
                <a:cs typeface="Times New Roman" charset="0"/>
                <a:sym typeface="Times New Roman" charset="0"/>
              </a:rPr>
              <a:t>NNRTI</a:t>
            </a:r>
            <a:endParaRPr lang="en-US" dirty="0" smtClean="0">
              <a:solidFill>
                <a:srgbClr val="FFFF00"/>
              </a:solidFill>
            </a:endParaRPr>
          </a:p>
        </p:txBody>
      </p:sp>
      <p:sp>
        <p:nvSpPr>
          <p:cNvPr id="26627" name="AutoShape 3"/>
          <p:cNvSpPr>
            <a:spLocks/>
          </p:cNvSpPr>
          <p:nvPr/>
        </p:nvSpPr>
        <p:spPr bwMode="auto">
          <a:xfrm>
            <a:off x="2672556" y="3422650"/>
            <a:ext cx="7042151" cy="283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lstStyle/>
          <a:p>
            <a:pPr defTabSz="914422">
              <a:spcBef>
                <a:spcPts val="400"/>
              </a:spcBef>
              <a:defRPr/>
            </a:pPr>
            <a:endParaRPr lang="en-US" sz="3200" dirty="0">
              <a:solidFill>
                <a:srgbClr val="FFFFFF"/>
              </a:solidFill>
              <a:latin typeface="Times New Roman" charset="0"/>
              <a:cs typeface="Times New Roman" charset="0"/>
              <a:sym typeface="Times New Roman" charset="0"/>
            </a:endParaRPr>
          </a:p>
          <a:p>
            <a:pPr defTabSz="914422">
              <a:spcBef>
                <a:spcPts val="700"/>
              </a:spcBef>
              <a:defRPr/>
            </a:pPr>
            <a:r>
              <a:rPr lang="en-US" sz="3200" dirty="0">
                <a:solidFill>
                  <a:srgbClr val="FFFFFF"/>
                </a:solidFill>
                <a:latin typeface="Times New Roman" charset="0"/>
                <a:cs typeface="Times New Roman" charset="0"/>
                <a:sym typeface="Times New Roman" charset="0"/>
              </a:rPr>
              <a:t>N</a:t>
            </a:r>
            <a:r>
              <a:rPr lang="en-US" sz="3200" smtClean="0">
                <a:solidFill>
                  <a:srgbClr val="FFFFFF"/>
                </a:solidFill>
                <a:latin typeface="Times New Roman" charset="0"/>
                <a:cs typeface="Times New Roman" charset="0"/>
                <a:sym typeface="Times New Roman" charset="0"/>
              </a:rPr>
              <a:t>eeds</a:t>
            </a:r>
            <a:r>
              <a:rPr lang="en-US" sz="3200" dirty="0">
                <a:solidFill>
                  <a:srgbClr val="FFFFFF"/>
                </a:solidFill>
                <a:latin typeface="Times New Roman" charset="0"/>
                <a:cs typeface="Times New Roman" charset="0"/>
                <a:sym typeface="Times New Roman" charset="0"/>
              </a:rPr>
              <a:t>: </a:t>
            </a:r>
          </a:p>
          <a:p>
            <a:pPr defTabSz="914422">
              <a:spcBef>
                <a:spcPts val="700"/>
              </a:spcBef>
              <a:buSzPct val="100000"/>
              <a:buFont typeface="ArialMT" charset="0"/>
              <a:buChar char="•"/>
              <a:defRPr/>
            </a:pPr>
            <a:r>
              <a:rPr lang="en-US" sz="3200" dirty="0">
                <a:solidFill>
                  <a:srgbClr val="FFFFFF"/>
                </a:solidFill>
                <a:latin typeface="Times New Roman" charset="0"/>
                <a:cs typeface="Times New Roman" charset="0"/>
                <a:sym typeface="Times New Roman" charset="0"/>
              </a:rPr>
              <a:t> Less toxicity and better tolerability</a:t>
            </a:r>
          </a:p>
          <a:p>
            <a:pPr defTabSz="914422">
              <a:spcBef>
                <a:spcPts val="700"/>
              </a:spcBef>
              <a:buSzPct val="100000"/>
              <a:buFont typeface="ArialMT" charset="0"/>
              <a:buChar char="•"/>
              <a:defRPr/>
            </a:pPr>
            <a:r>
              <a:rPr lang="en-US" sz="3200" dirty="0">
                <a:solidFill>
                  <a:srgbClr val="FFFFFF"/>
                </a:solidFill>
                <a:latin typeface="Times New Roman" charset="0"/>
                <a:cs typeface="Times New Roman" charset="0"/>
                <a:sym typeface="Times New Roman" charset="0"/>
              </a:rPr>
              <a:t> Active against NNRTI-resistant viruses</a:t>
            </a:r>
          </a:p>
          <a:p>
            <a:pPr defTabSz="914422">
              <a:spcBef>
                <a:spcPts val="700"/>
              </a:spcBef>
              <a:buSzPct val="100000"/>
              <a:buFont typeface="ArialMT" charset="0"/>
              <a:buChar char="•"/>
              <a:defRPr/>
            </a:pPr>
            <a:r>
              <a:rPr lang="en-US" sz="3200" dirty="0">
                <a:solidFill>
                  <a:srgbClr val="FFFFFF"/>
                </a:solidFill>
                <a:latin typeface="Times New Roman" charset="0"/>
                <a:cs typeface="Times New Roman" charset="0"/>
                <a:sym typeface="Times New Roman" charset="0"/>
              </a:rPr>
              <a:t> Fewer drug interactions</a:t>
            </a:r>
            <a:endParaRPr lang="en-US" dirty="0">
              <a:cs typeface="Helvetica" charset="0"/>
            </a:endParaRPr>
          </a:p>
        </p:txBody>
      </p:sp>
    </p:spTree>
    <p:extLst>
      <p:ext uri="{BB962C8B-B14F-4D97-AF65-F5344CB8AC3E}">
        <p14:creationId xmlns:p14="http://schemas.microsoft.com/office/powerpoint/2010/main" val="4168265200"/>
      </p:ext>
    </p:extLst>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7&quot;&gt;&lt;property id=&quot;20148&quot; value=&quot;5&quot;/&gt;&lt;property id=&quot;20300&quot; value=&quot;Slide 5 - &amp;quot;Newer ART Agents (partial list)&amp;quot;&quot;/&gt;&lt;property id=&quot;20307&quot; value=&quot;469&quot;/&gt;&lt;/object&gt;&lt;object type=&quot;3&quot; unique_id=&quot;10009&quot;&gt;&lt;property id=&quot;20148&quot; value=&quot;5&quot;/&gt;&lt;property id=&quot;20300&quot; value=&quot;Slide 6 - &amp;quot;NRTI&amp;quot;&quot;/&gt;&lt;property id=&quot;20307&quot; value=&quot;332&quot;/&gt;&lt;/object&gt;&lt;object type=&quot;3&quot; unique_id=&quot;10011&quot;&gt;&lt;property id=&quot;20148&quot; value=&quot;5&quot;/&gt;&lt;property id=&quot;20300&quot; value=&quot;Slide 8&quot;/&gt;&lt;property id=&quot;20307&quot; value=&quot;471&quot;/&gt;&lt;/object&gt;&lt;object type=&quot;3&quot; unique_id=&quot;10012&quot;&gt;&lt;property id=&quot;20148&quot; value=&quot;5&quot;/&gt;&lt;property id=&quot;20300&quot; value=&quot;Slide 10 - &amp;quot;NNRTI&amp;quot;&quot;/&gt;&lt;property id=&quot;20307&quot; value=&quot;333&quot;/&gt;&lt;/object&gt;&lt;object type=&quot;3&quot; unique_id=&quot;10013&quot;&gt;&lt;property id=&quot;20148&quot; value=&quot;5&quot;/&gt;&lt;property id=&quot;20300&quot; value=&quot;Slide 11 - &amp;quot;Doravirine (DOR; MK-1439)&amp;quot;&quot;/&gt;&lt;property id=&quot;20307&quot; value=&quot;472&quot;/&gt;&lt;/object&gt;&lt;object type=&quot;3&quot; unique_id=&quot;10017&quot;&gt;&lt;property id=&quot;20148&quot; value=&quot;5&quot;/&gt;&lt;property id=&quot;20300&quot; value=&quot;Slide 14 - &amp;quot;INSTI&amp;quot;&quot;/&gt;&lt;property id=&quot;20307&quot; value=&quot;402&quot;/&gt;&lt;/object&gt;&lt;object type=&quot;3&quot; unique_id=&quot;10018&quot;&gt;&lt;property id=&quot;20148&quot; value=&quot;5&quot;/&gt;&lt;property id=&quot;20300&quot; value=&quot;Slide 15 - &amp;quot;Bictegravir (BIC)&amp;quot;&quot;/&gt;&lt;property id=&quot;20307&quot; value=&quot;494&quot;/&gt;&lt;/object&gt;&lt;object type=&quot;3&quot; unique_id=&quot;10020&quot;&gt;&lt;property id=&quot;20148&quot; value=&quot;5&quot;/&gt;&lt;property id=&quot;20300&quot; value=&quot;Slide 18 - &amp;quot;Cabotegravir (CAB)&amp;quot;&quot;/&gt;&lt;property id=&quot;20307&quot; value=&quot;476&quot;/&gt;&lt;/object&gt;&lt;object type=&quot;3&quot; unique_id=&quot;10025&quot;&gt;&lt;property id=&quot;20148&quot; value=&quot;5&quot;/&gt;&lt;property id=&quot;20300&quot; value=&quot;Slide 21 - &amp;quot;HPTN 083: PrEP with TDF/FTC oral vs. CAB IM&amp;quot;&quot;/&gt;&lt;property id=&quot;20307&quot; value=&quot;509&quot;/&gt;&lt;/object&gt;&lt;object type=&quot;3&quot; unique_id=&quot;10026&quot;&gt;&lt;property id=&quot;20148&quot; value=&quot;5&quot;/&gt;&lt;property id=&quot;20300&quot; value=&quot;Slide 22 - &amp;quot;Entry Inhibitors&amp;quot;&quot;/&gt;&lt;property id=&quot;20307&quot; value=&quot;335&quot;/&gt;&lt;/object&gt;&lt;object type=&quot;3&quot; unique_id=&quot;10027&quot;&gt;&lt;property id=&quot;20148&quot; value=&quot;5&quot;/&gt;&lt;property id=&quot;20300&quot; value=&quot;Slide 23 - &amp;quot;HIV Entry Inhibitors&amp;quot;&quot;/&gt;&lt;property id=&quot;20307&quot; value=&quot;484&quot;/&gt;&lt;/object&gt;&lt;object type=&quot;3&quot; unique_id=&quot;10028&quot;&gt;&lt;property id=&quot;20148&quot; value=&quot;5&quot;/&gt;&lt;property id=&quot;20300&quot; value=&quot;Slide 24 - &amp;quot;Fostemsavir: Oral HIV Attachment Inhibitor&amp;quot;&quot;/&gt;&lt;property id=&quot;20307&quot; value=&quot;485&quot;/&gt;&lt;/object&gt;&lt;object type=&quot;3&quot; unique_id=&quot;10032&quot;&gt;&lt;property id=&quot;20148&quot; value=&quot;5&quot;/&gt;&lt;property id=&quot;20300&quot; value=&quot;Slide 26 - &amp;quot;     Ibalizumab (IBA): HIV Entry Inhibitor&amp;quot;&quot;/&gt;&lt;property id=&quot;20307&quot; value=&quot;525&quot;/&gt;&lt;/object&gt;&lt;object type=&quot;3&quot; unique_id=&quot;10033&quot;&gt;&lt;property id=&quot;20148&quot; value=&quot;5&quot;/&gt;&lt;property id=&quot;20300&quot; value=&quot;Slide 27 - &amp;quot;     Ibalizumab (IBA): HIV Entry Inhibitor&amp;quot;&quot;/&gt;&lt;property id=&quot;20307&quot; value=&quot;529&quot;/&gt;&lt;/object&gt;&lt;object type=&quot;3&quot; unique_id=&quot;10038&quot;&gt;&lt;property id=&quot;20148&quot; value=&quot;5&quot;/&gt;&lt;property id=&quot;20300&quot; value=&quot;Slide 30 - &amp;quot;Acknowledgments&amp;quot;&quot;/&gt;&lt;property id=&quot;20307&quot; value=&quot;297&quot;/&gt;&lt;/object&gt;&lt;object type=&quot;3&quot; unique_id=&quot;10082&quot;&gt;&lt;property id=&quot;20148&quot; value=&quot;5&quot;/&gt;&lt;property id=&quot;20300&quot; value=&quot;Slide 4 - &amp;quot;Antiretroviral Drug Approval: 1987 - 2017&amp;quot;&quot;/&gt;&lt;property id=&quot;20307&quot; value=&quot;551&quot;/&gt;&lt;/object&gt;&lt;object type=&quot;3&quot; unique_id=&quot;10083&quot;&gt;&lt;property id=&quot;20148&quot; value=&quot;5&quot;/&gt;&lt;property id=&quot;20300&quot; value=&quot;Slide 7 - &amp;quot;MK-8591 (EFdA)&amp;quot;&quot;/&gt;&lt;property id=&quot;20307&quot; value=&quot;544&quot;/&gt;&lt;/object&gt;&lt;object type=&quot;3&quot; unique_id=&quot;10084&quot;&gt;&lt;property id=&quot;20148&quot; value=&quot;5&quot;/&gt;&lt;property id=&quot;20300&quot; value=&quot;Slide 9 - &amp;quot;MK-8591 -- Prevention&amp;quot;&quot;/&gt;&lt;property id=&quot;20307&quot; value=&quot;546&quot;/&gt;&lt;/object&gt;&lt;object type=&quot;3&quot; unique_id=&quot;10085&quot;&gt;&lt;property id=&quot;20148&quot; value=&quot;5&quot;/&gt;&lt;property id=&quot;20300&quot; value=&quot;Slide 12 - &amp;quot;Doravirine (DOR) – Phase 3:  DRIVE-FORWARD&amp;quot;&quot;/&gt;&lt;property id=&quot;20307&quot; value=&quot;537&quot;/&gt;&lt;/object&gt;&lt;object type=&quot;3&quot; unique_id=&quot;10086&quot;&gt;&lt;property id=&quot;20148&quot; value=&quot;5&quot;/&gt;&lt;property id=&quot;20300&quot; value=&quot;Slide 13 - &amp;quot;Doravirine (DOR) – Phase 3:  DRIVE-AHEAD&amp;quot;&quot;/&gt;&lt;property id=&quot;20307&quot; value=&quot;545&quot;/&gt;&lt;/object&gt;&lt;object type=&quot;3&quot; unique_id=&quot;10087&quot;&gt;&lt;property id=&quot;20148&quot; value=&quot;5&quot;/&gt;&lt;property id=&quot;20300&quot; value=&quot;Slide 16 - &amp;quot;Bictegravir (BIC):  Phase 3&amp;quot;&quot;/&gt;&lt;property id=&quot;20307&quot; value=&quot;548&quot;/&gt;&lt;/object&gt;&lt;object type=&quot;3&quot; unique_id=&quot;10088&quot;&gt;&lt;property id=&quot;20148&quot; value=&quot;5&quot;/&gt;&lt;property id=&quot;20300&quot; value=&quot;Slide 17 - &amp;quot;Bictegravir (BIC):  Phase 3&amp;quot;&quot;/&gt;&lt;property id=&quot;20307&quot; value=&quot;547&quot;/&gt;&lt;/object&gt;&lt;object type=&quot;3&quot; unique_id=&quot;10089&quot;&gt;&lt;property id=&quot;20148&quot; value=&quot;5&quot;/&gt;&lt;property id=&quot;20300&quot; value=&quot;Slide 19 - &amp;quot;LATTE-2:  IM CAB + RPV  96 weeks&amp;quot;&quot;/&gt;&lt;property id=&quot;20307&quot; value=&quot;550&quot;/&gt;&lt;/object&gt;&lt;object type=&quot;3&quot; unique_id=&quot;10090&quot;&gt;&lt;property id=&quot;20148&quot; value=&quot;5&quot;/&gt;&lt;property id=&quot;20300&quot; value=&quot;Slide 20 - &amp;quot;Cabotegravir (CAB) – Prevention: HPTN 077&amp;quot;&quot;/&gt;&lt;property id=&quot;20307&quot; value=&quot;549&quot;/&gt;&lt;/object&gt;&lt;object type=&quot;3&quot; unique_id=&quot;10091&quot;&gt;&lt;property id=&quot;20148&quot; value=&quot;5&quot;/&gt;&lt;property id=&quot;20300&quot; value=&quot;Slide 25 - &amp;quot;Fostemsavir: Phase 2b Efficacy&amp;quot;&quot;/&gt;&lt;property id=&quot;20307&quot; value=&quot;539&quot;/&gt;&lt;/object&gt;&lt;object type=&quot;3&quot; unique_id=&quot;10092&quot;&gt;&lt;property id=&quot;20148&quot; value=&quot;5&quot;/&gt;&lt;property id=&quot;20300&quot; value=&quot;Slide 28 - &amp;quot;HIV Maturation Inhibitors (MI)&amp;quot;&quot;/&gt;&lt;property id=&quot;20307&quot; value=&quot;542&quot;/&gt;&lt;/object&gt;&lt;object type=&quot;3&quot; unique_id=&quot;10093&quot;&gt;&lt;property id=&quot;20148&quot; value=&quot;5&quot;/&gt;&lt;property id=&quot;20300&quot; value=&quot;Slide 29 - &amp;quot;Capsid Inhibitor Tse et al CROI 2017 Abstract 38&amp;quot;&quot;/&gt;&lt;property id=&quot;20307&quot; value=&quot;541&quot;/&gt;&lt;/object&gt;&lt;object type=&quot;3&quot; unique_id=&quot;10094&quot;&gt;&lt;property id=&quot;20148&quot; value=&quot;5&quot;/&gt;&lt;property id=&quot;20300&quot; value=&quot;Slide 31 - &amp;quot;Cornell HIV Clinical Trials Unit&amp;quot;&quot;/&gt;&lt;property id=&quot;20307&quot; value=&quot;543&quot;/&gt;&lt;/object&gt;&lt;object type=&quot;3&quot; unique_id=&quot;10397&quot;&gt;&lt;property id=&quot;20148&quot; value=&quot;5&quot;/&gt;&lt;property id=&quot;20300&quot; value=&quot;Slide 1 - &amp;quot;Investigational Drugs for HIV&amp;quot;&quot;/&gt;&lt;property id=&quot;20307&quot; value=&quot;552&quot;/&gt;&lt;/object&gt;&lt;object type=&quot;3&quot; unique_id=&quot;10398&quot;&gt;&lt;property id=&quot;20148&quot; value=&quot;5&quot;/&gt;&lt;property id=&quot;20300&quot; value=&quot;Slide 2 - &amp;quot;Financial Relationships With Commercial Entities&amp;quot;&quot;/&gt;&lt;property id=&quot;20307&quot; value=&quot;553&quot;/&gt;&lt;/object&gt;&lt;object type=&quot;3&quot; unique_id=&quot;10399&quot;&gt;&lt;property id=&quot;20148&quot; value=&quot;5&quot;/&gt;&lt;property id=&quot;20300&quot; value=&quot;Slide 3 - &amp;quot;Learning Objectives&amp;quot;&quot;/&gt;&lt;property id=&quot;20307&quot; value=&quot;554&quot;/&gt;&lt;/object&gt;&lt;object type=&quot;3&quot; unique_id=&quot;10400&quot;&gt;&lt;property id=&quot;20148&quot; value=&quot;5&quot;/&gt;&lt;property id=&quot;20300&quot; value=&quot;Slide 32 - &amp;quot;Changes&amp;quot;&quot;/&gt;&lt;property id=&quot;20307&quot; value=&quot;555&quot;/&gt;&lt;/object&gt;&lt;object type=&quot;3&quot; unique_id=&quot;10401&quot;&gt;&lt;property id=&quot;20148&quot; value=&quot;5&quot;/&gt;&lt;property id=&quot;20300&quot; value=&quot;Slide 33 - &amp;quot;Queries&amp;quot;&quot;/&gt;&lt;property id=&quot;20307&quot; value=&quot;556&quot;/&gt;&lt;/object&gt;&lt;/object&gt;&lt;object type=&quot;8&quot; unique_id=&quot;1008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_rels/them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theme1.xml><?xml version="1.0" encoding="utf-8"?>
<a:theme xmlns:a="http://schemas.openxmlformats.org/drawingml/2006/main" name="1_Office Theme">
  <a:themeElements>
    <a:clrScheme name="">
      <a:dk1>
        <a:srgbClr val="000000"/>
      </a:dk1>
      <a:lt1>
        <a:srgbClr val="0000FF"/>
      </a:lt1>
      <a:dk2>
        <a:srgbClr val="A7A7A7"/>
      </a:dk2>
      <a:lt2>
        <a:srgbClr val="535353"/>
      </a:lt2>
      <a:accent1>
        <a:srgbClr val="FF9900"/>
      </a:accent1>
      <a:accent2>
        <a:srgbClr val="00FFFF"/>
      </a:accent2>
      <a:accent3>
        <a:srgbClr val="AAAAFF"/>
      </a:accent3>
      <a:accent4>
        <a:srgbClr val="000000"/>
      </a:accent4>
      <a:accent5>
        <a:srgbClr val="FFCAAA"/>
      </a:accent5>
      <a:accent6>
        <a:srgbClr val="00E7E7"/>
      </a:accent6>
      <a:hlink>
        <a:srgbClr val="0000FF"/>
      </a:hlink>
      <a:folHlink>
        <a:srgbClr val="FF00FF"/>
      </a:folHlink>
    </a:clrScheme>
    <a:fontScheme name="Office Theme">
      <a:majorFont>
        <a:latin typeface="Helvetica"/>
        <a:ea typeface="ＭＳ Ｐゴシック"/>
        <a:cs typeface="Helvetica"/>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F9900"/>
          </a:solidFill>
          <a:prstDash val="solid"/>
          <a:round/>
          <a:headEnd type="none" w="med" len="med"/>
          <a:tailEnd type="none" w="med" len="med"/>
        </a:ln>
        <a:effectLst>
          <a:outerShdw blurRad="63500" dist="17961" dir="2700000" algn="ctr" rotWithShape="0">
            <a:srgbClr val="999999"/>
          </a:outerShdw>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FF9900"/>
          </a:solidFill>
          <a:prstDash val="solid"/>
          <a:round/>
          <a:headEnd type="none" w="med" len="med"/>
          <a:tailEnd type="none" w="med" len="med"/>
        </a:ln>
        <a:effectLst>
          <a:outerShdw blurRad="63500" dist="17961" dir="2700000" algn="ctr" rotWithShape="0">
            <a:srgbClr val="999999"/>
          </a:outerShdw>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10.xml><?xml version="1.0" encoding="utf-8"?>
<a:theme xmlns:a="http://schemas.openxmlformats.org/drawingml/2006/main" name="13_Default Design">
  <a:themeElements>
    <a:clrScheme name="11_Default Design 6">
      <a:dk1>
        <a:srgbClr val="DDDDDD"/>
      </a:dk1>
      <a:lt1>
        <a:srgbClr val="FFFFFF"/>
      </a:lt1>
      <a:dk2>
        <a:srgbClr val="000066"/>
      </a:dk2>
      <a:lt2>
        <a:srgbClr val="FF9900"/>
      </a:lt2>
      <a:accent1>
        <a:srgbClr val="FF9933"/>
      </a:accent1>
      <a:accent2>
        <a:srgbClr val="66CCFF"/>
      </a:accent2>
      <a:accent3>
        <a:srgbClr val="AAAAB8"/>
      </a:accent3>
      <a:accent4>
        <a:srgbClr val="DADADA"/>
      </a:accent4>
      <a:accent5>
        <a:srgbClr val="FFCAAD"/>
      </a:accent5>
      <a:accent6>
        <a:srgbClr val="5CB9E7"/>
      </a:accent6>
      <a:hlink>
        <a:srgbClr val="FF3300"/>
      </a:hlink>
      <a:folHlink>
        <a:srgbClr val="00CC00"/>
      </a:folHlink>
    </a:clrScheme>
    <a:fontScheme name="1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DDDDDD"/>
        </a:dk1>
        <a:lt1>
          <a:srgbClr val="FFFFFF"/>
        </a:lt1>
        <a:dk2>
          <a:srgbClr val="000066"/>
        </a:dk2>
        <a:lt2>
          <a:srgbClr val="FF9900"/>
        </a:lt2>
        <a:accent1>
          <a:srgbClr val="FF9933"/>
        </a:accent1>
        <a:accent2>
          <a:srgbClr val="4189DD"/>
        </a:accent2>
        <a:accent3>
          <a:srgbClr val="AAAAB8"/>
        </a:accent3>
        <a:accent4>
          <a:srgbClr val="DADADA"/>
        </a:accent4>
        <a:accent5>
          <a:srgbClr val="FFCAAD"/>
        </a:accent5>
        <a:accent6>
          <a:srgbClr val="3A7CC8"/>
        </a:accent6>
        <a:hlink>
          <a:srgbClr val="FF3300"/>
        </a:hlink>
        <a:folHlink>
          <a:srgbClr val="00CC00"/>
        </a:folHlink>
      </a:clrScheme>
      <a:clrMap bg1="dk2" tx1="lt1" bg2="dk1" tx2="lt2" accent1="accent1" accent2="accent2" accent3="accent3" accent4="accent4" accent5="accent5" accent6="accent6" hlink="hlink" folHlink="folHlink"/>
    </a:extraClrScheme>
    <a:extraClrScheme>
      <a:clrScheme name="11_Default Design 2">
        <a:dk1>
          <a:srgbClr val="DDDDDD"/>
        </a:dk1>
        <a:lt1>
          <a:srgbClr val="FFFFFF"/>
        </a:lt1>
        <a:dk2>
          <a:srgbClr val="000066"/>
        </a:dk2>
        <a:lt2>
          <a:srgbClr val="FF9900"/>
        </a:lt2>
        <a:accent1>
          <a:srgbClr val="FF9933"/>
        </a:accent1>
        <a:accent2>
          <a:srgbClr val="4189DD"/>
        </a:accent2>
        <a:accent3>
          <a:srgbClr val="AAAAB8"/>
        </a:accent3>
        <a:accent4>
          <a:srgbClr val="DADADA"/>
        </a:accent4>
        <a:accent5>
          <a:srgbClr val="FFCAAD"/>
        </a:accent5>
        <a:accent6>
          <a:srgbClr val="3A7CC8"/>
        </a:accent6>
        <a:hlink>
          <a:srgbClr val="FF5050"/>
        </a:hlink>
        <a:folHlink>
          <a:srgbClr val="00CC00"/>
        </a:folHlink>
      </a:clrScheme>
      <a:clrMap bg1="dk2" tx1="lt1" bg2="dk1" tx2="lt2" accent1="accent1" accent2="accent2" accent3="accent3" accent4="accent4" accent5="accent5" accent6="accent6" hlink="hlink" folHlink="folHlink"/>
    </a:extraClrScheme>
    <a:extraClrScheme>
      <a:clrScheme name="11_Default Design 3">
        <a:dk1>
          <a:srgbClr val="DDDDDD"/>
        </a:dk1>
        <a:lt1>
          <a:srgbClr val="FFFFFF"/>
        </a:lt1>
        <a:dk2>
          <a:srgbClr val="000066"/>
        </a:dk2>
        <a:lt2>
          <a:srgbClr val="FF9900"/>
        </a:lt2>
        <a:accent1>
          <a:srgbClr val="FF9933"/>
        </a:accent1>
        <a:accent2>
          <a:srgbClr val="4189DD"/>
        </a:accent2>
        <a:accent3>
          <a:srgbClr val="AAAAB8"/>
        </a:accent3>
        <a:accent4>
          <a:srgbClr val="DADADA"/>
        </a:accent4>
        <a:accent5>
          <a:srgbClr val="FFCAAD"/>
        </a:accent5>
        <a:accent6>
          <a:srgbClr val="3A7CC8"/>
        </a:accent6>
        <a:hlink>
          <a:srgbClr val="FF5050"/>
        </a:hlink>
        <a:folHlink>
          <a:srgbClr val="00CC66"/>
        </a:folHlink>
      </a:clrScheme>
      <a:clrMap bg1="dk2" tx1="lt1" bg2="dk1" tx2="lt2" accent1="accent1" accent2="accent2" accent3="accent3" accent4="accent4" accent5="accent5" accent6="accent6" hlink="hlink" folHlink="folHlink"/>
    </a:extraClrScheme>
    <a:extraClrScheme>
      <a:clrScheme name="11_Default Design 4">
        <a:dk1>
          <a:srgbClr val="DDDDDD"/>
        </a:dk1>
        <a:lt1>
          <a:srgbClr val="FFFFFF"/>
        </a:lt1>
        <a:dk2>
          <a:srgbClr val="000066"/>
        </a:dk2>
        <a:lt2>
          <a:srgbClr val="FF9900"/>
        </a:lt2>
        <a:accent1>
          <a:srgbClr val="FF9933"/>
        </a:accent1>
        <a:accent2>
          <a:srgbClr val="66CCFF"/>
        </a:accent2>
        <a:accent3>
          <a:srgbClr val="AAAAB8"/>
        </a:accent3>
        <a:accent4>
          <a:srgbClr val="DADADA"/>
        </a:accent4>
        <a:accent5>
          <a:srgbClr val="FFCAAD"/>
        </a:accent5>
        <a:accent6>
          <a:srgbClr val="5CB9E7"/>
        </a:accent6>
        <a:hlink>
          <a:srgbClr val="FF5050"/>
        </a:hlink>
        <a:folHlink>
          <a:srgbClr val="00CC66"/>
        </a:folHlink>
      </a:clrScheme>
      <a:clrMap bg1="dk2" tx1="lt1" bg2="dk1" tx2="lt2" accent1="accent1" accent2="accent2" accent3="accent3" accent4="accent4" accent5="accent5" accent6="accent6" hlink="hlink" folHlink="folHlink"/>
    </a:extraClrScheme>
    <a:extraClrScheme>
      <a:clrScheme name="11_Default Design 5">
        <a:dk1>
          <a:srgbClr val="DDDDDD"/>
        </a:dk1>
        <a:lt1>
          <a:srgbClr val="FFFFFF"/>
        </a:lt1>
        <a:dk2>
          <a:srgbClr val="000066"/>
        </a:dk2>
        <a:lt2>
          <a:srgbClr val="FF9900"/>
        </a:lt2>
        <a:accent1>
          <a:srgbClr val="FF9933"/>
        </a:accent1>
        <a:accent2>
          <a:srgbClr val="0099FF"/>
        </a:accent2>
        <a:accent3>
          <a:srgbClr val="AAAAB8"/>
        </a:accent3>
        <a:accent4>
          <a:srgbClr val="DADADA"/>
        </a:accent4>
        <a:accent5>
          <a:srgbClr val="FFCAAD"/>
        </a:accent5>
        <a:accent6>
          <a:srgbClr val="008AE7"/>
        </a:accent6>
        <a:hlink>
          <a:srgbClr val="FF3300"/>
        </a:hlink>
        <a:folHlink>
          <a:srgbClr val="00CC00"/>
        </a:folHlink>
      </a:clrScheme>
      <a:clrMap bg1="dk2" tx1="lt1" bg2="dk1" tx2="lt2" accent1="accent1" accent2="accent2" accent3="accent3" accent4="accent4" accent5="accent5" accent6="accent6" hlink="hlink" folHlink="folHlink"/>
    </a:extraClrScheme>
    <a:extraClrScheme>
      <a:clrScheme name="11_Default Design 6">
        <a:dk1>
          <a:srgbClr val="DDDDDD"/>
        </a:dk1>
        <a:lt1>
          <a:srgbClr val="FFFFFF"/>
        </a:lt1>
        <a:dk2>
          <a:srgbClr val="000066"/>
        </a:dk2>
        <a:lt2>
          <a:srgbClr val="FF9900"/>
        </a:lt2>
        <a:accent1>
          <a:srgbClr val="FF9933"/>
        </a:accent1>
        <a:accent2>
          <a:srgbClr val="66CCFF"/>
        </a:accent2>
        <a:accent3>
          <a:srgbClr val="AAAAB8"/>
        </a:accent3>
        <a:accent4>
          <a:srgbClr val="DADADA"/>
        </a:accent4>
        <a:accent5>
          <a:srgbClr val="FFCAAD"/>
        </a:accent5>
        <a:accent6>
          <a:srgbClr val="5CB9E7"/>
        </a:accent6>
        <a:hlink>
          <a:srgbClr val="FF3300"/>
        </a:hlink>
        <a:folHlink>
          <a:srgbClr val="00CC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ontentNoGraph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3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4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5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6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
      <a:dk1>
        <a:srgbClr val="000000"/>
      </a:dk1>
      <a:lt1>
        <a:srgbClr val="0000FF"/>
      </a:lt1>
      <a:dk2>
        <a:srgbClr val="A7A7A7"/>
      </a:dk2>
      <a:lt2>
        <a:srgbClr val="535353"/>
      </a:lt2>
      <a:accent1>
        <a:srgbClr val="FF9900"/>
      </a:accent1>
      <a:accent2>
        <a:srgbClr val="00FFFF"/>
      </a:accent2>
      <a:accent3>
        <a:srgbClr val="AAAAFF"/>
      </a:accent3>
      <a:accent4>
        <a:srgbClr val="000000"/>
      </a:accent4>
      <a:accent5>
        <a:srgbClr val="FFCAAA"/>
      </a:accent5>
      <a:accent6>
        <a:srgbClr val="00E7E7"/>
      </a:accent6>
      <a:hlink>
        <a:srgbClr val="0000FF"/>
      </a:hlink>
      <a:folHlink>
        <a:srgbClr val="FF00FF"/>
      </a:folHlink>
    </a:clrScheme>
    <a:fontScheme name="Office Theme">
      <a:majorFont>
        <a:latin typeface="Helvetica"/>
        <a:ea typeface="ＭＳ Ｐゴシック"/>
        <a:cs typeface="Helvetica"/>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FF9900"/>
          </a:solidFill>
          <a:prstDash val="solid"/>
          <a:round/>
          <a:headEnd type="none" w="med" len="med"/>
          <a:tailEnd type="none" w="med" len="med"/>
        </a:ln>
        <a:effectLst>
          <a:outerShdw blurRad="63500" dist="17961" dir="2700000" algn="ctr" rotWithShape="0">
            <a:srgbClr val="999999"/>
          </a:outerShdw>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FF9900"/>
          </a:solidFill>
          <a:prstDash val="solid"/>
          <a:round/>
          <a:headEnd type="none" w="med" len="med"/>
          <a:tailEnd type="none" w="med" len="med"/>
        </a:ln>
        <a:effectLst>
          <a:outerShdw blurRad="63500" dist="17961" dir="2700000" algn="ctr" rotWithShape="0">
            <a:srgbClr val="999999"/>
          </a:outerShdw>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Helvetica" charset="0"/>
            <a:ea typeface="ＭＳ Ｐゴシック" charset="0"/>
            <a:cs typeface="Helvetica" charset="0"/>
            <a:sym typeface="Helvetica" charset="0"/>
          </a:defRPr>
        </a:defPPr>
      </a:lstStyle>
    </a:lnDef>
  </a:objectDefaults>
  <a:extraClrSchemeLst/>
</a:theme>
</file>

<file path=ppt/theme/theme20.xml><?xml version="1.0" encoding="utf-8"?>
<a:theme xmlns:a="http://schemas.openxmlformats.org/drawingml/2006/main" name="7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8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9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10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4.xml><?xml version="1.0" encoding="utf-8"?>
<a:theme xmlns:a="http://schemas.openxmlformats.org/drawingml/2006/main" name="11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5.xml><?xml version="1.0" encoding="utf-8"?>
<a:theme xmlns:a="http://schemas.openxmlformats.org/drawingml/2006/main" name="12_Civic">
  <a:themeElements>
    <a:clrScheme name="Custom 18">
      <a:dk1>
        <a:sysClr val="windowText" lastClr="000000"/>
      </a:dk1>
      <a:lt1>
        <a:sysClr val="window" lastClr="FFFFFF"/>
      </a:lt1>
      <a:dk2>
        <a:srgbClr val="646B86"/>
      </a:dk2>
      <a:lt2>
        <a:srgbClr val="C5D1D7"/>
      </a:lt2>
      <a:accent1>
        <a:srgbClr val="C5D1D7"/>
      </a:accent1>
      <a:accent2>
        <a:srgbClr val="C5D1D7"/>
      </a:accent2>
      <a:accent3>
        <a:srgbClr val="A0BC9D"/>
      </a:accent3>
      <a:accent4>
        <a:srgbClr val="8FB08C"/>
      </a:accent4>
      <a:accent5>
        <a:srgbClr val="BFD2BD"/>
      </a:accent5>
      <a:accent6>
        <a:srgbClr val="FFFFFF"/>
      </a:accent6>
      <a:hlink>
        <a:srgbClr val="646B86"/>
      </a:hlink>
      <a:folHlink>
        <a:srgbClr val="646B8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6.xml><?xml version="1.0" encoding="utf-8"?>
<a:theme xmlns:a="http://schemas.openxmlformats.org/drawingml/2006/main" name="Office Theme">
  <a:themeElements>
    <a:clrScheme name="">
      <a:dk1>
        <a:srgbClr val="572E2D"/>
      </a:dk1>
      <a:lt1>
        <a:srgbClr val="2A5657"/>
      </a:lt1>
      <a:dk2>
        <a:srgbClr val="A7A7A7"/>
      </a:dk2>
      <a:lt2>
        <a:srgbClr val="535353"/>
      </a:lt2>
      <a:accent1>
        <a:srgbClr val="FF9900"/>
      </a:accent1>
      <a:accent2>
        <a:srgbClr val="00FFFF"/>
      </a:accent2>
      <a:accent3>
        <a:srgbClr val="ACB4B4"/>
      </a:accent3>
      <a:accent4>
        <a:srgbClr val="492625"/>
      </a:accent4>
      <a:accent5>
        <a:srgbClr val="FFCAAA"/>
      </a:accent5>
      <a:accent6>
        <a:srgbClr val="00E7E7"/>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at blue_TOBIRA">
  <a:themeElements>
    <a:clrScheme name="Flat blue">
      <a:dk1>
        <a:srgbClr val="FFFFFF"/>
      </a:dk1>
      <a:lt1>
        <a:srgbClr val="333399"/>
      </a:lt1>
      <a:dk2>
        <a:srgbClr val="000000"/>
      </a:dk2>
      <a:lt2>
        <a:srgbClr val="FFFFFF"/>
      </a:lt2>
      <a:accent1>
        <a:srgbClr val="00FF00"/>
      </a:accent1>
      <a:accent2>
        <a:srgbClr val="FF00FF"/>
      </a:accent2>
      <a:accent3>
        <a:srgbClr val="66FFFF"/>
      </a:accent3>
      <a:accent4>
        <a:srgbClr val="FFC000"/>
      </a:accent4>
      <a:accent5>
        <a:srgbClr val="808080"/>
      </a:accent5>
      <a:accent6>
        <a:srgbClr val="FFFF00"/>
      </a:accent6>
      <a:hlink>
        <a:srgbClr val="009999"/>
      </a:hlink>
      <a:folHlink>
        <a:srgbClr val="99CC00"/>
      </a:folHlink>
    </a:clrScheme>
    <a:fontScheme name="TOBI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2_Default Design 2">
      <a:dk1>
        <a:srgbClr val="000000"/>
      </a:dk1>
      <a:lt1>
        <a:srgbClr val="FFFFFF"/>
      </a:lt1>
      <a:dk2>
        <a:srgbClr val="F5B605"/>
      </a:dk2>
      <a:lt2>
        <a:srgbClr val="808080"/>
      </a:lt2>
      <a:accent1>
        <a:srgbClr val="F5B605"/>
      </a:accent1>
      <a:accent2>
        <a:srgbClr val="5B92C9"/>
      </a:accent2>
      <a:accent3>
        <a:srgbClr val="FFFFFF"/>
      </a:accent3>
      <a:accent4>
        <a:srgbClr val="000000"/>
      </a:accent4>
      <a:accent5>
        <a:srgbClr val="F9D7AA"/>
      </a:accent5>
      <a:accent6>
        <a:srgbClr val="5284B6"/>
      </a:accent6>
      <a:hlink>
        <a:srgbClr val="56C044"/>
      </a:hlink>
      <a:folHlink>
        <a:srgbClr val="663300"/>
      </a:folHlink>
    </a:clrScheme>
    <a:fontScheme name="2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F5B605"/>
        </a:dk2>
        <a:lt2>
          <a:srgbClr val="808080"/>
        </a:lt2>
        <a:accent1>
          <a:srgbClr val="F5B605"/>
        </a:accent1>
        <a:accent2>
          <a:srgbClr val="66CCFF"/>
        </a:accent2>
        <a:accent3>
          <a:srgbClr val="FFFFFF"/>
        </a:accent3>
        <a:accent4>
          <a:srgbClr val="000000"/>
        </a:accent4>
        <a:accent5>
          <a:srgbClr val="F9D7AA"/>
        </a:accent5>
        <a:accent6>
          <a:srgbClr val="5CB9E7"/>
        </a:accent6>
        <a:hlink>
          <a:srgbClr val="56C044"/>
        </a:hlink>
        <a:folHlink>
          <a:srgbClr val="6633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F5B605"/>
        </a:dk2>
        <a:lt2>
          <a:srgbClr val="808080"/>
        </a:lt2>
        <a:accent1>
          <a:srgbClr val="F5B605"/>
        </a:accent1>
        <a:accent2>
          <a:srgbClr val="5B92C9"/>
        </a:accent2>
        <a:accent3>
          <a:srgbClr val="FFFFFF"/>
        </a:accent3>
        <a:accent4>
          <a:srgbClr val="000000"/>
        </a:accent4>
        <a:accent5>
          <a:srgbClr val="F9D7AA"/>
        </a:accent5>
        <a:accent6>
          <a:srgbClr val="5284B6"/>
        </a:accent6>
        <a:hlink>
          <a:srgbClr val="56C044"/>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2_Default Design 2">
      <a:dk1>
        <a:srgbClr val="000000"/>
      </a:dk1>
      <a:lt1>
        <a:srgbClr val="FFFFFF"/>
      </a:lt1>
      <a:dk2>
        <a:srgbClr val="F5B605"/>
      </a:dk2>
      <a:lt2>
        <a:srgbClr val="808080"/>
      </a:lt2>
      <a:accent1>
        <a:srgbClr val="F5B605"/>
      </a:accent1>
      <a:accent2>
        <a:srgbClr val="5B92C9"/>
      </a:accent2>
      <a:accent3>
        <a:srgbClr val="FFFFFF"/>
      </a:accent3>
      <a:accent4>
        <a:srgbClr val="000000"/>
      </a:accent4>
      <a:accent5>
        <a:srgbClr val="F9D7AA"/>
      </a:accent5>
      <a:accent6>
        <a:srgbClr val="5284B6"/>
      </a:accent6>
      <a:hlink>
        <a:srgbClr val="56C044"/>
      </a:hlink>
      <a:folHlink>
        <a:srgbClr val="663300"/>
      </a:folHlink>
    </a:clrScheme>
    <a:fontScheme name="2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F5B605"/>
        </a:dk2>
        <a:lt2>
          <a:srgbClr val="808080"/>
        </a:lt2>
        <a:accent1>
          <a:srgbClr val="F5B605"/>
        </a:accent1>
        <a:accent2>
          <a:srgbClr val="66CCFF"/>
        </a:accent2>
        <a:accent3>
          <a:srgbClr val="FFFFFF"/>
        </a:accent3>
        <a:accent4>
          <a:srgbClr val="000000"/>
        </a:accent4>
        <a:accent5>
          <a:srgbClr val="F9D7AA"/>
        </a:accent5>
        <a:accent6>
          <a:srgbClr val="5CB9E7"/>
        </a:accent6>
        <a:hlink>
          <a:srgbClr val="56C044"/>
        </a:hlink>
        <a:folHlink>
          <a:srgbClr val="6633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F5B605"/>
        </a:dk2>
        <a:lt2>
          <a:srgbClr val="808080"/>
        </a:lt2>
        <a:accent1>
          <a:srgbClr val="F5B605"/>
        </a:accent1>
        <a:accent2>
          <a:srgbClr val="5B92C9"/>
        </a:accent2>
        <a:accent3>
          <a:srgbClr val="FFFFFF"/>
        </a:accent3>
        <a:accent4>
          <a:srgbClr val="000000"/>
        </a:accent4>
        <a:accent5>
          <a:srgbClr val="F9D7AA"/>
        </a:accent5>
        <a:accent6>
          <a:srgbClr val="5284B6"/>
        </a:accent6>
        <a:hlink>
          <a:srgbClr val="56C044"/>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Default Design">
  <a:themeElements>
    <a:clrScheme name="11_Default Design 6">
      <a:dk1>
        <a:srgbClr val="DDDDDD"/>
      </a:dk1>
      <a:lt1>
        <a:srgbClr val="FFFFFF"/>
      </a:lt1>
      <a:dk2>
        <a:srgbClr val="000066"/>
      </a:dk2>
      <a:lt2>
        <a:srgbClr val="FF9900"/>
      </a:lt2>
      <a:accent1>
        <a:srgbClr val="FF9933"/>
      </a:accent1>
      <a:accent2>
        <a:srgbClr val="66CCFF"/>
      </a:accent2>
      <a:accent3>
        <a:srgbClr val="AAAAB8"/>
      </a:accent3>
      <a:accent4>
        <a:srgbClr val="DADADA"/>
      </a:accent4>
      <a:accent5>
        <a:srgbClr val="FFCAAD"/>
      </a:accent5>
      <a:accent6>
        <a:srgbClr val="5CB9E7"/>
      </a:accent6>
      <a:hlink>
        <a:srgbClr val="FF3300"/>
      </a:hlink>
      <a:folHlink>
        <a:srgbClr val="00CC00"/>
      </a:folHlink>
    </a:clrScheme>
    <a:fontScheme name="1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Default Design 1">
        <a:dk1>
          <a:srgbClr val="DDDDDD"/>
        </a:dk1>
        <a:lt1>
          <a:srgbClr val="FFFFFF"/>
        </a:lt1>
        <a:dk2>
          <a:srgbClr val="000066"/>
        </a:dk2>
        <a:lt2>
          <a:srgbClr val="FF9900"/>
        </a:lt2>
        <a:accent1>
          <a:srgbClr val="FF9933"/>
        </a:accent1>
        <a:accent2>
          <a:srgbClr val="4189DD"/>
        </a:accent2>
        <a:accent3>
          <a:srgbClr val="AAAAB8"/>
        </a:accent3>
        <a:accent4>
          <a:srgbClr val="DADADA"/>
        </a:accent4>
        <a:accent5>
          <a:srgbClr val="FFCAAD"/>
        </a:accent5>
        <a:accent6>
          <a:srgbClr val="3A7CC8"/>
        </a:accent6>
        <a:hlink>
          <a:srgbClr val="FF3300"/>
        </a:hlink>
        <a:folHlink>
          <a:srgbClr val="00CC00"/>
        </a:folHlink>
      </a:clrScheme>
      <a:clrMap bg1="dk2" tx1="lt1" bg2="dk1" tx2="lt2" accent1="accent1" accent2="accent2" accent3="accent3" accent4="accent4" accent5="accent5" accent6="accent6" hlink="hlink" folHlink="folHlink"/>
    </a:extraClrScheme>
    <a:extraClrScheme>
      <a:clrScheme name="11_Default Design 2">
        <a:dk1>
          <a:srgbClr val="DDDDDD"/>
        </a:dk1>
        <a:lt1>
          <a:srgbClr val="FFFFFF"/>
        </a:lt1>
        <a:dk2>
          <a:srgbClr val="000066"/>
        </a:dk2>
        <a:lt2>
          <a:srgbClr val="FF9900"/>
        </a:lt2>
        <a:accent1>
          <a:srgbClr val="FF9933"/>
        </a:accent1>
        <a:accent2>
          <a:srgbClr val="4189DD"/>
        </a:accent2>
        <a:accent3>
          <a:srgbClr val="AAAAB8"/>
        </a:accent3>
        <a:accent4>
          <a:srgbClr val="DADADA"/>
        </a:accent4>
        <a:accent5>
          <a:srgbClr val="FFCAAD"/>
        </a:accent5>
        <a:accent6>
          <a:srgbClr val="3A7CC8"/>
        </a:accent6>
        <a:hlink>
          <a:srgbClr val="FF5050"/>
        </a:hlink>
        <a:folHlink>
          <a:srgbClr val="00CC00"/>
        </a:folHlink>
      </a:clrScheme>
      <a:clrMap bg1="dk2" tx1="lt1" bg2="dk1" tx2="lt2" accent1="accent1" accent2="accent2" accent3="accent3" accent4="accent4" accent5="accent5" accent6="accent6" hlink="hlink" folHlink="folHlink"/>
    </a:extraClrScheme>
    <a:extraClrScheme>
      <a:clrScheme name="11_Default Design 3">
        <a:dk1>
          <a:srgbClr val="DDDDDD"/>
        </a:dk1>
        <a:lt1>
          <a:srgbClr val="FFFFFF"/>
        </a:lt1>
        <a:dk2>
          <a:srgbClr val="000066"/>
        </a:dk2>
        <a:lt2>
          <a:srgbClr val="FF9900"/>
        </a:lt2>
        <a:accent1>
          <a:srgbClr val="FF9933"/>
        </a:accent1>
        <a:accent2>
          <a:srgbClr val="4189DD"/>
        </a:accent2>
        <a:accent3>
          <a:srgbClr val="AAAAB8"/>
        </a:accent3>
        <a:accent4>
          <a:srgbClr val="DADADA"/>
        </a:accent4>
        <a:accent5>
          <a:srgbClr val="FFCAAD"/>
        </a:accent5>
        <a:accent6>
          <a:srgbClr val="3A7CC8"/>
        </a:accent6>
        <a:hlink>
          <a:srgbClr val="FF5050"/>
        </a:hlink>
        <a:folHlink>
          <a:srgbClr val="00CC66"/>
        </a:folHlink>
      </a:clrScheme>
      <a:clrMap bg1="dk2" tx1="lt1" bg2="dk1" tx2="lt2" accent1="accent1" accent2="accent2" accent3="accent3" accent4="accent4" accent5="accent5" accent6="accent6" hlink="hlink" folHlink="folHlink"/>
    </a:extraClrScheme>
    <a:extraClrScheme>
      <a:clrScheme name="11_Default Design 4">
        <a:dk1>
          <a:srgbClr val="DDDDDD"/>
        </a:dk1>
        <a:lt1>
          <a:srgbClr val="FFFFFF"/>
        </a:lt1>
        <a:dk2>
          <a:srgbClr val="000066"/>
        </a:dk2>
        <a:lt2>
          <a:srgbClr val="FF9900"/>
        </a:lt2>
        <a:accent1>
          <a:srgbClr val="FF9933"/>
        </a:accent1>
        <a:accent2>
          <a:srgbClr val="66CCFF"/>
        </a:accent2>
        <a:accent3>
          <a:srgbClr val="AAAAB8"/>
        </a:accent3>
        <a:accent4>
          <a:srgbClr val="DADADA"/>
        </a:accent4>
        <a:accent5>
          <a:srgbClr val="FFCAAD"/>
        </a:accent5>
        <a:accent6>
          <a:srgbClr val="5CB9E7"/>
        </a:accent6>
        <a:hlink>
          <a:srgbClr val="FF5050"/>
        </a:hlink>
        <a:folHlink>
          <a:srgbClr val="00CC66"/>
        </a:folHlink>
      </a:clrScheme>
      <a:clrMap bg1="dk2" tx1="lt1" bg2="dk1" tx2="lt2" accent1="accent1" accent2="accent2" accent3="accent3" accent4="accent4" accent5="accent5" accent6="accent6" hlink="hlink" folHlink="folHlink"/>
    </a:extraClrScheme>
    <a:extraClrScheme>
      <a:clrScheme name="11_Default Design 5">
        <a:dk1>
          <a:srgbClr val="DDDDDD"/>
        </a:dk1>
        <a:lt1>
          <a:srgbClr val="FFFFFF"/>
        </a:lt1>
        <a:dk2>
          <a:srgbClr val="000066"/>
        </a:dk2>
        <a:lt2>
          <a:srgbClr val="FF9900"/>
        </a:lt2>
        <a:accent1>
          <a:srgbClr val="FF9933"/>
        </a:accent1>
        <a:accent2>
          <a:srgbClr val="0099FF"/>
        </a:accent2>
        <a:accent3>
          <a:srgbClr val="AAAAB8"/>
        </a:accent3>
        <a:accent4>
          <a:srgbClr val="DADADA"/>
        </a:accent4>
        <a:accent5>
          <a:srgbClr val="FFCAAD"/>
        </a:accent5>
        <a:accent6>
          <a:srgbClr val="008AE7"/>
        </a:accent6>
        <a:hlink>
          <a:srgbClr val="FF3300"/>
        </a:hlink>
        <a:folHlink>
          <a:srgbClr val="00CC00"/>
        </a:folHlink>
      </a:clrScheme>
      <a:clrMap bg1="dk2" tx1="lt1" bg2="dk1" tx2="lt2" accent1="accent1" accent2="accent2" accent3="accent3" accent4="accent4" accent5="accent5" accent6="accent6" hlink="hlink" folHlink="folHlink"/>
    </a:extraClrScheme>
    <a:extraClrScheme>
      <a:clrScheme name="11_Default Design 6">
        <a:dk1>
          <a:srgbClr val="DDDDDD"/>
        </a:dk1>
        <a:lt1>
          <a:srgbClr val="FFFFFF"/>
        </a:lt1>
        <a:dk2>
          <a:srgbClr val="000066"/>
        </a:dk2>
        <a:lt2>
          <a:srgbClr val="FF9900"/>
        </a:lt2>
        <a:accent1>
          <a:srgbClr val="FF9933"/>
        </a:accent1>
        <a:accent2>
          <a:srgbClr val="66CCFF"/>
        </a:accent2>
        <a:accent3>
          <a:srgbClr val="AAAAB8"/>
        </a:accent3>
        <a:accent4>
          <a:srgbClr val="DADADA"/>
        </a:accent4>
        <a:accent5>
          <a:srgbClr val="FFCAAD"/>
        </a:accent5>
        <a:accent6>
          <a:srgbClr val="5CB9E7"/>
        </a:accent6>
        <a:hlink>
          <a:srgbClr val="FF3300"/>
        </a:hlink>
        <a:folHlink>
          <a:srgbClr val="00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2_Default Design 2">
      <a:dk1>
        <a:srgbClr val="000000"/>
      </a:dk1>
      <a:lt1>
        <a:srgbClr val="FFFFFF"/>
      </a:lt1>
      <a:dk2>
        <a:srgbClr val="F5B605"/>
      </a:dk2>
      <a:lt2>
        <a:srgbClr val="808080"/>
      </a:lt2>
      <a:accent1>
        <a:srgbClr val="F5B605"/>
      </a:accent1>
      <a:accent2>
        <a:srgbClr val="5B92C9"/>
      </a:accent2>
      <a:accent3>
        <a:srgbClr val="FFFFFF"/>
      </a:accent3>
      <a:accent4>
        <a:srgbClr val="000000"/>
      </a:accent4>
      <a:accent5>
        <a:srgbClr val="F9D7AA"/>
      </a:accent5>
      <a:accent6>
        <a:srgbClr val="5284B6"/>
      </a:accent6>
      <a:hlink>
        <a:srgbClr val="56C044"/>
      </a:hlink>
      <a:folHlink>
        <a:srgbClr val="663300"/>
      </a:folHlink>
    </a:clrScheme>
    <a:fontScheme name="2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F5B605"/>
        </a:dk2>
        <a:lt2>
          <a:srgbClr val="808080"/>
        </a:lt2>
        <a:accent1>
          <a:srgbClr val="F5B605"/>
        </a:accent1>
        <a:accent2>
          <a:srgbClr val="66CCFF"/>
        </a:accent2>
        <a:accent3>
          <a:srgbClr val="FFFFFF"/>
        </a:accent3>
        <a:accent4>
          <a:srgbClr val="000000"/>
        </a:accent4>
        <a:accent5>
          <a:srgbClr val="F9D7AA"/>
        </a:accent5>
        <a:accent6>
          <a:srgbClr val="5CB9E7"/>
        </a:accent6>
        <a:hlink>
          <a:srgbClr val="56C044"/>
        </a:hlink>
        <a:folHlink>
          <a:srgbClr val="6633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F5B605"/>
        </a:dk2>
        <a:lt2>
          <a:srgbClr val="808080"/>
        </a:lt2>
        <a:accent1>
          <a:srgbClr val="F5B605"/>
        </a:accent1>
        <a:accent2>
          <a:srgbClr val="5B92C9"/>
        </a:accent2>
        <a:accent3>
          <a:srgbClr val="FFFFFF"/>
        </a:accent3>
        <a:accent4>
          <a:srgbClr val="000000"/>
        </a:accent4>
        <a:accent5>
          <a:srgbClr val="F9D7AA"/>
        </a:accent5>
        <a:accent6>
          <a:srgbClr val="5284B6"/>
        </a:accent6>
        <a:hlink>
          <a:srgbClr val="56C044"/>
        </a:hlink>
        <a:folHlink>
          <a:srgbClr val="6633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6922</TotalTime>
  <Words>2057</Words>
  <Application>Microsoft Office PowerPoint</Application>
  <PresentationFormat>Custom</PresentationFormat>
  <Paragraphs>384</Paragraphs>
  <Slides>30</Slides>
  <Notes>8</Notes>
  <HiddenSlides>0</HiddenSlides>
  <MMClips>0</MMClips>
  <ScaleCrop>false</ScaleCrop>
  <HeadingPairs>
    <vt:vector size="8" baseType="variant">
      <vt:variant>
        <vt:lpstr>Fonts Used</vt:lpstr>
      </vt:variant>
      <vt:variant>
        <vt:i4>14</vt:i4>
      </vt:variant>
      <vt:variant>
        <vt:lpstr>Theme</vt:lpstr>
      </vt:variant>
      <vt:variant>
        <vt:i4>25</vt:i4>
      </vt:variant>
      <vt:variant>
        <vt:lpstr>Embedded OLE Servers</vt:lpstr>
      </vt:variant>
      <vt:variant>
        <vt:i4>2</vt:i4>
      </vt:variant>
      <vt:variant>
        <vt:lpstr>Slide Titles</vt:lpstr>
      </vt:variant>
      <vt:variant>
        <vt:i4>30</vt:i4>
      </vt:variant>
    </vt:vector>
  </HeadingPairs>
  <TitlesOfParts>
    <vt:vector size="71" baseType="lpstr">
      <vt:lpstr>ＭＳ Ｐゴシック</vt:lpstr>
      <vt:lpstr>ＭＳ Ｐゴシック</vt:lpstr>
      <vt:lpstr>Arial</vt:lpstr>
      <vt:lpstr>Arial Narrow</vt:lpstr>
      <vt:lpstr>ArialMT</vt:lpstr>
      <vt:lpstr>Calibri</vt:lpstr>
      <vt:lpstr>Georgia</vt:lpstr>
      <vt:lpstr>Helvetica</vt:lpstr>
      <vt:lpstr>Lucida Grande</vt:lpstr>
      <vt:lpstr>Noteworthy Bold</vt:lpstr>
      <vt:lpstr>Symbol</vt:lpstr>
      <vt:lpstr>Times New Roman</vt:lpstr>
      <vt:lpstr>Wingdings</vt:lpstr>
      <vt:lpstr>Wingdings 2</vt:lpstr>
      <vt:lpstr>1_Office Theme</vt:lpstr>
      <vt:lpstr>3_Office Theme</vt:lpstr>
      <vt:lpstr>Flat blue_TOBIRA</vt:lpstr>
      <vt:lpstr>Default Design</vt:lpstr>
      <vt:lpstr>8_Default Design</vt:lpstr>
      <vt:lpstr>9_Default Design</vt:lpstr>
      <vt:lpstr>12_Default Design</vt:lpstr>
      <vt:lpstr>3_Default Design</vt:lpstr>
      <vt:lpstr>10_Default Design</vt:lpstr>
      <vt:lpstr>13_Default Design</vt:lpstr>
      <vt:lpstr>1_Default Design</vt:lpstr>
      <vt:lpstr>ContentNoGraphics</vt:lpstr>
      <vt:lpstr>2_Civic</vt:lpstr>
      <vt:lpstr>3_Civic</vt:lpstr>
      <vt:lpstr>4_Civic</vt:lpstr>
      <vt:lpstr>5_Civic</vt:lpstr>
      <vt:lpstr>6_Civic</vt:lpstr>
      <vt:lpstr>Blank Presentation</vt:lpstr>
      <vt:lpstr>2_Default Design</vt:lpstr>
      <vt:lpstr>7_Civic</vt:lpstr>
      <vt:lpstr>8_Civic</vt:lpstr>
      <vt:lpstr>9_Civic</vt:lpstr>
      <vt:lpstr>10_Civic</vt:lpstr>
      <vt:lpstr>11_Civic</vt:lpstr>
      <vt:lpstr>12_Civic</vt:lpstr>
      <vt:lpstr>think-cell Slide</vt:lpstr>
      <vt:lpstr>Chart</vt:lpstr>
      <vt:lpstr>Investigational Drugs for HIV</vt:lpstr>
      <vt:lpstr>Learning Objectives</vt:lpstr>
      <vt:lpstr>Antiretroviral Drug Approval: 1987 - 2017</vt:lpstr>
      <vt:lpstr>Newer ART Agents (partial list)</vt:lpstr>
      <vt:lpstr>NRTI</vt:lpstr>
      <vt:lpstr>MK-8591 (EFdA)</vt:lpstr>
      <vt:lpstr>PowerPoint Presentation</vt:lpstr>
      <vt:lpstr>MK-8591 -- Prevention</vt:lpstr>
      <vt:lpstr>NNRTI</vt:lpstr>
      <vt:lpstr>Doravirine (DOR; MK-1439)</vt:lpstr>
      <vt:lpstr>Doravirine (DOR) – Phase 3:  DRIVE-FORWARD</vt:lpstr>
      <vt:lpstr>Doravirine (DOR) – Phase 3:  DRIVE-AHEAD</vt:lpstr>
      <vt:lpstr>INSTI</vt:lpstr>
      <vt:lpstr>Bictegravir (BIC)</vt:lpstr>
      <vt:lpstr>Bictegravir (BIC):  Phase 3</vt:lpstr>
      <vt:lpstr>Bictegravir (BIC):  Phase 3</vt:lpstr>
      <vt:lpstr>Cabotegravir (CAB)</vt:lpstr>
      <vt:lpstr>LATTE-2:  IM CAB + RPV  96 weeks</vt:lpstr>
      <vt:lpstr>Cabotegravir (CAB) – Prevention: HPTN 077</vt:lpstr>
      <vt:lpstr>HPTN 083: PrEP with TDF/FTC oral vs. CAB IM</vt:lpstr>
      <vt:lpstr>Entry Inhibitors</vt:lpstr>
      <vt:lpstr>HIV Entry Inhibitors</vt:lpstr>
      <vt:lpstr>Fostemsavir: Oral HIV Attachment Inhibitor</vt:lpstr>
      <vt:lpstr>Fostemsavir: Phase 2b Efficacy</vt:lpstr>
      <vt:lpstr>     Ibalizumab (IBA): HIV Entry Inhibitor</vt:lpstr>
      <vt:lpstr>     Ibalizumab (IBA): HIV Entry Inhibitor</vt:lpstr>
      <vt:lpstr>HIV Maturation Inhibitors (MI)</vt:lpstr>
      <vt:lpstr>Capsid Inhibitor Tse et al CROI 2017 Abstract 38</vt:lpstr>
      <vt:lpstr>Acknowledgments</vt:lpstr>
      <vt:lpstr>Cornell HIV Clinical Trials Unit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Drugs and Formulations:  Effect on Therapeutic Paradigms</dc:title>
  <dc:creator>Roy Gulick</dc:creator>
  <cp:lastModifiedBy>Michelle Valderama</cp:lastModifiedBy>
  <cp:revision>367</cp:revision>
  <cp:lastPrinted>2017-08-17T21:14:53Z</cp:lastPrinted>
  <dcterms:modified xsi:type="dcterms:W3CDTF">2017-09-06T19:28:21Z</dcterms:modified>
</cp:coreProperties>
</file>