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663" r:id="rId5"/>
  </p:sldMasterIdLst>
  <p:notesMasterIdLst>
    <p:notesMasterId r:id="rId39"/>
  </p:notesMasterIdLst>
  <p:sldIdLst>
    <p:sldId id="2147474733" r:id="rId6"/>
    <p:sldId id="258" r:id="rId7"/>
    <p:sldId id="2147474734" r:id="rId8"/>
    <p:sldId id="2147483427" r:id="rId9"/>
    <p:sldId id="2147483428" r:id="rId10"/>
    <p:sldId id="2147483455" r:id="rId11"/>
    <p:sldId id="2147483454" r:id="rId12"/>
    <p:sldId id="2147483401" r:id="rId13"/>
    <p:sldId id="2147483456" r:id="rId14"/>
    <p:sldId id="2147483430" r:id="rId15"/>
    <p:sldId id="2147483457" r:id="rId16"/>
    <p:sldId id="738" r:id="rId17"/>
    <p:sldId id="741" r:id="rId18"/>
    <p:sldId id="742" r:id="rId19"/>
    <p:sldId id="806" r:id="rId20"/>
    <p:sldId id="954" r:id="rId21"/>
    <p:sldId id="2147483460" r:id="rId22"/>
    <p:sldId id="2147483436" r:id="rId23"/>
    <p:sldId id="1017" r:id="rId24"/>
    <p:sldId id="2147483459" r:id="rId25"/>
    <p:sldId id="2147483437" r:id="rId26"/>
    <p:sldId id="2147483445" r:id="rId27"/>
    <p:sldId id="1031" r:id="rId28"/>
    <p:sldId id="2147483458" r:id="rId29"/>
    <p:sldId id="941" r:id="rId30"/>
    <p:sldId id="943" r:id="rId31"/>
    <p:sldId id="2147483449" r:id="rId32"/>
    <p:sldId id="2147483447" r:id="rId33"/>
    <p:sldId id="2147483448" r:id="rId34"/>
    <p:sldId id="267" r:id="rId35"/>
    <p:sldId id="263" r:id="rId36"/>
    <p:sldId id="264" r:id="rId37"/>
    <p:sldId id="265" r:id="rId3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4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437FF"/>
    <a:srgbClr val="0D0AC0"/>
    <a:srgbClr val="FF40FF"/>
    <a:srgbClr val="0432FF"/>
    <a:srgbClr val="FF2600"/>
    <a:srgbClr val="120EE0"/>
    <a:srgbClr val="00FDFF"/>
    <a:srgbClr val="009051"/>
    <a:srgbClr val="DC009F"/>
    <a:srgbClr val="E4050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2EE8E0D-CBC1-294F-9CB0-F5D64612C4C1}" v="420" dt="2025-11-28T17:22:19.53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 snapToGrid="0">
      <p:cViewPr varScale="1">
        <p:scale>
          <a:sx n="163" d="100"/>
          <a:sy n="163" d="100"/>
        </p:scale>
        <p:origin x="2406" y="144"/>
      </p:cViewPr>
      <p:guideLst>
        <p:guide orient="horz" pos="2184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-743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theme" Target="theme/theme1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presProps" Target="presProps.xml"/><Relationship Id="rId45" Type="http://schemas.microsoft.com/office/2015/10/relationships/revisionInfo" Target="revisionInfo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tableStyles" Target="tableStyles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20" Type="http://schemas.openxmlformats.org/officeDocument/2006/relationships/slide" Target="slides/slide15.xml"/><Relationship Id="rId41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uest User" userId="S::urn:spo:tenantanon#27b3e2b0-a225-485e-a3fe-d220c13b3ef8::" providerId="AD" clId="Web-{95B8E580-9E0F-564E-830D-4B81495E2503}"/>
    <pc:docChg chg="modSld">
      <pc:chgData name="Guest User" userId="S::urn:spo:tenantanon#27b3e2b0-a225-485e-a3fe-d220c13b3ef8::" providerId="AD" clId="Web-{95B8E580-9E0F-564E-830D-4B81495E2503}" dt="2025-11-25T19:40:54.712" v="146" actId="20577"/>
      <pc:docMkLst>
        <pc:docMk/>
      </pc:docMkLst>
      <pc:sldChg chg="addSp modSp addAnim">
        <pc:chgData name="Guest User" userId="S::urn:spo:tenantanon#27b3e2b0-a225-485e-a3fe-d220c13b3ef8::" providerId="AD" clId="Web-{95B8E580-9E0F-564E-830D-4B81495E2503}" dt="2025-11-25T19:17:04.531" v="22"/>
        <pc:sldMkLst>
          <pc:docMk/>
          <pc:sldMk cId="2886587126" sldId="2147483427"/>
        </pc:sldMkLst>
        <pc:cxnChg chg="add mod">
          <ac:chgData name="Guest User" userId="S::urn:spo:tenantanon#27b3e2b0-a225-485e-a3fe-d220c13b3ef8::" providerId="AD" clId="Web-{95B8E580-9E0F-564E-830D-4B81495E2503}" dt="2025-11-25T19:16:34.421" v="21" actId="1076"/>
          <ac:cxnSpMkLst>
            <pc:docMk/>
            <pc:sldMk cId="2886587126" sldId="2147483427"/>
            <ac:cxnSpMk id="10" creationId="{877114A4-818D-263E-4106-27A990746B43}"/>
          </ac:cxnSpMkLst>
        </pc:cxnChg>
        <pc:cxnChg chg="add mod">
          <ac:chgData name="Guest User" userId="S::urn:spo:tenantanon#27b3e2b0-a225-485e-a3fe-d220c13b3ef8::" providerId="AD" clId="Web-{95B8E580-9E0F-564E-830D-4B81495E2503}" dt="2025-11-25T19:16:25.468" v="19" actId="1076"/>
          <ac:cxnSpMkLst>
            <pc:docMk/>
            <pc:sldMk cId="2886587126" sldId="2147483427"/>
            <ac:cxnSpMk id="11" creationId="{20FE3940-ED41-06F3-F48A-F19A8FFFC89F}"/>
          </ac:cxnSpMkLst>
        </pc:cxnChg>
        <pc:cxnChg chg="add mod">
          <ac:chgData name="Guest User" userId="S::urn:spo:tenantanon#27b3e2b0-a225-485e-a3fe-d220c13b3ef8::" providerId="AD" clId="Web-{95B8E580-9E0F-564E-830D-4B81495E2503}" dt="2025-11-25T19:16:20.968" v="18" actId="1076"/>
          <ac:cxnSpMkLst>
            <pc:docMk/>
            <pc:sldMk cId="2886587126" sldId="2147483427"/>
            <ac:cxnSpMk id="12" creationId="{EF9E0918-C0A5-5026-BDAC-B9ACFA2DDCE1}"/>
          </ac:cxnSpMkLst>
        </pc:cxnChg>
      </pc:sldChg>
      <pc:sldChg chg="addSp delSp modSp addAnim delAnim modAnim">
        <pc:chgData name="Guest User" userId="S::urn:spo:tenantanon#27b3e2b0-a225-485e-a3fe-d220c13b3ef8::" providerId="AD" clId="Web-{95B8E580-9E0F-564E-830D-4B81495E2503}" dt="2025-11-25T19:38:47.071" v="132" actId="14100"/>
        <pc:sldMkLst>
          <pc:docMk/>
          <pc:sldMk cId="3414076686" sldId="2147483454"/>
        </pc:sldMkLst>
        <pc:spChg chg="mod">
          <ac:chgData name="Guest User" userId="S::urn:spo:tenantanon#27b3e2b0-a225-485e-a3fe-d220c13b3ef8::" providerId="AD" clId="Web-{95B8E580-9E0F-564E-830D-4B81495E2503}" dt="2025-11-25T19:33:31.146" v="112" actId="20577"/>
          <ac:spMkLst>
            <pc:docMk/>
            <pc:sldMk cId="3414076686" sldId="2147483454"/>
            <ac:spMk id="6" creationId="{A140808D-9E59-928F-A360-300CDCD82234}"/>
          </ac:spMkLst>
        </pc:spChg>
        <pc:spChg chg="add mod">
          <ac:chgData name="Guest User" userId="S::urn:spo:tenantanon#27b3e2b0-a225-485e-a3fe-d220c13b3ef8::" providerId="AD" clId="Web-{95B8E580-9E0F-564E-830D-4B81495E2503}" dt="2025-11-25T19:38:47.071" v="132" actId="14100"/>
          <ac:spMkLst>
            <pc:docMk/>
            <pc:sldMk cId="3414076686" sldId="2147483454"/>
            <ac:spMk id="8" creationId="{4F80A6D7-22EF-B49C-18A9-EA2F990D418C}"/>
          </ac:spMkLst>
        </pc:spChg>
      </pc:sldChg>
      <pc:sldChg chg="modSp">
        <pc:chgData name="Guest User" userId="S::urn:spo:tenantanon#27b3e2b0-a225-485e-a3fe-d220c13b3ef8::" providerId="AD" clId="Web-{95B8E580-9E0F-564E-830D-4B81495E2503}" dt="2025-11-25T19:32:22.208" v="107" actId="20577"/>
        <pc:sldMkLst>
          <pc:docMk/>
          <pc:sldMk cId="2376742853" sldId="2147483455"/>
        </pc:sldMkLst>
        <pc:spChg chg="mod">
          <ac:chgData name="Guest User" userId="S::urn:spo:tenantanon#27b3e2b0-a225-485e-a3fe-d220c13b3ef8::" providerId="AD" clId="Web-{95B8E580-9E0F-564E-830D-4B81495E2503}" dt="2025-11-25T19:24:45.641" v="64" actId="14100"/>
          <ac:spMkLst>
            <pc:docMk/>
            <pc:sldMk cId="2376742853" sldId="2147483455"/>
            <ac:spMk id="2" creationId="{2237A21F-6D7E-97AC-483F-29773558CA9F}"/>
          </ac:spMkLst>
        </pc:spChg>
        <pc:spChg chg="mod">
          <ac:chgData name="Guest User" userId="S::urn:spo:tenantanon#27b3e2b0-a225-485e-a3fe-d220c13b3ef8::" providerId="AD" clId="Web-{95B8E580-9E0F-564E-830D-4B81495E2503}" dt="2025-11-25T19:32:22.208" v="107" actId="20577"/>
          <ac:spMkLst>
            <pc:docMk/>
            <pc:sldMk cId="2376742853" sldId="2147483455"/>
            <ac:spMk id="3" creationId="{68723906-BF31-593B-C3FF-64D70AFD1137}"/>
          </ac:spMkLst>
        </pc:spChg>
      </pc:sldChg>
      <pc:sldChg chg="modSp">
        <pc:chgData name="Guest User" userId="S::urn:spo:tenantanon#27b3e2b0-a225-485e-a3fe-d220c13b3ef8::" providerId="AD" clId="Web-{95B8E580-9E0F-564E-830D-4B81495E2503}" dt="2025-11-25T19:40:54.712" v="146" actId="20577"/>
        <pc:sldMkLst>
          <pc:docMk/>
          <pc:sldMk cId="1695438452" sldId="2147483456"/>
        </pc:sldMkLst>
        <pc:spChg chg="mod">
          <ac:chgData name="Guest User" userId="S::urn:spo:tenantanon#27b3e2b0-a225-485e-a3fe-d220c13b3ef8::" providerId="AD" clId="Web-{95B8E580-9E0F-564E-830D-4B81495E2503}" dt="2025-11-25T19:40:54.712" v="146" actId="20577"/>
          <ac:spMkLst>
            <pc:docMk/>
            <pc:sldMk cId="1695438452" sldId="2147483456"/>
            <ac:spMk id="3" creationId="{98F42DB1-C4F4-10C4-5C31-63AD10798D1F}"/>
          </ac:spMkLst>
        </pc:spChg>
      </pc:sldChg>
    </pc:docChg>
  </pc:docChgLst>
  <pc:docChgLst>
    <pc:chgData name="Guest User" userId="S::urn:spo:tenantanon#27b3e2b0-a225-485e-a3fe-d220c13b3ef8::" providerId="AD" clId="Web-{32EE8E0D-CBC1-294F-9CB0-F5D64612C4C1}"/>
    <pc:docChg chg="delSld modSld">
      <pc:chgData name="Guest User" userId="S::urn:spo:tenantanon#27b3e2b0-a225-485e-a3fe-d220c13b3ef8::" providerId="AD" clId="Web-{32EE8E0D-CBC1-294F-9CB0-F5D64612C4C1}" dt="2025-11-28T17:22:19.535" v="417"/>
      <pc:docMkLst>
        <pc:docMk/>
      </pc:docMkLst>
      <pc:sldChg chg="del">
        <pc:chgData name="Guest User" userId="S::urn:spo:tenantanon#27b3e2b0-a225-485e-a3fe-d220c13b3ef8::" providerId="AD" clId="Web-{32EE8E0D-CBC1-294F-9CB0-F5D64612C4C1}" dt="2025-11-28T16:55:12.522" v="235"/>
        <pc:sldMkLst>
          <pc:docMk/>
          <pc:sldMk cId="157479046" sldId="995"/>
        </pc:sldMkLst>
      </pc:sldChg>
      <pc:sldChg chg="addSp delSp modSp addAnim delAnim">
        <pc:chgData name="Guest User" userId="S::urn:spo:tenantanon#27b3e2b0-a225-485e-a3fe-d220c13b3ef8::" providerId="AD" clId="Web-{32EE8E0D-CBC1-294F-9CB0-F5D64612C4C1}" dt="2025-11-28T17:22:19.535" v="417"/>
        <pc:sldMkLst>
          <pc:docMk/>
          <pc:sldMk cId="3460591905" sldId="999"/>
        </pc:sldMkLst>
        <pc:spChg chg="add del">
          <ac:chgData name="Guest User" userId="S::urn:spo:tenantanon#27b3e2b0-a225-485e-a3fe-d220c13b3ef8::" providerId="AD" clId="Web-{32EE8E0D-CBC1-294F-9CB0-F5D64612C4C1}" dt="2025-11-28T17:20:05.689" v="411"/>
          <ac:spMkLst>
            <pc:docMk/>
            <pc:sldMk cId="3460591905" sldId="999"/>
            <ac:spMk id="11" creationId="{0149F2AC-08B4-1D8F-13D6-8579D05D2B2E}"/>
          </ac:spMkLst>
        </pc:spChg>
        <pc:spChg chg="add del">
          <ac:chgData name="Guest User" userId="S::urn:spo:tenantanon#27b3e2b0-a225-485e-a3fe-d220c13b3ef8::" providerId="AD" clId="Web-{32EE8E0D-CBC1-294F-9CB0-F5D64612C4C1}" dt="2025-11-28T17:20:02.470" v="410"/>
          <ac:spMkLst>
            <pc:docMk/>
            <pc:sldMk cId="3460591905" sldId="999"/>
            <ac:spMk id="13" creationId="{BC934A11-0661-F23E-1433-6D14D0214562}"/>
          </ac:spMkLst>
        </pc:spChg>
        <pc:spChg chg="add del mod">
          <ac:chgData name="Guest User" userId="S::urn:spo:tenantanon#27b3e2b0-a225-485e-a3fe-d220c13b3ef8::" providerId="AD" clId="Web-{32EE8E0D-CBC1-294F-9CB0-F5D64612C4C1}" dt="2025-11-28T17:20:36.908" v="416"/>
          <ac:spMkLst>
            <pc:docMk/>
            <pc:sldMk cId="3460591905" sldId="999"/>
            <ac:spMk id="15" creationId="{FF54E189-7356-7434-E7A9-A788D3E8110C}"/>
          </ac:spMkLst>
        </pc:spChg>
        <pc:picChg chg="del">
          <ac:chgData name="Guest User" userId="S::urn:spo:tenantanon#27b3e2b0-a225-485e-a3fe-d220c13b3ef8::" providerId="AD" clId="Web-{32EE8E0D-CBC1-294F-9CB0-F5D64612C4C1}" dt="2025-11-28T17:22:19.535" v="417"/>
          <ac:picMkLst>
            <pc:docMk/>
            <pc:sldMk cId="3460591905" sldId="999"/>
            <ac:picMk id="8" creationId="{25786B51-2052-C9FE-1155-1AD03F5D8853}"/>
          </ac:picMkLst>
        </pc:picChg>
        <pc:picChg chg="add del">
          <ac:chgData name="Guest User" userId="S::urn:spo:tenantanon#27b3e2b0-a225-485e-a3fe-d220c13b3ef8::" providerId="AD" clId="Web-{32EE8E0D-CBC1-294F-9CB0-F5D64612C4C1}" dt="2025-11-28T17:20:14.361" v="413"/>
          <ac:picMkLst>
            <pc:docMk/>
            <pc:sldMk cId="3460591905" sldId="999"/>
            <ac:picMk id="9" creationId="{65C82C9F-0307-777E-0CC0-B9039105CDC2}"/>
          </ac:picMkLst>
        </pc:picChg>
      </pc:sldChg>
      <pc:sldChg chg="modSp">
        <pc:chgData name="Guest User" userId="S::urn:spo:tenantanon#27b3e2b0-a225-485e-a3fe-d220c13b3ef8::" providerId="AD" clId="Web-{32EE8E0D-CBC1-294F-9CB0-F5D64612C4C1}" dt="2025-11-28T16:52:16.925" v="234" actId="20577"/>
        <pc:sldMkLst>
          <pc:docMk/>
          <pc:sldMk cId="55104609" sldId="1017"/>
        </pc:sldMkLst>
        <pc:spChg chg="mod">
          <ac:chgData name="Guest User" userId="S::urn:spo:tenantanon#27b3e2b0-a225-485e-a3fe-d220c13b3ef8::" providerId="AD" clId="Web-{32EE8E0D-CBC1-294F-9CB0-F5D64612C4C1}" dt="2025-11-28T16:51:57.205" v="225" actId="1076"/>
          <ac:spMkLst>
            <pc:docMk/>
            <pc:sldMk cId="55104609" sldId="1017"/>
            <ac:spMk id="3" creationId="{6D7A9F4D-8D53-05E4-2D0F-66EB9485225B}"/>
          </ac:spMkLst>
        </pc:spChg>
        <pc:spChg chg="mod">
          <ac:chgData name="Guest User" userId="S::urn:spo:tenantanon#27b3e2b0-a225-485e-a3fe-d220c13b3ef8::" providerId="AD" clId="Web-{32EE8E0D-CBC1-294F-9CB0-F5D64612C4C1}" dt="2025-11-28T16:50:53.701" v="178" actId="20577"/>
          <ac:spMkLst>
            <pc:docMk/>
            <pc:sldMk cId="55104609" sldId="1017"/>
            <ac:spMk id="6" creationId="{4E7B2150-9449-2A25-060D-29ED9BEB10F6}"/>
          </ac:spMkLst>
        </pc:spChg>
        <pc:spChg chg="mod">
          <ac:chgData name="Guest User" userId="S::urn:spo:tenantanon#27b3e2b0-a225-485e-a3fe-d220c13b3ef8::" providerId="AD" clId="Web-{32EE8E0D-CBC1-294F-9CB0-F5D64612C4C1}" dt="2025-11-28T16:52:16.925" v="234" actId="20577"/>
          <ac:spMkLst>
            <pc:docMk/>
            <pc:sldMk cId="55104609" sldId="1017"/>
            <ac:spMk id="8" creationId="{81196F1E-4358-F351-85DF-931546BBDC8E}"/>
          </ac:spMkLst>
        </pc:spChg>
      </pc:sldChg>
      <pc:sldChg chg="modSp">
        <pc:chgData name="Guest User" userId="S::urn:spo:tenantanon#27b3e2b0-a225-485e-a3fe-d220c13b3ef8::" providerId="AD" clId="Web-{32EE8E0D-CBC1-294F-9CB0-F5D64612C4C1}" dt="2025-11-28T17:10:19.104" v="318" actId="20577"/>
        <pc:sldMkLst>
          <pc:docMk/>
          <pc:sldMk cId="3360750326" sldId="1031"/>
        </pc:sldMkLst>
        <pc:spChg chg="mod">
          <ac:chgData name="Guest User" userId="S::urn:spo:tenantanon#27b3e2b0-a225-485e-a3fe-d220c13b3ef8::" providerId="AD" clId="Web-{32EE8E0D-CBC1-294F-9CB0-F5D64612C4C1}" dt="2025-11-28T17:10:19.104" v="318" actId="20577"/>
          <ac:spMkLst>
            <pc:docMk/>
            <pc:sldMk cId="3360750326" sldId="1031"/>
            <ac:spMk id="8" creationId="{5CC12EF1-2F7B-0303-A7F0-7C0EE7CBAC69}"/>
          </ac:spMkLst>
        </pc:spChg>
      </pc:sldChg>
      <pc:sldChg chg="modSp modAnim">
        <pc:chgData name="Guest User" userId="S::urn:spo:tenantanon#27b3e2b0-a225-485e-a3fe-d220c13b3ef8::" providerId="AD" clId="Web-{32EE8E0D-CBC1-294F-9CB0-F5D64612C4C1}" dt="2025-11-28T16:39:36.079" v="89"/>
        <pc:sldMkLst>
          <pc:docMk/>
          <pc:sldMk cId="3603363759" sldId="2147483401"/>
        </pc:sldMkLst>
        <pc:spChg chg="mod">
          <ac:chgData name="Guest User" userId="S::urn:spo:tenantanon#27b3e2b0-a225-485e-a3fe-d220c13b3ef8::" providerId="AD" clId="Web-{32EE8E0D-CBC1-294F-9CB0-F5D64612C4C1}" dt="2025-11-28T16:39:01.688" v="84" actId="20577"/>
          <ac:spMkLst>
            <pc:docMk/>
            <pc:sldMk cId="3603363759" sldId="2147483401"/>
            <ac:spMk id="3" creationId="{BCFC7212-DB58-AD4B-8846-F1F411F9247A}"/>
          </ac:spMkLst>
        </pc:spChg>
      </pc:sldChg>
      <pc:sldChg chg="modAnim">
        <pc:chgData name="Guest User" userId="S::urn:spo:tenantanon#27b3e2b0-a225-485e-a3fe-d220c13b3ef8::" providerId="AD" clId="Web-{32EE8E0D-CBC1-294F-9CB0-F5D64612C4C1}" dt="2025-11-28T16:29:42.859" v="4"/>
        <pc:sldMkLst>
          <pc:docMk/>
          <pc:sldMk cId="4043916514" sldId="2147483428"/>
        </pc:sldMkLst>
      </pc:sldChg>
      <pc:sldChg chg="modSp">
        <pc:chgData name="Guest User" userId="S::urn:spo:tenantanon#27b3e2b0-a225-485e-a3fe-d220c13b3ef8::" providerId="AD" clId="Web-{32EE8E0D-CBC1-294F-9CB0-F5D64612C4C1}" dt="2025-11-28T16:45:58.459" v="103" actId="20577"/>
        <pc:sldMkLst>
          <pc:docMk/>
          <pc:sldMk cId="3154803377" sldId="2147483436"/>
        </pc:sldMkLst>
        <pc:spChg chg="mod">
          <ac:chgData name="Guest User" userId="S::urn:spo:tenantanon#27b3e2b0-a225-485e-a3fe-d220c13b3ef8::" providerId="AD" clId="Web-{32EE8E0D-CBC1-294F-9CB0-F5D64612C4C1}" dt="2025-11-28T16:45:58.459" v="103" actId="20577"/>
          <ac:spMkLst>
            <pc:docMk/>
            <pc:sldMk cId="3154803377" sldId="2147483436"/>
            <ac:spMk id="17" creationId="{4D66331D-7FCC-89EA-27C4-93F0FAE4BBBA}"/>
          </ac:spMkLst>
        </pc:spChg>
      </pc:sldChg>
      <pc:sldChg chg="modSp addAnim delAnim modAnim">
        <pc:chgData name="Guest User" userId="S::urn:spo:tenantanon#27b3e2b0-a225-485e-a3fe-d220c13b3ef8::" providerId="AD" clId="Web-{32EE8E0D-CBC1-294F-9CB0-F5D64612C4C1}" dt="2025-11-28T17:17:41.495" v="406"/>
        <pc:sldMkLst>
          <pc:docMk/>
          <pc:sldMk cId="3662119724" sldId="2147483437"/>
        </pc:sldMkLst>
        <pc:spChg chg="mod">
          <ac:chgData name="Guest User" userId="S::urn:spo:tenantanon#27b3e2b0-a225-485e-a3fe-d220c13b3ef8::" providerId="AD" clId="Web-{32EE8E0D-CBC1-294F-9CB0-F5D64612C4C1}" dt="2025-11-28T17:16:41.584" v="401" actId="14100"/>
          <ac:spMkLst>
            <pc:docMk/>
            <pc:sldMk cId="3662119724" sldId="2147483437"/>
            <ac:spMk id="26" creationId="{1635C6A6-E42E-4704-7363-7A24B16BA8DC}"/>
          </ac:spMkLst>
        </pc:spChg>
      </pc:sldChg>
      <pc:sldChg chg="modSp del">
        <pc:chgData name="Guest User" userId="S::urn:spo:tenantanon#27b3e2b0-a225-485e-a3fe-d220c13b3ef8::" providerId="AD" clId="Web-{32EE8E0D-CBC1-294F-9CB0-F5D64612C4C1}" dt="2025-11-28T17:09:07.306" v="310"/>
        <pc:sldMkLst>
          <pc:docMk/>
          <pc:sldMk cId="3239948527" sldId="2147483443"/>
        </pc:sldMkLst>
        <pc:picChg chg="mod">
          <ac:chgData name="Guest User" userId="S::urn:spo:tenantanon#27b3e2b0-a225-485e-a3fe-d220c13b3ef8::" providerId="AD" clId="Web-{32EE8E0D-CBC1-294F-9CB0-F5D64612C4C1}" dt="2025-11-28T17:08:37.477" v="309" actId="1076"/>
          <ac:picMkLst>
            <pc:docMk/>
            <pc:sldMk cId="3239948527" sldId="2147483443"/>
            <ac:picMk id="3" creationId="{26920C5D-A1B3-86C4-BA11-DF376212E404}"/>
          </ac:picMkLst>
        </pc:picChg>
      </pc:sldChg>
      <pc:sldChg chg="del">
        <pc:chgData name="Guest User" userId="S::urn:spo:tenantanon#27b3e2b0-a225-485e-a3fe-d220c13b3ef8::" providerId="AD" clId="Web-{32EE8E0D-CBC1-294F-9CB0-F5D64612C4C1}" dt="2025-11-28T17:09:08.368" v="311"/>
        <pc:sldMkLst>
          <pc:docMk/>
          <pc:sldMk cId="2704702395" sldId="2147483444"/>
        </pc:sldMkLst>
      </pc:sldChg>
      <pc:sldChg chg="modSp">
        <pc:chgData name="Guest User" userId="S::urn:spo:tenantanon#27b3e2b0-a225-485e-a3fe-d220c13b3ef8::" providerId="AD" clId="Web-{32EE8E0D-CBC1-294F-9CB0-F5D64612C4C1}" dt="2025-11-28T17:13:23.483" v="353" actId="20577"/>
        <pc:sldMkLst>
          <pc:docMk/>
          <pc:sldMk cId="2764910902" sldId="2147483448"/>
        </pc:sldMkLst>
        <pc:spChg chg="mod">
          <ac:chgData name="Guest User" userId="S::urn:spo:tenantanon#27b3e2b0-a225-485e-a3fe-d220c13b3ef8::" providerId="AD" clId="Web-{32EE8E0D-CBC1-294F-9CB0-F5D64612C4C1}" dt="2025-11-28T17:13:23.483" v="353" actId="20577"/>
          <ac:spMkLst>
            <pc:docMk/>
            <pc:sldMk cId="2764910902" sldId="2147483448"/>
            <ac:spMk id="3" creationId="{61A9C512-7A17-5EAA-BE5C-E9DC86CA75CD}"/>
          </ac:spMkLst>
        </pc:spChg>
      </pc:sldChg>
      <pc:sldChg chg="del">
        <pc:chgData name="Guest User" userId="S::urn:spo:tenantanon#27b3e2b0-a225-485e-a3fe-d220c13b3ef8::" providerId="AD" clId="Web-{32EE8E0D-CBC1-294F-9CB0-F5D64612C4C1}" dt="2025-11-28T16:27:24.481" v="0"/>
        <pc:sldMkLst>
          <pc:docMk/>
          <pc:sldMk cId="2512120128" sldId="2147483453"/>
        </pc:sldMkLst>
      </pc:sldChg>
      <pc:sldChg chg="modSp modAnim">
        <pc:chgData name="Guest User" userId="S::urn:spo:tenantanon#27b3e2b0-a225-485e-a3fe-d220c13b3ef8::" providerId="AD" clId="Web-{32EE8E0D-CBC1-294F-9CB0-F5D64612C4C1}" dt="2025-11-28T16:32:24.165" v="14" actId="20577"/>
        <pc:sldMkLst>
          <pc:docMk/>
          <pc:sldMk cId="2376742853" sldId="2147483455"/>
        </pc:sldMkLst>
        <pc:spChg chg="mod">
          <ac:chgData name="Guest User" userId="S::urn:spo:tenantanon#27b3e2b0-a225-485e-a3fe-d220c13b3ef8::" providerId="AD" clId="Web-{32EE8E0D-CBC1-294F-9CB0-F5D64612C4C1}" dt="2025-11-28T16:32:24.165" v="14" actId="20577"/>
          <ac:spMkLst>
            <pc:docMk/>
            <pc:sldMk cId="2376742853" sldId="2147483455"/>
            <ac:spMk id="3" creationId="{68723906-BF31-593B-C3FF-64D70AFD1137}"/>
          </ac:spMkLst>
        </pc:spChg>
        <pc:spChg chg="mod">
          <ac:chgData name="Guest User" userId="S::urn:spo:tenantanon#27b3e2b0-a225-485e-a3fe-d220c13b3ef8::" providerId="AD" clId="Web-{32EE8E0D-CBC1-294F-9CB0-F5D64612C4C1}" dt="2025-11-28T16:30:09.969" v="5" actId="20577"/>
          <ac:spMkLst>
            <pc:docMk/>
            <pc:sldMk cId="2376742853" sldId="2147483455"/>
            <ac:spMk id="4" creationId="{3F2F768A-B537-AE04-1455-143FA26C4713}"/>
          </ac:spMkLst>
        </pc:spChg>
      </pc:sldChg>
      <pc:sldChg chg="modSp">
        <pc:chgData name="Guest User" userId="S::urn:spo:tenantanon#27b3e2b0-a225-485e-a3fe-d220c13b3ef8::" providerId="AD" clId="Web-{32EE8E0D-CBC1-294F-9CB0-F5D64612C4C1}" dt="2025-11-28T16:40:15.470" v="96" actId="20577"/>
        <pc:sldMkLst>
          <pc:docMk/>
          <pc:sldMk cId="1695438452" sldId="2147483456"/>
        </pc:sldMkLst>
        <pc:spChg chg="mod">
          <ac:chgData name="Guest User" userId="S::urn:spo:tenantanon#27b3e2b0-a225-485e-a3fe-d220c13b3ef8::" providerId="AD" clId="Web-{32EE8E0D-CBC1-294F-9CB0-F5D64612C4C1}" dt="2025-11-28T16:40:15.470" v="96" actId="20577"/>
          <ac:spMkLst>
            <pc:docMk/>
            <pc:sldMk cId="1695438452" sldId="2147483456"/>
            <ac:spMk id="3" creationId="{98F42DB1-C4F4-10C4-5C31-63AD10798D1F}"/>
          </ac:spMkLst>
        </pc:spChg>
      </pc:sldChg>
      <pc:sldChg chg="addSp modSp addAnim delAnim modAnim">
        <pc:chgData name="Guest User" userId="S::urn:spo:tenantanon#27b3e2b0-a225-485e-a3fe-d220c13b3ef8::" providerId="AD" clId="Web-{32EE8E0D-CBC1-294F-9CB0-F5D64612C4C1}" dt="2025-11-28T17:07:26.895" v="302" actId="20577"/>
        <pc:sldMkLst>
          <pc:docMk/>
          <pc:sldMk cId="2860625788" sldId="2147483459"/>
        </pc:sldMkLst>
        <pc:spChg chg="mod">
          <ac:chgData name="Guest User" userId="S::urn:spo:tenantanon#27b3e2b0-a225-485e-a3fe-d220c13b3ef8::" providerId="AD" clId="Web-{32EE8E0D-CBC1-294F-9CB0-F5D64612C4C1}" dt="2025-11-28T17:07:26.895" v="302" actId="20577"/>
          <ac:spMkLst>
            <pc:docMk/>
            <pc:sldMk cId="2860625788" sldId="2147483459"/>
            <ac:spMk id="6" creationId="{E254D21E-6A2B-E31E-420F-9E121BFF43F2}"/>
          </ac:spMkLst>
        </pc:spChg>
        <pc:spChg chg="add mod">
          <ac:chgData name="Guest User" userId="S::urn:spo:tenantanon#27b3e2b0-a225-485e-a3fe-d220c13b3ef8::" providerId="AD" clId="Web-{32EE8E0D-CBC1-294F-9CB0-F5D64612C4C1}" dt="2025-11-28T16:59:29.219" v="251" actId="14100"/>
          <ac:spMkLst>
            <pc:docMk/>
            <pc:sldMk cId="2860625788" sldId="2147483459"/>
            <ac:spMk id="8" creationId="{1B25FF83-8FF6-B5DE-721C-6BF9E2FFDE24}"/>
          </ac:spMkLst>
        </pc:spChg>
        <pc:spChg chg="add mod">
          <ac:chgData name="Guest User" userId="S::urn:spo:tenantanon#27b3e2b0-a225-485e-a3fe-d220c13b3ef8::" providerId="AD" clId="Web-{32EE8E0D-CBC1-294F-9CB0-F5D64612C4C1}" dt="2025-11-28T17:05:36.800" v="271" actId="1076"/>
          <ac:spMkLst>
            <pc:docMk/>
            <pc:sldMk cId="2860625788" sldId="2147483459"/>
            <ac:spMk id="10" creationId="{4B5B7AFC-B02E-0784-FA75-83EC3D9B37CC}"/>
          </ac:spMkLst>
        </pc:spChg>
        <pc:spChg chg="add mod">
          <ac:chgData name="Guest User" userId="S::urn:spo:tenantanon#27b3e2b0-a225-485e-a3fe-d220c13b3ef8::" providerId="AD" clId="Web-{32EE8E0D-CBC1-294F-9CB0-F5D64612C4C1}" dt="2025-11-28T16:56:32.039" v="249" actId="14100"/>
          <ac:spMkLst>
            <pc:docMk/>
            <pc:sldMk cId="2860625788" sldId="2147483459"/>
            <ac:spMk id="12" creationId="{F7ED894F-8D5B-5A6A-5980-8AFBCA99E31B}"/>
          </ac:spMkLst>
        </pc:spChg>
        <pc:picChg chg="mod">
          <ac:chgData name="Guest User" userId="S::urn:spo:tenantanon#27b3e2b0-a225-485e-a3fe-d220c13b3ef8::" providerId="AD" clId="Web-{32EE8E0D-CBC1-294F-9CB0-F5D64612C4C1}" dt="2025-11-28T16:56:20.773" v="247" actId="1076"/>
          <ac:picMkLst>
            <pc:docMk/>
            <pc:sldMk cId="2860625788" sldId="2147483459"/>
            <ac:picMk id="4" creationId="{F52B5CE2-0B17-7B49-A59D-CB8E9FB2FB28}"/>
          </ac:picMkLst>
        </pc:picChg>
      </pc:sldChg>
    </pc:docChg>
  </pc:docChgLst>
  <pc:docChgLst>
    <pc:chgData name="Guest User" userId="S::urn:spo:tenantanon#27b3e2b0-a225-485e-a3fe-d220c13b3ef8::" providerId="AD" clId="Web-{21505F25-7C95-7EC9-286C-BD94512F5F3A}"/>
    <pc:docChg chg="modSld">
      <pc:chgData name="Guest User" userId="S::urn:spo:tenantanon#27b3e2b0-a225-485e-a3fe-d220c13b3ef8::" providerId="AD" clId="Web-{21505F25-7C95-7EC9-286C-BD94512F5F3A}" dt="2025-11-21T21:29:19.288" v="1" actId="20577"/>
      <pc:docMkLst>
        <pc:docMk/>
      </pc:docMkLst>
      <pc:sldChg chg="modSp">
        <pc:chgData name="Guest User" userId="S::urn:spo:tenantanon#27b3e2b0-a225-485e-a3fe-d220c13b3ef8::" providerId="AD" clId="Web-{21505F25-7C95-7EC9-286C-BD94512F5F3A}" dt="2025-11-21T21:29:19.288" v="1" actId="20577"/>
        <pc:sldMkLst>
          <pc:docMk/>
          <pc:sldMk cId="487404140" sldId="258"/>
        </pc:sldMkLst>
        <pc:spChg chg="mod">
          <ac:chgData name="Guest User" userId="S::urn:spo:tenantanon#27b3e2b0-a225-485e-a3fe-d220c13b3ef8::" providerId="AD" clId="Web-{21505F25-7C95-7EC9-286C-BD94512F5F3A}" dt="2025-11-21T21:29:19.288" v="1" actId="20577"/>
          <ac:spMkLst>
            <pc:docMk/>
            <pc:sldMk cId="487404140" sldId="258"/>
            <ac:spMk id="3" creationId="{B7B345DF-E910-0DB3-E4F7-E2E34C0DFB69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9A3AB3-BB16-5943-954A-C492686CF291}" type="datetimeFigureOut">
              <a:rPr lang="en-US" smtClean="0"/>
              <a:t>12/1/2025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36D495-7EF5-6D4D-B2DB-76BE78218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79162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ART—often comprised of a single tablet daily—is highly </a:t>
            </a:r>
            <a:r>
              <a:rPr lang="en-US" err="1"/>
              <a:t>effectiv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1FE0F8-B094-174F-ACB6-50C3858753EA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2211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36D495-7EF5-6D4D-B2DB-76BE782183F7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5001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4412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A2FEDFF-8057-4592-8A0B-C00E926D577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393021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36D495-7EF5-6D4D-B2DB-76BE782183F7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60406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tiff"/><Relationship Id="rId3" Type="http://schemas.openxmlformats.org/officeDocument/2006/relationships/tags" Target="../tags/tag3.xml"/><Relationship Id="rId7" Type="http://schemas.openxmlformats.org/officeDocument/2006/relationships/image" Target="../media/image1.pn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5.xml"/><Relationship Id="rId4" Type="http://schemas.openxmlformats.org/officeDocument/2006/relationships/tags" Target="../tags/tag4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tags" Target="../tags/tag8.xml"/><Relationship Id="rId7" Type="http://schemas.openxmlformats.org/officeDocument/2006/relationships/image" Target="../media/image2.tiff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image" Target="../media/image1.png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9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7F10C-2CCA-874A-87C7-9EFBAB4BCE7B}" type="datetimeFigureOut">
              <a:rPr lang="en-US" smtClean="0"/>
              <a:t>12/1/2025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9876F-FF6E-9244-A71F-2BE439AF72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62823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7032" y="210312"/>
            <a:ext cx="10972800" cy="74980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105296"/>
            <a:ext cx="10972800" cy="49729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7F10C-2CCA-874A-87C7-9EFBAB4BCE7B}" type="datetimeFigureOut">
              <a:rPr lang="en-US" smtClean="0"/>
              <a:t>12/1/2025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9876F-FF6E-9244-A71F-2BE439AF72F8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 userDrawn="1"/>
        </p:nvCxnSpPr>
        <p:spPr>
          <a:xfrm flipV="1">
            <a:off x="707136" y="1029533"/>
            <a:ext cx="10972800" cy="6350"/>
          </a:xfrm>
          <a:prstGeom prst="line">
            <a:avLst/>
          </a:prstGeom>
          <a:ln w="76200" cmpd="sng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989198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7F10C-2CCA-874A-87C7-9EFBAB4BCE7B}" type="datetimeFigureOut">
              <a:rPr lang="en-US" smtClean="0"/>
              <a:t>12/1/2025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9876F-FF6E-9244-A71F-2BE439AF72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21564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7F10C-2CCA-874A-87C7-9EFBAB4BCE7B}" type="datetimeFigureOut">
              <a:rPr lang="en-US" smtClean="0"/>
              <a:t>12/1/2025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9876F-FF6E-9244-A71F-2BE439AF72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158372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7F10C-2CCA-874A-87C7-9EFBAB4BCE7B}" type="datetimeFigureOut">
              <a:rPr lang="en-US" smtClean="0"/>
              <a:t>12/1/2025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9876F-FF6E-9244-A71F-2BE439AF72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42849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7F10C-2CCA-874A-87C7-9EFBAB4BCE7B}" type="datetimeFigureOut">
              <a:rPr lang="en-US" smtClean="0"/>
              <a:t>12/1/2025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9876F-FF6E-9244-A71F-2BE439AF72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52169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7F10C-2CCA-874A-87C7-9EFBAB4BCE7B}" type="datetimeFigureOut">
              <a:rPr lang="en-US" smtClean="0"/>
              <a:t>12/1/2025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9876F-FF6E-9244-A71F-2BE439AF72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87476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7F10C-2CCA-874A-87C7-9EFBAB4BCE7B}" type="datetimeFigureOut">
              <a:rPr lang="en-US" smtClean="0"/>
              <a:t>12/1/2025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9876F-FF6E-9244-A71F-2BE439AF72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045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7F10C-2CCA-874A-87C7-9EFBAB4BCE7B}" type="datetimeFigureOut">
              <a:rPr lang="en-US" smtClean="0"/>
              <a:t>12/1/2025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9876F-FF6E-9244-A71F-2BE439AF72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73519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7F10C-2CCA-874A-87C7-9EFBAB4BCE7B}" type="datetimeFigureOut">
              <a:rPr lang="en-US" smtClean="0"/>
              <a:t>12/1/2025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9876F-FF6E-9244-A71F-2BE439AF72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87559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7F10C-2CCA-874A-87C7-9EFBAB4BCE7B}" type="datetimeFigureOut">
              <a:rPr lang="en-US" smtClean="0"/>
              <a:t>12/1/2025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9876F-FF6E-9244-A71F-2BE439AF72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45797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8641" y="273629"/>
            <a:ext cx="10968959" cy="114348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8641" y="1604329"/>
            <a:ext cx="10968959" cy="219335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641" y="3935934"/>
            <a:ext cx="10968959" cy="21933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165E9B0-7DA8-466E-963D-86F25D5E43BA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55621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33706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le Slide">
    <p:bg bwMode="ltGray">
      <p:bgPr>
        <a:solidFill>
          <a:srgbClr val="F3F2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E01FA05-21FD-5D3C-03A3-303899DE37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/>
          <a:srcRect l="2429" t="25663" r="-1" b="6962"/>
          <a:stretch/>
        </p:blipFill>
        <p:spPr>
          <a:xfrm>
            <a:off x="215052" y="2568815"/>
            <a:ext cx="11767394" cy="3818054"/>
          </a:xfrm>
          <a:prstGeom prst="rect">
            <a:avLst/>
          </a:prstGeom>
        </p:spPr>
      </p:pic>
      <p:sp>
        <p:nvSpPr>
          <p:cNvPr id="12" name="Rectangle 11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215052" y="152400"/>
            <a:ext cx="11777133" cy="2318230"/>
          </a:xfrm>
          <a:prstGeom prst="rect">
            <a:avLst/>
          </a:prstGeom>
          <a:solidFill>
            <a:srgbClr val="006076"/>
          </a:solidFill>
          <a:ln w="9525" cap="flat" cmpd="sng" algn="ctr">
            <a:solidFill>
              <a:srgbClr val="2FAB7F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 charset="0"/>
              <a:sym typeface="Arial"/>
            </a:endParaRPr>
          </a:p>
        </p:txBody>
      </p:sp>
      <p:sp>
        <p:nvSpPr>
          <p:cNvPr id="10" name="Rectangle 9"/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auto">
          <a:xfrm>
            <a:off x="209552" y="6391279"/>
            <a:ext cx="11777133" cy="309563"/>
          </a:xfrm>
          <a:prstGeom prst="rect">
            <a:avLst/>
          </a:prstGeom>
          <a:pattFill prst="pct60">
            <a:fgClr>
              <a:srgbClr val="7CA295"/>
            </a:fgClr>
            <a:bgClr>
              <a:srgbClr val="C4E6D3"/>
            </a:bgClr>
          </a:patt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 charset="0"/>
              <a:sym typeface="Arial"/>
            </a:endParaRPr>
          </a:p>
        </p:txBody>
      </p:sp>
      <p:sp>
        <p:nvSpPr>
          <p:cNvPr id="11" name="Straight Connector 10"/>
          <p:cNvSpPr>
            <a:spLocks noChangeShapeType="1"/>
          </p:cNvSpPr>
          <p:nvPr>
            <p:custDataLst>
              <p:tags r:id="rId3"/>
            </p:custDataLst>
          </p:nvPr>
        </p:nvSpPr>
        <p:spPr bwMode="auto">
          <a:xfrm>
            <a:off x="209552" y="2519722"/>
            <a:ext cx="11777133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 charset="0"/>
              <a:sym typeface="Arial"/>
            </a:endParaRPr>
          </a:p>
        </p:txBody>
      </p:sp>
      <p:sp>
        <p:nvSpPr>
          <p:cNvPr id="8" name="Title 7"/>
          <p:cNvSpPr>
            <a:spLocks noGrp="1"/>
          </p:cNvSpPr>
          <p:nvPr>
            <p:ph type="ctrTitle"/>
            <p:custDataLst>
              <p:tags r:id="rId4"/>
            </p:custDataLst>
          </p:nvPr>
        </p:nvSpPr>
        <p:spPr>
          <a:xfrm>
            <a:off x="312421" y="254001"/>
            <a:ext cx="11567160" cy="2111130"/>
          </a:xfrm>
        </p:spPr>
        <p:txBody>
          <a:bodyPr lIns="0" tIns="0" rIns="0" bIns="0"/>
          <a:lstStyle>
            <a:lvl1pPr algn="ctr">
              <a:defRPr sz="4000">
                <a:solidFill>
                  <a:srgbClr val="F3F2ED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 hasCustomPrompt="1"/>
            <p:custDataLst>
              <p:tags r:id="rId5"/>
            </p:custDataLst>
          </p:nvPr>
        </p:nvSpPr>
        <p:spPr>
          <a:xfrm>
            <a:off x="4747098" y="2714017"/>
            <a:ext cx="6381345" cy="3658211"/>
          </a:xfr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>
            <a:lvl1pPr marL="0" indent="0" algn="l">
              <a:lnSpc>
                <a:spcPct val="100000"/>
              </a:lnSpc>
              <a:spcAft>
                <a:spcPts val="0"/>
              </a:spcAft>
              <a:buNone/>
              <a:defRPr lang="en-US" sz="3600" b="1" i="0" spc="0" dirty="0">
                <a:ln w="3175" cmpd="sng">
                  <a:solidFill>
                    <a:schemeClr val="bg1">
                      <a:alpha val="66000"/>
                    </a:schemeClr>
                  </a:solidFill>
                  <a:prstDash val="solid"/>
                </a:ln>
                <a:solidFill>
                  <a:srgbClr val="006076"/>
                </a:solidFill>
                <a:effectLst/>
                <a:latin typeface="+mj-lt"/>
                <a:ea typeface="Roboto Slab"/>
                <a:cs typeface="Roboto Slab"/>
                <a:sym typeface="Roboto Slab"/>
              </a:defRPr>
            </a:lvl1pPr>
          </a:lstStyle>
          <a:p>
            <a:pPr marL="571486" lvl="0" indent="-571486">
              <a:lnSpc>
                <a:spcPct val="90000"/>
              </a:lnSpc>
              <a:spcBef>
                <a:spcPts val="0"/>
              </a:spcBef>
              <a:buClr>
                <a:srgbClr val="FFFFFF"/>
              </a:buClr>
            </a:pPr>
            <a:r>
              <a:rPr lang="en-US"/>
              <a:t>Click to Edit Master Subtitle Style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C26F564-C55F-C048-2A50-273EB1EA51CF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6371" y="5895365"/>
            <a:ext cx="2108453" cy="484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495513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1 column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24051E83-003E-0884-F2FD-19E4DBC0D340}"/>
              </a:ext>
            </a:extLst>
          </p:cNvPr>
          <p:cNvSpPr/>
          <p:nvPr userDrawn="1"/>
        </p:nvSpPr>
        <p:spPr>
          <a:xfrm>
            <a:off x="13760" y="0"/>
            <a:ext cx="304800" cy="957096"/>
          </a:xfrm>
          <a:prstGeom prst="rect">
            <a:avLst/>
          </a:prstGeom>
          <a:solidFill>
            <a:srgbClr val="7CA29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333FB39-25A8-C49E-2EA5-21644F6B8638}"/>
              </a:ext>
            </a:extLst>
          </p:cNvPr>
          <p:cNvSpPr/>
          <p:nvPr userDrawn="1"/>
        </p:nvSpPr>
        <p:spPr>
          <a:xfrm>
            <a:off x="13760" y="957097"/>
            <a:ext cx="304800" cy="5585217"/>
          </a:xfrm>
          <a:prstGeom prst="rect">
            <a:avLst/>
          </a:prstGeom>
          <a:solidFill>
            <a:srgbClr val="60AFD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7143707-78CD-C78F-C879-EF61DB2F2526}"/>
              </a:ext>
            </a:extLst>
          </p:cNvPr>
          <p:cNvSpPr/>
          <p:nvPr userDrawn="1"/>
        </p:nvSpPr>
        <p:spPr>
          <a:xfrm>
            <a:off x="13760" y="184567"/>
            <a:ext cx="12178241" cy="1390172"/>
          </a:xfrm>
          <a:prstGeom prst="rect">
            <a:avLst/>
          </a:prstGeom>
          <a:solidFill>
            <a:srgbClr val="00607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D49BBC5-5C1C-C6E9-3362-A782729EC9ED}"/>
              </a:ext>
            </a:extLst>
          </p:cNvPr>
          <p:cNvSpPr/>
          <p:nvPr userDrawn="1"/>
        </p:nvSpPr>
        <p:spPr>
          <a:xfrm>
            <a:off x="13760" y="4114799"/>
            <a:ext cx="304800" cy="2373087"/>
          </a:xfrm>
          <a:prstGeom prst="rect">
            <a:avLst/>
          </a:prstGeom>
          <a:solidFill>
            <a:srgbClr val="89CAD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CC058B0-E4D9-F446-6847-0D45FF1F75BA}"/>
              </a:ext>
            </a:extLst>
          </p:cNvPr>
          <p:cNvSpPr/>
          <p:nvPr userDrawn="1"/>
        </p:nvSpPr>
        <p:spPr>
          <a:xfrm>
            <a:off x="13760" y="4907744"/>
            <a:ext cx="304800" cy="1936001"/>
          </a:xfrm>
          <a:prstGeom prst="rect">
            <a:avLst/>
          </a:prstGeom>
          <a:solidFill>
            <a:srgbClr val="C4E6D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882A16A-2286-6A7D-FE82-565A2C648A34}"/>
              </a:ext>
            </a:extLst>
          </p:cNvPr>
          <p:cNvSpPr/>
          <p:nvPr userDrawn="1"/>
        </p:nvSpPr>
        <p:spPr>
          <a:xfrm>
            <a:off x="13760" y="6687690"/>
            <a:ext cx="304800" cy="170311"/>
          </a:xfrm>
          <a:prstGeom prst="rect">
            <a:avLst/>
          </a:prstGeom>
          <a:solidFill>
            <a:srgbClr val="F3F2E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38" name="Shape 38"/>
          <p:cNvSpPr txBox="1">
            <a:spLocks noGrp="1"/>
          </p:cNvSpPr>
          <p:nvPr>
            <p:ph type="title"/>
          </p:nvPr>
        </p:nvSpPr>
        <p:spPr>
          <a:xfrm>
            <a:off x="619597" y="203139"/>
            <a:ext cx="11272601" cy="13716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defRPr sz="4800">
                <a:solidFill>
                  <a:srgbClr val="F3F2ED"/>
                </a:solidFill>
                <a:latin typeface="+mj-lt"/>
              </a:defRPr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6" name="Text Placeholder 29">
            <a:extLst>
              <a:ext uri="{FF2B5EF4-FFF2-40B4-BE49-F238E27FC236}">
                <a16:creationId xmlns:a16="http://schemas.microsoft.com/office/drawing/2014/main" id="{B284FA33-38A9-EC0B-F9B4-8C197044651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20184" y="1759306"/>
            <a:ext cx="11272013" cy="4728279"/>
          </a:xfrm>
        </p:spPr>
        <p:txBody>
          <a:bodyPr anchor="t"/>
          <a:lstStyle>
            <a:lvl1pPr marL="380990" indent="-38099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2">
                  <a:lumMod val="25000"/>
                </a:schemeClr>
              </a:buClr>
              <a:buFont typeface="Arial" panose="020B0604020202020204" pitchFamily="34" charset="0"/>
              <a:buChar char="•"/>
              <a:defRPr>
                <a:solidFill>
                  <a:schemeClr val="bg2">
                    <a:lumMod val="25000"/>
                  </a:schemeClr>
                </a:solidFill>
              </a:defRPr>
            </a:lvl1pPr>
            <a:lvl2pPr marL="774681" indent="-317492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2">
                  <a:lumMod val="25000"/>
                </a:schemeClr>
              </a:buClr>
              <a:buSzPct val="100000"/>
              <a:buFont typeface="Wingdings" panose="05000000000000000000" pitchFamily="2" charset="2"/>
              <a:buChar char="§"/>
              <a:defRPr>
                <a:solidFill>
                  <a:schemeClr val="bg2">
                    <a:lumMod val="25000"/>
                  </a:schemeClr>
                </a:solidFill>
              </a:defRPr>
            </a:lvl2pPr>
            <a:lvl3pPr marL="1295368" indent="-38099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2">
                  <a:lumMod val="25000"/>
                </a:schemeClr>
              </a:buClr>
              <a:buSzPct val="100000"/>
              <a:buFont typeface="Courier New" panose="02070309020205020404" pitchFamily="49" charset="0"/>
              <a:buChar char="o"/>
              <a:defRPr sz="2667">
                <a:solidFill>
                  <a:schemeClr val="bg2">
                    <a:lumMod val="25000"/>
                  </a:schemeClr>
                </a:solidFill>
              </a:defRPr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2">
                  <a:lumMod val="25000"/>
                </a:schemeClr>
              </a:buClr>
              <a:defRPr sz="2400">
                <a:solidFill>
                  <a:schemeClr val="bg2">
                    <a:lumMod val="25000"/>
                  </a:schemeClr>
                </a:solidFill>
              </a:defRPr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 sz="2400"/>
              <a:t>Fourth Level</a:t>
            </a:r>
            <a:endParaRPr lang="en-US"/>
          </a:p>
        </p:txBody>
      </p:sp>
      <p:sp>
        <p:nvSpPr>
          <p:cNvPr id="11" name="Slide Number Placeholder 6">
            <a:extLst>
              <a:ext uri="{FF2B5EF4-FFF2-40B4-BE49-F238E27FC236}">
                <a16:creationId xmlns:a16="http://schemas.microsoft.com/office/drawing/2014/main" id="{B2A0601E-B541-59EC-087F-5EF570B1FBDE}"/>
              </a:ext>
            </a:extLst>
          </p:cNvPr>
          <p:cNvSpPr txBox="1">
            <a:spLocks/>
          </p:cNvSpPr>
          <p:nvPr userDrawn="1"/>
        </p:nvSpPr>
        <p:spPr>
          <a:xfrm>
            <a:off x="10945397" y="6566336"/>
            <a:ext cx="1246603" cy="291664"/>
          </a:xfrm>
          <a:prstGeom prst="rect">
            <a:avLst/>
          </a:prstGeom>
        </p:spPr>
        <p:txBody>
          <a:bodyPr vert="horz" lIns="121920" tIns="60960" rIns="121920" bIns="6096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Slide </a:t>
            </a:r>
            <a:fld id="{CD09CF69-B987-4D79-8D9B-59C9A21BCEC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094834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+ 1 column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0E8406B-DF03-71C3-8056-FF2494B5929D}"/>
              </a:ext>
            </a:extLst>
          </p:cNvPr>
          <p:cNvSpPr/>
          <p:nvPr userDrawn="1"/>
        </p:nvSpPr>
        <p:spPr>
          <a:xfrm>
            <a:off x="13760" y="0"/>
            <a:ext cx="304800" cy="957096"/>
          </a:xfrm>
          <a:prstGeom prst="rect">
            <a:avLst/>
          </a:prstGeom>
          <a:solidFill>
            <a:srgbClr val="7CA29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1A6EF33-D4B3-DDF9-823F-087C17D63598}"/>
              </a:ext>
            </a:extLst>
          </p:cNvPr>
          <p:cNvSpPr/>
          <p:nvPr userDrawn="1"/>
        </p:nvSpPr>
        <p:spPr>
          <a:xfrm>
            <a:off x="13760" y="957097"/>
            <a:ext cx="304800" cy="5585217"/>
          </a:xfrm>
          <a:prstGeom prst="rect">
            <a:avLst/>
          </a:prstGeom>
          <a:solidFill>
            <a:srgbClr val="60AFD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FD53BCE-3B90-1D79-24B0-055DECA9F28A}"/>
              </a:ext>
            </a:extLst>
          </p:cNvPr>
          <p:cNvSpPr/>
          <p:nvPr userDrawn="1"/>
        </p:nvSpPr>
        <p:spPr>
          <a:xfrm>
            <a:off x="13760" y="184567"/>
            <a:ext cx="12178241" cy="1390172"/>
          </a:xfrm>
          <a:prstGeom prst="rect">
            <a:avLst/>
          </a:prstGeom>
          <a:solidFill>
            <a:srgbClr val="00607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1332A19-0120-91D2-ACDB-5839E4F170D8}"/>
              </a:ext>
            </a:extLst>
          </p:cNvPr>
          <p:cNvSpPr/>
          <p:nvPr userDrawn="1"/>
        </p:nvSpPr>
        <p:spPr>
          <a:xfrm>
            <a:off x="13760" y="4114799"/>
            <a:ext cx="304800" cy="2373087"/>
          </a:xfrm>
          <a:prstGeom prst="rect">
            <a:avLst/>
          </a:prstGeom>
          <a:solidFill>
            <a:srgbClr val="89CAD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A209695-E566-22C8-37EE-11333FDFAE06}"/>
              </a:ext>
            </a:extLst>
          </p:cNvPr>
          <p:cNvSpPr/>
          <p:nvPr userDrawn="1"/>
        </p:nvSpPr>
        <p:spPr>
          <a:xfrm>
            <a:off x="13760" y="4907744"/>
            <a:ext cx="304800" cy="1936001"/>
          </a:xfrm>
          <a:prstGeom prst="rect">
            <a:avLst/>
          </a:prstGeom>
          <a:solidFill>
            <a:srgbClr val="C4E6D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613DEB1-EDBD-F3B3-7CE2-44E760428532}"/>
              </a:ext>
            </a:extLst>
          </p:cNvPr>
          <p:cNvSpPr/>
          <p:nvPr userDrawn="1"/>
        </p:nvSpPr>
        <p:spPr>
          <a:xfrm>
            <a:off x="13760" y="6687690"/>
            <a:ext cx="12178241" cy="170311"/>
          </a:xfrm>
          <a:prstGeom prst="rect">
            <a:avLst/>
          </a:prstGeom>
          <a:solidFill>
            <a:srgbClr val="F3F2E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38" name="Shape 38"/>
          <p:cNvSpPr txBox="1">
            <a:spLocks noGrp="1"/>
          </p:cNvSpPr>
          <p:nvPr>
            <p:ph type="title"/>
          </p:nvPr>
        </p:nvSpPr>
        <p:spPr>
          <a:xfrm>
            <a:off x="619597" y="203139"/>
            <a:ext cx="11272601" cy="13716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defRPr sz="4800">
                <a:solidFill>
                  <a:srgbClr val="F3F2ED"/>
                </a:solidFill>
                <a:latin typeface="+mj-lt"/>
              </a:defRPr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B2A0601E-B541-59EC-087F-5EF570B1FBDE}"/>
              </a:ext>
            </a:extLst>
          </p:cNvPr>
          <p:cNvSpPr txBox="1">
            <a:spLocks/>
          </p:cNvSpPr>
          <p:nvPr userDrawn="1"/>
        </p:nvSpPr>
        <p:spPr>
          <a:xfrm>
            <a:off x="10945397" y="6427568"/>
            <a:ext cx="1246603" cy="291664"/>
          </a:xfrm>
          <a:prstGeom prst="rect">
            <a:avLst/>
          </a:prstGeom>
        </p:spPr>
        <p:txBody>
          <a:bodyPr vert="horz" lIns="121920" tIns="60960" rIns="121920" bIns="6096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Slide </a:t>
            </a:r>
            <a:fld id="{496E84FC-1A7A-4C77-A599-00383B4DBFC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2" name="Text Placeholder 29">
            <a:extLst>
              <a:ext uri="{FF2B5EF4-FFF2-40B4-BE49-F238E27FC236}">
                <a16:creationId xmlns:a16="http://schemas.microsoft.com/office/drawing/2014/main" id="{4EF5828E-5E5C-A27D-5EF1-3376824CB7D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20184" y="1759306"/>
            <a:ext cx="11272013" cy="4728279"/>
          </a:xfrm>
        </p:spPr>
        <p:txBody>
          <a:bodyPr anchor="t"/>
          <a:lstStyle>
            <a:lvl1pPr marL="380990" indent="-38099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2">
                  <a:lumMod val="25000"/>
                </a:schemeClr>
              </a:buClr>
              <a:buFont typeface="Arial" panose="020B0604020202020204" pitchFamily="34" charset="0"/>
              <a:buChar char="•"/>
              <a:defRPr>
                <a:solidFill>
                  <a:schemeClr val="bg2">
                    <a:lumMod val="25000"/>
                  </a:schemeClr>
                </a:solidFill>
              </a:defRPr>
            </a:lvl1pPr>
            <a:lvl2pPr marL="774681" indent="-317492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2">
                  <a:lumMod val="25000"/>
                </a:schemeClr>
              </a:buClr>
              <a:buSzPct val="100000"/>
              <a:buFont typeface="Wingdings" panose="05000000000000000000" pitchFamily="2" charset="2"/>
              <a:buChar char="§"/>
              <a:defRPr>
                <a:solidFill>
                  <a:schemeClr val="bg2">
                    <a:lumMod val="25000"/>
                  </a:schemeClr>
                </a:solidFill>
              </a:defRPr>
            </a:lvl2pPr>
            <a:lvl3pPr marL="1295368" indent="-38099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2">
                  <a:lumMod val="25000"/>
                </a:schemeClr>
              </a:buClr>
              <a:buSzPct val="100000"/>
              <a:buFont typeface="Courier New" panose="02070309020205020404" pitchFamily="49" charset="0"/>
              <a:buChar char="o"/>
              <a:defRPr sz="2667">
                <a:solidFill>
                  <a:schemeClr val="bg2">
                    <a:lumMod val="25000"/>
                  </a:schemeClr>
                </a:solidFill>
              </a:defRPr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2">
                  <a:lumMod val="25000"/>
                </a:schemeClr>
              </a:buClr>
              <a:defRPr sz="2400">
                <a:solidFill>
                  <a:schemeClr val="bg2">
                    <a:lumMod val="25000"/>
                  </a:schemeClr>
                </a:solidFill>
              </a:defRPr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 sz="2400"/>
              <a:t>Fourth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54338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+ 1 column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DE43193-EE6B-D8DA-4CC9-E9B3E2191634}"/>
              </a:ext>
            </a:extLst>
          </p:cNvPr>
          <p:cNvSpPr/>
          <p:nvPr userDrawn="1"/>
        </p:nvSpPr>
        <p:spPr>
          <a:xfrm>
            <a:off x="13760" y="0"/>
            <a:ext cx="304800" cy="957096"/>
          </a:xfrm>
          <a:prstGeom prst="rect">
            <a:avLst/>
          </a:prstGeom>
          <a:solidFill>
            <a:srgbClr val="7CA29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A3988C5-BB42-D5D9-4B99-AD7016E9D340}"/>
              </a:ext>
            </a:extLst>
          </p:cNvPr>
          <p:cNvSpPr/>
          <p:nvPr userDrawn="1"/>
        </p:nvSpPr>
        <p:spPr>
          <a:xfrm>
            <a:off x="13760" y="184568"/>
            <a:ext cx="12178241" cy="772529"/>
          </a:xfrm>
          <a:prstGeom prst="rect">
            <a:avLst/>
          </a:prstGeom>
          <a:solidFill>
            <a:srgbClr val="00607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201FC6E-1437-5F69-CA66-FF9E7A085ADC}"/>
              </a:ext>
            </a:extLst>
          </p:cNvPr>
          <p:cNvSpPr/>
          <p:nvPr userDrawn="1"/>
        </p:nvSpPr>
        <p:spPr>
          <a:xfrm>
            <a:off x="13760" y="957097"/>
            <a:ext cx="304800" cy="5585217"/>
          </a:xfrm>
          <a:prstGeom prst="rect">
            <a:avLst/>
          </a:prstGeom>
          <a:solidFill>
            <a:srgbClr val="60AFD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70E194A-7F45-BC67-AEBD-C3534E4D9CC1}"/>
              </a:ext>
            </a:extLst>
          </p:cNvPr>
          <p:cNvSpPr/>
          <p:nvPr userDrawn="1"/>
        </p:nvSpPr>
        <p:spPr>
          <a:xfrm>
            <a:off x="13760" y="4114799"/>
            <a:ext cx="304800" cy="2373087"/>
          </a:xfrm>
          <a:prstGeom prst="rect">
            <a:avLst/>
          </a:prstGeom>
          <a:solidFill>
            <a:srgbClr val="89CAD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AB9F1AF-19AA-3526-7308-3EBE1FC7E4EE}"/>
              </a:ext>
            </a:extLst>
          </p:cNvPr>
          <p:cNvSpPr/>
          <p:nvPr userDrawn="1"/>
        </p:nvSpPr>
        <p:spPr>
          <a:xfrm>
            <a:off x="13760" y="4907744"/>
            <a:ext cx="304800" cy="1936001"/>
          </a:xfrm>
          <a:prstGeom prst="rect">
            <a:avLst/>
          </a:prstGeom>
          <a:solidFill>
            <a:srgbClr val="C4E6D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AF7D6C8-1BAE-51A6-1F4A-E9C06B458234}"/>
              </a:ext>
            </a:extLst>
          </p:cNvPr>
          <p:cNvSpPr/>
          <p:nvPr userDrawn="1"/>
        </p:nvSpPr>
        <p:spPr>
          <a:xfrm>
            <a:off x="13760" y="6687690"/>
            <a:ext cx="304800" cy="170311"/>
          </a:xfrm>
          <a:prstGeom prst="rect">
            <a:avLst/>
          </a:prstGeom>
          <a:solidFill>
            <a:srgbClr val="F3F2E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38" name="Shape 38"/>
          <p:cNvSpPr txBox="1">
            <a:spLocks noGrp="1"/>
          </p:cNvSpPr>
          <p:nvPr>
            <p:ph type="title"/>
          </p:nvPr>
        </p:nvSpPr>
        <p:spPr>
          <a:xfrm>
            <a:off x="619597" y="203141"/>
            <a:ext cx="11272601" cy="735383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defRPr sz="3733">
                <a:solidFill>
                  <a:srgbClr val="F3F2ED"/>
                </a:solidFill>
                <a:latin typeface="+mj-lt"/>
              </a:defRPr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8" name="Slide Number Placeholder 6">
            <a:extLst>
              <a:ext uri="{FF2B5EF4-FFF2-40B4-BE49-F238E27FC236}">
                <a16:creationId xmlns:a16="http://schemas.microsoft.com/office/drawing/2014/main" id="{B2A0601E-B541-59EC-087F-5EF570B1FBDE}"/>
              </a:ext>
            </a:extLst>
          </p:cNvPr>
          <p:cNvSpPr txBox="1">
            <a:spLocks/>
          </p:cNvSpPr>
          <p:nvPr userDrawn="1"/>
        </p:nvSpPr>
        <p:spPr>
          <a:xfrm>
            <a:off x="10945397" y="6566336"/>
            <a:ext cx="1246603" cy="291664"/>
          </a:xfrm>
          <a:prstGeom prst="rect">
            <a:avLst/>
          </a:prstGeom>
        </p:spPr>
        <p:txBody>
          <a:bodyPr vert="horz" lIns="121920" tIns="60960" rIns="121920" bIns="6096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Slide </a:t>
            </a:r>
            <a:fld id="{8E8BE5FB-4D56-4F4E-86D6-698E603252D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3" name="Text Placeholder 29">
            <a:extLst>
              <a:ext uri="{FF2B5EF4-FFF2-40B4-BE49-F238E27FC236}">
                <a16:creationId xmlns:a16="http://schemas.microsoft.com/office/drawing/2014/main" id="{2FCF17C0-9E66-CC5B-0DE7-D3DFA19C566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20184" y="1141666"/>
            <a:ext cx="11272013" cy="5345920"/>
          </a:xfrm>
        </p:spPr>
        <p:txBody>
          <a:bodyPr anchor="t"/>
          <a:lstStyle>
            <a:lvl1pPr marL="380990" indent="-38099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2">
                  <a:lumMod val="25000"/>
                </a:schemeClr>
              </a:buClr>
              <a:buFont typeface="Arial" panose="020B0604020202020204" pitchFamily="34" charset="0"/>
              <a:buChar char="•"/>
              <a:defRPr>
                <a:solidFill>
                  <a:schemeClr val="bg2">
                    <a:lumMod val="25000"/>
                  </a:schemeClr>
                </a:solidFill>
              </a:defRPr>
            </a:lvl1pPr>
            <a:lvl2pPr marL="774681" indent="-317492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2">
                  <a:lumMod val="25000"/>
                </a:schemeClr>
              </a:buClr>
              <a:buSzPct val="100000"/>
              <a:buFont typeface="Wingdings" panose="05000000000000000000" pitchFamily="2" charset="2"/>
              <a:buChar char="§"/>
              <a:defRPr>
                <a:solidFill>
                  <a:schemeClr val="bg2">
                    <a:lumMod val="25000"/>
                  </a:schemeClr>
                </a:solidFill>
              </a:defRPr>
            </a:lvl2pPr>
            <a:lvl3pPr marL="1295368" indent="-38099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2">
                  <a:lumMod val="25000"/>
                </a:schemeClr>
              </a:buClr>
              <a:buSzPct val="100000"/>
              <a:buFont typeface="Courier New" panose="02070309020205020404" pitchFamily="49" charset="0"/>
              <a:buChar char="o"/>
              <a:defRPr sz="2667">
                <a:solidFill>
                  <a:schemeClr val="bg2">
                    <a:lumMod val="25000"/>
                  </a:schemeClr>
                </a:solidFill>
              </a:defRPr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2">
                  <a:lumMod val="25000"/>
                </a:schemeClr>
              </a:buClr>
              <a:defRPr sz="2400">
                <a:solidFill>
                  <a:schemeClr val="bg2">
                    <a:lumMod val="25000"/>
                  </a:schemeClr>
                </a:solidFill>
              </a:defRPr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 sz="2400"/>
              <a:t>Fourth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67995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+ 1 column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D1E06743-F482-9055-FE09-7DEFF5904EEF}"/>
              </a:ext>
            </a:extLst>
          </p:cNvPr>
          <p:cNvSpPr/>
          <p:nvPr userDrawn="1"/>
        </p:nvSpPr>
        <p:spPr>
          <a:xfrm>
            <a:off x="13760" y="0"/>
            <a:ext cx="304800" cy="957096"/>
          </a:xfrm>
          <a:prstGeom prst="rect">
            <a:avLst/>
          </a:prstGeom>
          <a:solidFill>
            <a:srgbClr val="7CA29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AA3B0C2-6392-6FE8-294E-35F4C9D9B842}"/>
              </a:ext>
            </a:extLst>
          </p:cNvPr>
          <p:cNvSpPr/>
          <p:nvPr userDrawn="1"/>
        </p:nvSpPr>
        <p:spPr>
          <a:xfrm>
            <a:off x="13760" y="184568"/>
            <a:ext cx="12178241" cy="772529"/>
          </a:xfrm>
          <a:prstGeom prst="rect">
            <a:avLst/>
          </a:prstGeom>
          <a:solidFill>
            <a:srgbClr val="00607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6F6B2A0-C01B-744C-D7E3-C7D578960EBD}"/>
              </a:ext>
            </a:extLst>
          </p:cNvPr>
          <p:cNvSpPr/>
          <p:nvPr userDrawn="1"/>
        </p:nvSpPr>
        <p:spPr>
          <a:xfrm>
            <a:off x="13760" y="957097"/>
            <a:ext cx="304800" cy="5585217"/>
          </a:xfrm>
          <a:prstGeom prst="rect">
            <a:avLst/>
          </a:prstGeom>
          <a:solidFill>
            <a:srgbClr val="60AFD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A40AC10-AA34-73D3-F224-996E7AE81527}"/>
              </a:ext>
            </a:extLst>
          </p:cNvPr>
          <p:cNvSpPr/>
          <p:nvPr userDrawn="1"/>
        </p:nvSpPr>
        <p:spPr>
          <a:xfrm>
            <a:off x="13760" y="4114799"/>
            <a:ext cx="304800" cy="2373087"/>
          </a:xfrm>
          <a:prstGeom prst="rect">
            <a:avLst/>
          </a:prstGeom>
          <a:solidFill>
            <a:srgbClr val="89CAD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F8FD9DF-1A59-DBC0-73DA-524F431DBEA5}"/>
              </a:ext>
            </a:extLst>
          </p:cNvPr>
          <p:cNvSpPr/>
          <p:nvPr userDrawn="1"/>
        </p:nvSpPr>
        <p:spPr>
          <a:xfrm>
            <a:off x="13760" y="4907744"/>
            <a:ext cx="304800" cy="1936001"/>
          </a:xfrm>
          <a:prstGeom prst="rect">
            <a:avLst/>
          </a:prstGeom>
          <a:solidFill>
            <a:srgbClr val="C4E6D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ED47263-5C70-6FF6-62A5-0CF7C39F9696}"/>
              </a:ext>
            </a:extLst>
          </p:cNvPr>
          <p:cNvSpPr/>
          <p:nvPr userDrawn="1"/>
        </p:nvSpPr>
        <p:spPr>
          <a:xfrm>
            <a:off x="13760" y="6687690"/>
            <a:ext cx="12164481" cy="170311"/>
          </a:xfrm>
          <a:prstGeom prst="rect">
            <a:avLst/>
          </a:prstGeom>
          <a:solidFill>
            <a:srgbClr val="F3F2E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38" name="Shape 38"/>
          <p:cNvSpPr txBox="1">
            <a:spLocks noGrp="1"/>
          </p:cNvSpPr>
          <p:nvPr>
            <p:ph type="title"/>
          </p:nvPr>
        </p:nvSpPr>
        <p:spPr>
          <a:xfrm>
            <a:off x="619597" y="203141"/>
            <a:ext cx="11272601" cy="735383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defRPr sz="3733">
                <a:solidFill>
                  <a:schemeClr val="bg1"/>
                </a:solidFill>
                <a:latin typeface="+mj-lt"/>
              </a:defRPr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8" name="Slide Number Placeholder 6">
            <a:extLst>
              <a:ext uri="{FF2B5EF4-FFF2-40B4-BE49-F238E27FC236}">
                <a16:creationId xmlns:a16="http://schemas.microsoft.com/office/drawing/2014/main" id="{3D2D767C-A1FD-A58C-8C35-B1EEAA12B9E3}"/>
              </a:ext>
            </a:extLst>
          </p:cNvPr>
          <p:cNvSpPr txBox="1">
            <a:spLocks/>
          </p:cNvSpPr>
          <p:nvPr userDrawn="1"/>
        </p:nvSpPr>
        <p:spPr>
          <a:xfrm>
            <a:off x="10945397" y="6363197"/>
            <a:ext cx="1246603" cy="291664"/>
          </a:xfrm>
          <a:prstGeom prst="rect">
            <a:avLst/>
          </a:prstGeom>
        </p:spPr>
        <p:txBody>
          <a:bodyPr vert="horz" lIns="121920" tIns="60960" rIns="121920" bIns="6096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Slide </a:t>
            </a:r>
            <a:fld id="{CE8EFBC1-741D-4A40-B928-922A7F4E1C7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3" name="Text Placeholder 29">
            <a:extLst>
              <a:ext uri="{FF2B5EF4-FFF2-40B4-BE49-F238E27FC236}">
                <a16:creationId xmlns:a16="http://schemas.microsoft.com/office/drawing/2014/main" id="{8ACF08DB-0249-6E65-0171-3E97E356601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20184" y="1141666"/>
            <a:ext cx="11272013" cy="5345920"/>
          </a:xfrm>
        </p:spPr>
        <p:txBody>
          <a:bodyPr anchor="t"/>
          <a:lstStyle>
            <a:lvl1pPr marL="380990" indent="-38099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2">
                  <a:lumMod val="25000"/>
                </a:schemeClr>
              </a:buClr>
              <a:buFont typeface="Arial" panose="020B0604020202020204" pitchFamily="34" charset="0"/>
              <a:buChar char="•"/>
              <a:defRPr>
                <a:solidFill>
                  <a:schemeClr val="bg2">
                    <a:lumMod val="25000"/>
                  </a:schemeClr>
                </a:solidFill>
              </a:defRPr>
            </a:lvl1pPr>
            <a:lvl2pPr marL="774681" indent="-317492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2">
                  <a:lumMod val="25000"/>
                </a:schemeClr>
              </a:buClr>
              <a:buSzPct val="100000"/>
              <a:buFont typeface="Wingdings" panose="05000000000000000000" pitchFamily="2" charset="2"/>
              <a:buChar char="§"/>
              <a:defRPr>
                <a:solidFill>
                  <a:schemeClr val="bg2">
                    <a:lumMod val="25000"/>
                  </a:schemeClr>
                </a:solidFill>
              </a:defRPr>
            </a:lvl2pPr>
            <a:lvl3pPr marL="1295368" indent="-38099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2">
                  <a:lumMod val="25000"/>
                </a:schemeClr>
              </a:buClr>
              <a:buSzPct val="100000"/>
              <a:buFont typeface="Courier New" panose="02070309020205020404" pitchFamily="49" charset="0"/>
              <a:buChar char="o"/>
              <a:defRPr sz="2667">
                <a:solidFill>
                  <a:schemeClr val="bg2">
                    <a:lumMod val="25000"/>
                  </a:schemeClr>
                </a:solidFill>
              </a:defRPr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2">
                  <a:lumMod val="25000"/>
                </a:schemeClr>
              </a:buClr>
              <a:defRPr sz="2400">
                <a:solidFill>
                  <a:schemeClr val="bg2">
                    <a:lumMod val="25000"/>
                  </a:schemeClr>
                </a:solidFill>
              </a:defRPr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 sz="2400"/>
              <a:t>Fourth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415299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+ 1 column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/>
          <p:nvPr/>
        </p:nvSpPr>
        <p:spPr>
          <a:xfrm>
            <a:off x="0" y="184567"/>
            <a:ext cx="12192000" cy="753956"/>
          </a:xfrm>
          <a:prstGeom prst="rect">
            <a:avLst/>
          </a:prstGeom>
          <a:noFill/>
          <a:ln>
            <a:noFill/>
          </a:ln>
        </p:spPr>
        <p:txBody>
          <a:bodyPr lIns="121900" tIns="121900" rIns="121900" bIns="121900" anchor="ctr" anchorCtr="0">
            <a:noAutofit/>
          </a:bodyPr>
          <a:lstStyle/>
          <a:p>
            <a:pPr marL="0" marR="0" lvl="0" indent="0" algn="l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CCCCCC">
                  <a:lumMod val="25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38" name="Shape 38"/>
          <p:cNvSpPr txBox="1">
            <a:spLocks noGrp="1"/>
          </p:cNvSpPr>
          <p:nvPr>
            <p:ph type="title"/>
          </p:nvPr>
        </p:nvSpPr>
        <p:spPr>
          <a:xfrm>
            <a:off x="619597" y="203141"/>
            <a:ext cx="11272601" cy="735383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defRPr sz="3733">
                <a:solidFill>
                  <a:schemeClr val="bg2">
                    <a:lumMod val="25000"/>
                  </a:schemeClr>
                </a:solidFill>
                <a:latin typeface="+mj-lt"/>
              </a:defRPr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46BBB19-6F4F-C26B-418F-9AB7A9545B56}"/>
              </a:ext>
            </a:extLst>
          </p:cNvPr>
          <p:cNvSpPr/>
          <p:nvPr userDrawn="1"/>
        </p:nvSpPr>
        <p:spPr>
          <a:xfrm>
            <a:off x="13760" y="0"/>
            <a:ext cx="304800" cy="957096"/>
          </a:xfrm>
          <a:prstGeom prst="rect">
            <a:avLst/>
          </a:prstGeom>
          <a:solidFill>
            <a:srgbClr val="7CA29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068A227-F221-CC13-86FB-C6D8DBC9C6DC}"/>
              </a:ext>
            </a:extLst>
          </p:cNvPr>
          <p:cNvSpPr/>
          <p:nvPr userDrawn="1"/>
        </p:nvSpPr>
        <p:spPr>
          <a:xfrm>
            <a:off x="13760" y="184568"/>
            <a:ext cx="304800" cy="772529"/>
          </a:xfrm>
          <a:prstGeom prst="rect">
            <a:avLst/>
          </a:prstGeom>
          <a:solidFill>
            <a:srgbClr val="00607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01E25D5-1754-DF18-91E7-B1462DEDD4AC}"/>
              </a:ext>
            </a:extLst>
          </p:cNvPr>
          <p:cNvSpPr/>
          <p:nvPr userDrawn="1"/>
        </p:nvSpPr>
        <p:spPr>
          <a:xfrm>
            <a:off x="13760" y="957097"/>
            <a:ext cx="304800" cy="5585217"/>
          </a:xfrm>
          <a:prstGeom prst="rect">
            <a:avLst/>
          </a:prstGeom>
          <a:solidFill>
            <a:srgbClr val="60AFD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4A7525A-8D31-B13C-C53A-868E3DD8F3E9}"/>
              </a:ext>
            </a:extLst>
          </p:cNvPr>
          <p:cNvSpPr/>
          <p:nvPr userDrawn="1"/>
        </p:nvSpPr>
        <p:spPr>
          <a:xfrm>
            <a:off x="13760" y="4114799"/>
            <a:ext cx="304800" cy="2373087"/>
          </a:xfrm>
          <a:prstGeom prst="rect">
            <a:avLst/>
          </a:prstGeom>
          <a:solidFill>
            <a:srgbClr val="89CAD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050454E-40D3-1B79-BA04-A8A1171BE2AF}"/>
              </a:ext>
            </a:extLst>
          </p:cNvPr>
          <p:cNvSpPr/>
          <p:nvPr userDrawn="1"/>
        </p:nvSpPr>
        <p:spPr>
          <a:xfrm>
            <a:off x="13760" y="4907744"/>
            <a:ext cx="304800" cy="1936001"/>
          </a:xfrm>
          <a:prstGeom prst="rect">
            <a:avLst/>
          </a:prstGeom>
          <a:solidFill>
            <a:srgbClr val="C4E6D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EFFEEBF-0DBA-B422-0469-A62519B50375}"/>
              </a:ext>
            </a:extLst>
          </p:cNvPr>
          <p:cNvSpPr/>
          <p:nvPr userDrawn="1"/>
        </p:nvSpPr>
        <p:spPr>
          <a:xfrm>
            <a:off x="13760" y="6687690"/>
            <a:ext cx="304800" cy="170311"/>
          </a:xfrm>
          <a:prstGeom prst="rect">
            <a:avLst/>
          </a:prstGeom>
          <a:solidFill>
            <a:srgbClr val="F3F2E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4F86DDCF-624E-1CE8-7831-1651B9833C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45397" y="6566336"/>
            <a:ext cx="1246603" cy="291664"/>
          </a:xfrm>
        </p:spPr>
        <p:txBody>
          <a:bodyPr/>
          <a:lstStyle>
            <a:lvl1pPr algn="r">
              <a:defRPr/>
            </a:lvl1pPr>
          </a:lstStyle>
          <a:p>
            <a:pPr defTabSz="914377"/>
            <a:r>
              <a:rPr lang="en-US">
                <a:solidFill>
                  <a:prstClr val="black">
                    <a:tint val="75000"/>
                  </a:prstClr>
                </a:solidFill>
                <a:latin typeface="Calibri" panose="020F0502020204030204"/>
                <a:cs typeface="Arial"/>
                <a:sym typeface="Arial"/>
              </a:rPr>
              <a:t>Slide </a:t>
            </a:r>
            <a:fld id="{CE8EFBC1-741D-4A40-B928-922A7F4E1C7A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  <a:cs typeface="Arial"/>
                <a:sym typeface="Arial"/>
              </a:rPr>
              <a:pPr defTabSz="914377"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 panose="020F0502020204030204"/>
              <a:cs typeface="Arial"/>
              <a:sym typeface="Arial"/>
            </a:endParaRPr>
          </a:p>
        </p:txBody>
      </p:sp>
      <p:sp>
        <p:nvSpPr>
          <p:cNvPr id="10" name="Text Placeholder 29">
            <a:extLst>
              <a:ext uri="{FF2B5EF4-FFF2-40B4-BE49-F238E27FC236}">
                <a16:creationId xmlns:a16="http://schemas.microsoft.com/office/drawing/2014/main" id="{F902DB40-38AA-4AF5-AB56-2661EBE1C19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20184" y="1141666"/>
            <a:ext cx="11272013" cy="5345920"/>
          </a:xfrm>
        </p:spPr>
        <p:txBody>
          <a:bodyPr anchor="t"/>
          <a:lstStyle>
            <a:lvl1pPr marL="380990" indent="-38099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2">
                  <a:lumMod val="25000"/>
                </a:schemeClr>
              </a:buClr>
              <a:buFont typeface="Arial" panose="020B0604020202020204" pitchFamily="34" charset="0"/>
              <a:buChar char="•"/>
              <a:defRPr>
                <a:solidFill>
                  <a:schemeClr val="bg2">
                    <a:lumMod val="25000"/>
                  </a:schemeClr>
                </a:solidFill>
              </a:defRPr>
            </a:lvl1pPr>
            <a:lvl2pPr marL="774681" indent="-317492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2">
                  <a:lumMod val="25000"/>
                </a:schemeClr>
              </a:buClr>
              <a:buSzPct val="100000"/>
              <a:buFont typeface="Wingdings" panose="05000000000000000000" pitchFamily="2" charset="2"/>
              <a:buChar char="§"/>
              <a:defRPr>
                <a:solidFill>
                  <a:schemeClr val="bg2">
                    <a:lumMod val="25000"/>
                  </a:schemeClr>
                </a:solidFill>
              </a:defRPr>
            </a:lvl2pPr>
            <a:lvl3pPr marL="1295368" indent="-38099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2">
                  <a:lumMod val="25000"/>
                </a:schemeClr>
              </a:buClr>
              <a:buSzPct val="100000"/>
              <a:buFont typeface="Courier New" panose="02070309020205020404" pitchFamily="49" charset="0"/>
              <a:buChar char="o"/>
              <a:defRPr sz="2667">
                <a:solidFill>
                  <a:schemeClr val="bg2">
                    <a:lumMod val="25000"/>
                  </a:schemeClr>
                </a:solidFill>
              </a:defRPr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2">
                  <a:lumMod val="25000"/>
                </a:schemeClr>
              </a:buClr>
              <a:defRPr sz="2400">
                <a:solidFill>
                  <a:schemeClr val="bg2">
                    <a:lumMod val="25000"/>
                  </a:schemeClr>
                </a:solidFill>
              </a:defRPr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 sz="2400"/>
              <a:t>Fourth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354608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Title Slide">
    <p:bg bwMode="ltGray">
      <p:bgPr>
        <a:solidFill>
          <a:srgbClr val="F3F2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E01FA05-21FD-5D3C-03A3-303899DE37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/>
          <a:srcRect t="37807" b="6962"/>
          <a:stretch/>
        </p:blipFill>
        <p:spPr>
          <a:xfrm>
            <a:off x="215051" y="3890839"/>
            <a:ext cx="11767396" cy="2496028"/>
          </a:xfrm>
          <a:prstGeom prst="rect">
            <a:avLst/>
          </a:prstGeom>
        </p:spPr>
      </p:pic>
      <p:sp>
        <p:nvSpPr>
          <p:cNvPr id="12" name="Rectangle 11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215052" y="152400"/>
            <a:ext cx="11777133" cy="3625035"/>
          </a:xfrm>
          <a:prstGeom prst="rect">
            <a:avLst/>
          </a:prstGeom>
          <a:solidFill>
            <a:srgbClr val="006076"/>
          </a:solidFill>
          <a:ln w="9525" cap="flat" cmpd="sng" algn="ctr">
            <a:solidFill>
              <a:srgbClr val="2FAB7F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 charset="0"/>
              <a:sym typeface="Arial"/>
            </a:endParaRPr>
          </a:p>
        </p:txBody>
      </p:sp>
      <p:sp>
        <p:nvSpPr>
          <p:cNvPr id="10" name="Rectangle 9"/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auto">
          <a:xfrm>
            <a:off x="209552" y="6391279"/>
            <a:ext cx="11777133" cy="309563"/>
          </a:xfrm>
          <a:prstGeom prst="rect">
            <a:avLst/>
          </a:prstGeom>
          <a:pattFill prst="pct60">
            <a:fgClr>
              <a:srgbClr val="7CA295"/>
            </a:fgClr>
            <a:bgClr>
              <a:srgbClr val="C4E6D3"/>
            </a:bgClr>
          </a:patt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 charset="0"/>
              <a:sym typeface="Arial"/>
            </a:endParaRPr>
          </a:p>
        </p:txBody>
      </p:sp>
      <p:sp>
        <p:nvSpPr>
          <p:cNvPr id="11" name="Straight Connector 10"/>
          <p:cNvSpPr>
            <a:spLocks noChangeShapeType="1"/>
          </p:cNvSpPr>
          <p:nvPr>
            <p:custDataLst>
              <p:tags r:id="rId3"/>
            </p:custDataLst>
          </p:nvPr>
        </p:nvSpPr>
        <p:spPr bwMode="auto">
          <a:xfrm>
            <a:off x="209552" y="3834136"/>
            <a:ext cx="11777133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 charset="0"/>
              <a:sym typeface="Arial"/>
            </a:endParaRPr>
          </a:p>
        </p:txBody>
      </p:sp>
      <p:sp>
        <p:nvSpPr>
          <p:cNvPr id="8" name="Title 7"/>
          <p:cNvSpPr>
            <a:spLocks noGrp="1"/>
          </p:cNvSpPr>
          <p:nvPr>
            <p:ph type="ctrTitle" hasCustomPrompt="1"/>
            <p:custDataLst>
              <p:tags r:id="rId4"/>
            </p:custDataLst>
          </p:nvPr>
        </p:nvSpPr>
        <p:spPr>
          <a:xfrm>
            <a:off x="312421" y="254001"/>
            <a:ext cx="11567160" cy="3392999"/>
          </a:xfrm>
        </p:spPr>
        <p:txBody>
          <a:bodyPr lIns="0" tIns="0" rIns="0" bIns="0" anchor="b">
            <a:normAutofit/>
          </a:bodyPr>
          <a:lstStyle>
            <a:lvl1pPr algn="ctr">
              <a:spcAft>
                <a:spcPts val="1600"/>
              </a:spcAft>
              <a:defRPr sz="4800">
                <a:solidFill>
                  <a:srgbClr val="F3F2ED"/>
                </a:solidFill>
              </a:defRPr>
            </a:lvl1pPr>
          </a:lstStyle>
          <a:p>
            <a:r>
              <a:rPr lang="en-US"/>
              <a:t>Q and A Session</a:t>
            </a:r>
            <a:br>
              <a:rPr lang="en-US"/>
            </a:br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C26F564-C55F-C048-2A50-273EB1EA51CF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6371" y="5895365"/>
            <a:ext cx="2108453" cy="484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206255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+ 1 column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D1E06743-F482-9055-FE09-7DEFF5904EEF}"/>
              </a:ext>
            </a:extLst>
          </p:cNvPr>
          <p:cNvSpPr/>
          <p:nvPr userDrawn="1"/>
        </p:nvSpPr>
        <p:spPr>
          <a:xfrm>
            <a:off x="13760" y="0"/>
            <a:ext cx="304800" cy="957096"/>
          </a:xfrm>
          <a:prstGeom prst="rect">
            <a:avLst/>
          </a:prstGeom>
          <a:solidFill>
            <a:srgbClr val="7CA29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AA3B0C2-6392-6FE8-294E-35F4C9D9B842}"/>
              </a:ext>
            </a:extLst>
          </p:cNvPr>
          <p:cNvSpPr/>
          <p:nvPr userDrawn="1"/>
        </p:nvSpPr>
        <p:spPr>
          <a:xfrm>
            <a:off x="13760" y="184568"/>
            <a:ext cx="12178241" cy="772529"/>
          </a:xfrm>
          <a:prstGeom prst="rect">
            <a:avLst/>
          </a:prstGeom>
          <a:solidFill>
            <a:srgbClr val="C0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6F6B2A0-C01B-744C-D7E3-C7D578960EBD}"/>
              </a:ext>
            </a:extLst>
          </p:cNvPr>
          <p:cNvSpPr/>
          <p:nvPr userDrawn="1"/>
        </p:nvSpPr>
        <p:spPr>
          <a:xfrm>
            <a:off x="13760" y="957097"/>
            <a:ext cx="304800" cy="5585217"/>
          </a:xfrm>
          <a:prstGeom prst="rect">
            <a:avLst/>
          </a:prstGeom>
          <a:solidFill>
            <a:srgbClr val="60AFD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A40AC10-AA34-73D3-F224-996E7AE81527}"/>
              </a:ext>
            </a:extLst>
          </p:cNvPr>
          <p:cNvSpPr/>
          <p:nvPr userDrawn="1"/>
        </p:nvSpPr>
        <p:spPr>
          <a:xfrm>
            <a:off x="13760" y="4114799"/>
            <a:ext cx="304800" cy="2373087"/>
          </a:xfrm>
          <a:prstGeom prst="rect">
            <a:avLst/>
          </a:prstGeom>
          <a:solidFill>
            <a:srgbClr val="89CAD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F8FD9DF-1A59-DBC0-73DA-524F431DBEA5}"/>
              </a:ext>
            </a:extLst>
          </p:cNvPr>
          <p:cNvSpPr/>
          <p:nvPr userDrawn="1"/>
        </p:nvSpPr>
        <p:spPr>
          <a:xfrm>
            <a:off x="13760" y="4907744"/>
            <a:ext cx="304800" cy="1936001"/>
          </a:xfrm>
          <a:prstGeom prst="rect">
            <a:avLst/>
          </a:prstGeom>
          <a:solidFill>
            <a:srgbClr val="C4E6D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ED47263-5C70-6FF6-62A5-0CF7C39F9696}"/>
              </a:ext>
            </a:extLst>
          </p:cNvPr>
          <p:cNvSpPr/>
          <p:nvPr userDrawn="1"/>
        </p:nvSpPr>
        <p:spPr>
          <a:xfrm>
            <a:off x="13760" y="6687690"/>
            <a:ext cx="12164481" cy="170311"/>
          </a:xfrm>
          <a:prstGeom prst="rect">
            <a:avLst/>
          </a:prstGeom>
          <a:solidFill>
            <a:srgbClr val="F3F2E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38" name="Shape 38"/>
          <p:cNvSpPr txBox="1">
            <a:spLocks noGrp="1"/>
          </p:cNvSpPr>
          <p:nvPr>
            <p:ph type="title"/>
          </p:nvPr>
        </p:nvSpPr>
        <p:spPr>
          <a:xfrm>
            <a:off x="619597" y="203141"/>
            <a:ext cx="11272601" cy="735383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defRPr sz="3733">
                <a:solidFill>
                  <a:schemeClr val="bg1"/>
                </a:solidFill>
                <a:latin typeface="+mj-lt"/>
              </a:defRPr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8" name="Slide Number Placeholder 6">
            <a:extLst>
              <a:ext uri="{FF2B5EF4-FFF2-40B4-BE49-F238E27FC236}">
                <a16:creationId xmlns:a16="http://schemas.microsoft.com/office/drawing/2014/main" id="{3D2D767C-A1FD-A58C-8C35-B1EEAA12B9E3}"/>
              </a:ext>
            </a:extLst>
          </p:cNvPr>
          <p:cNvSpPr txBox="1">
            <a:spLocks/>
          </p:cNvSpPr>
          <p:nvPr userDrawn="1"/>
        </p:nvSpPr>
        <p:spPr>
          <a:xfrm>
            <a:off x="10945397" y="6363197"/>
            <a:ext cx="1246603" cy="291664"/>
          </a:xfrm>
          <a:prstGeom prst="rect">
            <a:avLst/>
          </a:prstGeom>
        </p:spPr>
        <p:txBody>
          <a:bodyPr vert="horz" lIns="121920" tIns="60960" rIns="121920" bIns="6096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Slide </a:t>
            </a:r>
            <a:fld id="{A8FCF4A6-DBFE-4434-92AA-ED23DBAB0CB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2" name="Text Placeholder 29">
            <a:extLst>
              <a:ext uri="{FF2B5EF4-FFF2-40B4-BE49-F238E27FC236}">
                <a16:creationId xmlns:a16="http://schemas.microsoft.com/office/drawing/2014/main" id="{99B520AF-7883-0F1B-43A6-1718923A443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20184" y="1141664"/>
            <a:ext cx="11272013" cy="5345921"/>
          </a:xfrm>
        </p:spPr>
        <p:txBody>
          <a:bodyPr anchor="t"/>
          <a:lstStyle>
            <a:lvl1pPr marL="380990" indent="-38099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003947"/>
              </a:buClr>
              <a:buFont typeface="Arial" panose="020B0604020202020204" pitchFamily="34" charset="0"/>
              <a:buChar char="•"/>
              <a:defRPr>
                <a:solidFill>
                  <a:srgbClr val="003947"/>
                </a:solidFill>
              </a:defRPr>
            </a:lvl1pPr>
            <a:lvl2pPr marL="774681" indent="-317492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003947"/>
              </a:buClr>
              <a:buSzPct val="100000"/>
              <a:buFont typeface="Wingdings" panose="05000000000000000000" pitchFamily="2" charset="2"/>
              <a:buChar char="§"/>
              <a:defRPr/>
            </a:lvl2pPr>
            <a:lvl3pPr marL="1295368" indent="-38099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003947"/>
              </a:buClr>
              <a:buSzPct val="100000"/>
              <a:buFont typeface="Courier New" panose="02070309020205020404" pitchFamily="49" charset="0"/>
              <a:buChar char="o"/>
              <a:defRPr sz="2667"/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003947"/>
              </a:buClr>
              <a:defRPr sz="2400"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 sz="2400"/>
              <a:t>Fourth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25842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7.xml"/><Relationship Id="rId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82168" y="1598047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27F10C-2CCA-874A-87C7-9EFBAB4BCE7B}" type="datetimeFigureOut">
              <a:rPr lang="en-US" smtClean="0"/>
              <a:t>12/1/2025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99876F-FF6E-9244-A71F-2BE439AF72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10014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377"/>
            <a:endParaRPr lang="en-US">
              <a:solidFill>
                <a:prstClr val="black">
                  <a:tint val="75000"/>
                </a:prstClr>
              </a:solidFill>
              <a:latin typeface="Calibri" panose="020F0502020204030204"/>
              <a:cs typeface="Arial"/>
              <a:sym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377"/>
            <a:endParaRPr lang="en-US">
              <a:solidFill>
                <a:prstClr val="black">
                  <a:tint val="75000"/>
                </a:prstClr>
              </a:solidFill>
              <a:latin typeface="Calibri" panose="020F0502020204030204"/>
              <a:cs typeface="Arial"/>
              <a:sym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377"/>
            <a:fld id="{CE8EFBC1-741D-4A40-B928-922A7F4E1C7A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  <a:cs typeface="Arial"/>
                <a:sym typeface="Arial"/>
              </a:rPr>
              <a:pPr defTabSz="914377"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 panose="020F0502020204030204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273242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</p:sldLayoutIdLst>
  <p:hf hdr="0" dt="0"/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800" b="1" i="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93690" indent="-393690" algn="l" defTabSz="914377" rtl="0" eaLnBrk="1" latinLnBrk="0" hangingPunct="1">
        <a:lnSpc>
          <a:spcPct val="90000"/>
        </a:lnSpc>
        <a:spcBef>
          <a:spcPts val="1000"/>
        </a:spcBef>
        <a:spcAft>
          <a:spcPts val="1600"/>
        </a:spcAft>
        <a:buClr>
          <a:schemeClr val="accent5"/>
        </a:buClr>
        <a:buSzPct val="120000"/>
        <a:buFont typeface="Arial" panose="020B0604020202020204" pitchFamily="34" charset="0"/>
        <a:buChar char="•"/>
        <a:tabLst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774681" indent="-317492" algn="l" defTabSz="914377" rtl="0" eaLnBrk="1" latinLnBrk="0" hangingPunct="1">
        <a:lnSpc>
          <a:spcPct val="90000"/>
        </a:lnSpc>
        <a:spcBef>
          <a:spcPts val="500"/>
        </a:spcBef>
        <a:spcAft>
          <a:spcPts val="1600"/>
        </a:spcAft>
        <a:buClr>
          <a:schemeClr val="accent5"/>
        </a:buClr>
        <a:buSzPct val="120000"/>
        <a:buFont typeface="Arial" panose="020B0604020202020204" pitchFamily="34" charset="0"/>
        <a:buChar char="•"/>
        <a:tabLst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233986" indent="-319609" algn="l" defTabSz="914377" rtl="0" eaLnBrk="1" latinLnBrk="0" hangingPunct="1">
        <a:lnSpc>
          <a:spcPct val="90000"/>
        </a:lnSpc>
        <a:spcBef>
          <a:spcPts val="500"/>
        </a:spcBef>
        <a:spcAft>
          <a:spcPts val="1600"/>
        </a:spcAft>
        <a:buClr>
          <a:schemeClr val="accent5"/>
        </a:buClr>
        <a:buSzPct val="120000"/>
        <a:buFont typeface="Arial" panose="020B0604020202020204" pitchFamily="34" charset="0"/>
        <a:buChar char="•"/>
        <a:tabLst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76358" indent="-300559" algn="l" defTabSz="914377" rtl="0" eaLnBrk="1" latinLnBrk="0" hangingPunct="1">
        <a:lnSpc>
          <a:spcPct val="90000"/>
        </a:lnSpc>
        <a:spcBef>
          <a:spcPts val="500"/>
        </a:spcBef>
        <a:spcAft>
          <a:spcPts val="1600"/>
        </a:spcAft>
        <a:buClr>
          <a:schemeClr val="accent5"/>
        </a:buClr>
        <a:buSzPct val="120000"/>
        <a:buFont typeface="Arial" panose="020B0604020202020204" pitchFamily="34" charset="0"/>
        <a:buChar char="•"/>
        <a:tabLst/>
        <a:defRPr sz="2133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spcAft>
          <a:spcPts val="1600"/>
        </a:spcAft>
        <a:buClr>
          <a:schemeClr val="accent5"/>
        </a:buClr>
        <a:buSzPct val="120000"/>
        <a:buFont typeface="Arial" panose="020B0604020202020204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tif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29.tiff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gi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eg"/><Relationship Id="rId3" Type="http://schemas.openxmlformats.org/officeDocument/2006/relationships/image" Target="../media/image33.png"/><Relationship Id="rId7" Type="http://schemas.openxmlformats.org/officeDocument/2006/relationships/image" Target="../media/image36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jpeg"/><Relationship Id="rId11" Type="http://schemas.openxmlformats.org/officeDocument/2006/relationships/image" Target="../media/image40.tiff"/><Relationship Id="rId5" Type="http://schemas.openxmlformats.org/officeDocument/2006/relationships/image" Target="../media/image34.png"/><Relationship Id="rId10" Type="http://schemas.openxmlformats.org/officeDocument/2006/relationships/image" Target="../media/image39.tiff"/><Relationship Id="rId4" Type="http://schemas.microsoft.com/office/2007/relationships/hdphoto" Target="../media/hdphoto1.wdp"/><Relationship Id="rId9" Type="http://schemas.openxmlformats.org/officeDocument/2006/relationships/image" Target="../media/image38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AB2361-61EE-501B-9C82-66123C05E2A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HIV Vaccines in 2026 and Beyond: </a:t>
            </a:r>
            <a:br>
              <a:rPr lang="en-US"/>
            </a:br>
            <a:r>
              <a:rPr lang="en-US"/>
              <a:t>Promise and Persistence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8E43089-C120-FAC7-CD7D-077B4B2F98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50980" y="3006969"/>
            <a:ext cx="6672002" cy="2971801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/>
              <a:t>Katharine J. Bar, MD</a:t>
            </a:r>
          </a:p>
          <a:p>
            <a:pPr>
              <a:spcBef>
                <a:spcPts val="0"/>
              </a:spcBef>
            </a:pPr>
            <a:r>
              <a:rPr lang="en-US" sz="3200" b="0"/>
              <a:t>Associate Professor of Medicine</a:t>
            </a:r>
          </a:p>
          <a:p>
            <a:pPr>
              <a:spcBef>
                <a:spcPts val="0"/>
              </a:spcBef>
            </a:pPr>
            <a:r>
              <a:rPr lang="en-US" sz="3200" b="0"/>
              <a:t>Division of Infectious Diseases</a:t>
            </a:r>
          </a:p>
          <a:p>
            <a:pPr>
              <a:spcBef>
                <a:spcPts val="0"/>
              </a:spcBef>
            </a:pPr>
            <a:r>
              <a:rPr lang="en-US" sz="3200" b="0"/>
              <a:t>University of Pennsylvania</a:t>
            </a:r>
          </a:p>
          <a:p>
            <a:pPr>
              <a:spcBef>
                <a:spcPts val="0"/>
              </a:spcBef>
            </a:pPr>
            <a:r>
              <a:rPr lang="en-US" sz="3200" b="0"/>
              <a:t>Philadelphia, PA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AE01537-9F59-314E-61F5-EEAEE27DCB3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974690" y="3006970"/>
            <a:ext cx="2960457" cy="2971800"/>
          </a:xfrm>
          <a:prstGeom prst="rect">
            <a:avLst/>
          </a:prstGeom>
          <a:ln w="57150">
            <a:solidFill>
              <a:srgbClr val="7CA295"/>
            </a:solidFill>
          </a:ln>
        </p:spPr>
      </p:pic>
    </p:spTree>
    <p:extLst>
      <p:ext uri="{BB962C8B-B14F-4D97-AF65-F5344CB8AC3E}">
        <p14:creationId xmlns:p14="http://schemas.microsoft.com/office/powerpoint/2010/main" val="16666172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B3A285-730C-FFF1-D308-E496B84786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/>
              <a:t>Financial Relationships With Ineligible Companies (Formerly Described as Commercial Interests by the ACCME) Within the Last 2 Years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7B345DF-E910-0DB3-E4F7-E2E34C0DFB6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0184" y="1753386"/>
            <a:ext cx="11272013" cy="4734199"/>
          </a:xfrm>
        </p:spPr>
        <p:txBody>
          <a:bodyPr/>
          <a:lstStyle/>
          <a:p>
            <a:pPr marL="0" indent="0">
              <a:buNone/>
            </a:pPr>
            <a:endParaRPr lang="en-US" sz="3200"/>
          </a:p>
          <a:p>
            <a:pPr marL="0" indent="0">
              <a:buNone/>
            </a:pPr>
            <a:r>
              <a:rPr lang="en-US" sz="3200"/>
              <a:t>Dr Bar reported serving as a consultant for ViiV Healthcare, Merck &amp; Co, Inc, and AbbVie, Inc. (Updated November 11, 2025)</a:t>
            </a:r>
            <a:endParaRPr lang="en-US" sz="3200">
              <a:cs typeface="Arial"/>
            </a:endParaRPr>
          </a:p>
          <a:p>
            <a:pPr marL="0" indent="0">
              <a:buNone/>
            </a:pPr>
            <a:endParaRPr lang="en-US" sz="3200"/>
          </a:p>
        </p:txBody>
      </p:sp>
    </p:spTree>
    <p:extLst>
      <p:ext uri="{BB962C8B-B14F-4D97-AF65-F5344CB8AC3E}">
        <p14:creationId xmlns:p14="http://schemas.microsoft.com/office/powerpoint/2010/main" val="4874041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5E4C9A-8D09-E991-DE5E-6009DBBBFD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Learning Objectives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98171B-32E1-B557-7D64-F362B99870F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/>
              <a:t>After attending this presentation, learners will be able to:</a:t>
            </a:r>
          </a:p>
          <a:p>
            <a:pPr lvl="1"/>
            <a:r>
              <a:rPr lang="en-US" sz="2800"/>
              <a:t>Describe the rationale for pursuing preventative and therapeutic HIV vaccines</a:t>
            </a:r>
          </a:p>
          <a:p>
            <a:pPr lvl="1"/>
            <a:r>
              <a:rPr lang="en-US" sz="2800"/>
              <a:t>Characterize the germline targeting approach that is currently being developed to induce broadly neutralizing antibodies by vaccination</a:t>
            </a:r>
          </a:p>
          <a:p>
            <a:pPr lvl="1"/>
            <a:r>
              <a:rPr lang="en-US" sz="2800"/>
              <a:t>Describe the strategy of conserved T-cell epitope vaccines</a:t>
            </a:r>
          </a:p>
        </p:txBody>
      </p:sp>
    </p:spTree>
    <p:extLst>
      <p:ext uri="{BB962C8B-B14F-4D97-AF65-F5344CB8AC3E}">
        <p14:creationId xmlns:p14="http://schemas.microsoft.com/office/powerpoint/2010/main" val="36893844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96366D-B978-2B0D-154A-F1677695E1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/>
              <a:t>Why pursue an HIV vaccine?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9AC0F2C-7BC6-2EB6-F217-2864930D7A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628" y="2246481"/>
            <a:ext cx="2963567" cy="1954236"/>
          </a:xfrm>
          <a:prstGeom prst="rect">
            <a:avLst/>
          </a:prstGeom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F05F45F1-1B19-4053-B561-E60B0A5B12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489" y="4382814"/>
            <a:ext cx="3196706" cy="1507087"/>
          </a:xfrm>
        </p:spPr>
        <p:txBody>
          <a:bodyPr>
            <a:normAutofit fontScale="92500"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en-US" sz="3900" b="1"/>
              <a:t>HIV Vaccine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sz="2200"/>
              <a:t> long considered essential for epidemic control</a:t>
            </a:r>
            <a:endParaRPr lang="en-US" sz="2200" b="1">
              <a:solidFill>
                <a:srgbClr val="FF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9F51AFC-557C-B8EB-0481-186A3C8F727C}"/>
              </a:ext>
            </a:extLst>
          </p:cNvPr>
          <p:cNvSpPr txBox="1"/>
          <p:nvPr/>
        </p:nvSpPr>
        <p:spPr>
          <a:xfrm>
            <a:off x="1920240" y="6254095"/>
            <a:ext cx="101701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>
                <a:latin typeface="Arial"/>
                <a:cs typeface="Arial"/>
              </a:rPr>
              <a:t>Harmon </a:t>
            </a:r>
            <a:r>
              <a:rPr lang="en-US" sz="1200" err="1">
                <a:latin typeface="Arial"/>
                <a:cs typeface="Arial"/>
              </a:rPr>
              <a:t>PLoS</a:t>
            </a:r>
            <a:r>
              <a:rPr lang="en-US" sz="1200">
                <a:latin typeface="Arial"/>
                <a:cs typeface="Arial"/>
              </a:rPr>
              <a:t> One 2016; Plotkin Clin and Vac </a:t>
            </a:r>
            <a:r>
              <a:rPr lang="en-US" sz="1200" err="1">
                <a:latin typeface="Arial"/>
                <a:cs typeface="Arial"/>
              </a:rPr>
              <a:t>Immuno</a:t>
            </a:r>
            <a:r>
              <a:rPr lang="en-US" sz="1200">
                <a:latin typeface="Arial"/>
                <a:cs typeface="Arial"/>
              </a:rPr>
              <a:t> 2010; Walker Sci Rep 2019; Bailey JCI Insight 2017; Osburn Gastroenterology 2010; Osburn Hepatology 2014; Dowd Gastroenterology 2014; Pestka PNAS 2007; Lavallette JVI 2015; Law Nat Med 2008; Keck Hepatology 2016; Bukh JVI 2015; de Jong STM 2014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FE483F7-1044-C845-1C0F-87867B6DA9D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52667"/>
          <a:stretch>
            <a:fillRect/>
          </a:stretch>
        </p:blipFill>
        <p:spPr>
          <a:xfrm>
            <a:off x="4259053" y="1474763"/>
            <a:ext cx="4002083" cy="3333719"/>
          </a:xfrm>
          <a:prstGeom prst="rect">
            <a:avLst/>
          </a:prstGeom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E82CC72A-66B1-49C7-B563-DF1B91D8C9BA}"/>
              </a:ext>
            </a:extLst>
          </p:cNvPr>
          <p:cNvSpPr txBox="1">
            <a:spLocks/>
          </p:cNvSpPr>
          <p:nvPr/>
        </p:nvSpPr>
        <p:spPr>
          <a:xfrm>
            <a:off x="3878316" y="5172676"/>
            <a:ext cx="8212083" cy="717225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Font typeface="Arial"/>
              <a:buNone/>
            </a:pPr>
            <a:r>
              <a:rPr lang="en-US" sz="2800"/>
              <a:t>Impact of 70% efficacious HIV vaccine on available strategies (IFE) in LMIC, 2015-2070</a:t>
            </a:r>
            <a:endParaRPr lang="en-US" sz="160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4627255-151E-9574-F5AD-F2BCFF8DD48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9446"/>
          <a:stretch>
            <a:fillRect/>
          </a:stretch>
        </p:blipFill>
        <p:spPr>
          <a:xfrm>
            <a:off x="8316353" y="1435858"/>
            <a:ext cx="3656090" cy="333371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59D9337-85EC-0985-2EBC-875DE2399F25}"/>
              </a:ext>
            </a:extLst>
          </p:cNvPr>
          <p:cNvSpPr txBox="1"/>
          <p:nvPr/>
        </p:nvSpPr>
        <p:spPr>
          <a:xfrm>
            <a:off x="0" y="6577260"/>
            <a:ext cx="12909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/>
              <a:t>Slide </a:t>
            </a:r>
            <a:fld id="{18707A20-C7E8-4916-9E41-468323D203B2}" type="slidenum">
              <a:rPr lang="en-US" sz="1200" smtClean="0"/>
              <a:t>4</a:t>
            </a:fld>
            <a:endParaRPr lang="en-US" sz="1200"/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877114A4-818D-263E-4106-27A990746B43}"/>
              </a:ext>
            </a:extLst>
          </p:cNvPr>
          <p:cNvCxnSpPr/>
          <p:nvPr/>
        </p:nvCxnSpPr>
        <p:spPr>
          <a:xfrm>
            <a:off x="8055769" y="2400300"/>
            <a:ext cx="9524" cy="1694257"/>
          </a:xfrm>
          <a:prstGeom prst="straightConnector1">
            <a:avLst/>
          </a:prstGeom>
          <a:ln>
            <a:solidFill>
              <a:srgbClr val="92D05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20FE3940-ED41-06F3-F48A-F19A8FFFC89F}"/>
              </a:ext>
            </a:extLst>
          </p:cNvPr>
          <p:cNvCxnSpPr>
            <a:cxnSpLocks/>
          </p:cNvCxnSpPr>
          <p:nvPr/>
        </p:nvCxnSpPr>
        <p:spPr>
          <a:xfrm>
            <a:off x="7805737" y="3215877"/>
            <a:ext cx="9524" cy="973931"/>
          </a:xfrm>
          <a:prstGeom prst="straightConnector1">
            <a:avLst/>
          </a:prstGeom>
          <a:ln>
            <a:solidFill>
              <a:srgbClr val="FFC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EF9E0918-C0A5-5026-BDAC-B9ACFA2DDCE1}"/>
              </a:ext>
            </a:extLst>
          </p:cNvPr>
          <p:cNvCxnSpPr>
            <a:cxnSpLocks/>
          </p:cNvCxnSpPr>
          <p:nvPr/>
        </p:nvCxnSpPr>
        <p:spPr>
          <a:xfrm>
            <a:off x="7567612" y="3787376"/>
            <a:ext cx="9524" cy="569120"/>
          </a:xfrm>
          <a:prstGeom prst="straightConnector1">
            <a:avLst/>
          </a:prstGeom>
          <a:ln>
            <a:solidFill>
              <a:srgbClr val="9437FF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86587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314D15-A729-9A23-A26D-5C72583B8D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/>
              <a:t>Modern biomedical HIV prevention toolkit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1C35D2D-82D9-3625-7DA2-2DEF181A57C6}"/>
              </a:ext>
            </a:extLst>
          </p:cNvPr>
          <p:cNvSpPr txBox="1"/>
          <p:nvPr/>
        </p:nvSpPr>
        <p:spPr>
          <a:xfrm>
            <a:off x="962497" y="6001357"/>
            <a:ext cx="2867186" cy="646331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>
                <a:latin typeface="Arial" panose="020B0604020202020204" pitchFamily="34" charset="0"/>
                <a:cs typeface="Arial" panose="020B0604020202020204" pitchFamily="34" charset="0"/>
              </a:rPr>
              <a:t>ART - </a:t>
            </a:r>
            <a:r>
              <a:rPr lang="en-US" sz="3600" err="1">
                <a:latin typeface="Arial" panose="020B0604020202020204" pitchFamily="34" charset="0"/>
                <a:cs typeface="Arial" panose="020B0604020202020204" pitchFamily="34" charset="0"/>
              </a:rPr>
              <a:t>TasP</a:t>
            </a:r>
            <a:endParaRPr lang="en-US" sz="3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1E6044C-BFE0-62C6-E71D-9F8EAB34A463}"/>
              </a:ext>
            </a:extLst>
          </p:cNvPr>
          <p:cNvSpPr txBox="1"/>
          <p:nvPr/>
        </p:nvSpPr>
        <p:spPr>
          <a:xfrm>
            <a:off x="7044159" y="6001357"/>
            <a:ext cx="2867186" cy="646331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>
                <a:latin typeface="Arial" panose="020B0604020202020204" pitchFamily="34" charset="0"/>
                <a:cs typeface="Arial" panose="020B0604020202020204" pitchFamily="34" charset="0"/>
              </a:rPr>
              <a:t>ART - </a:t>
            </a:r>
            <a:r>
              <a:rPr lang="en-US" sz="3600" err="1">
                <a:latin typeface="Arial" panose="020B0604020202020204" pitchFamily="34" charset="0"/>
                <a:cs typeface="Arial" panose="020B0604020202020204" pitchFamily="34" charset="0"/>
              </a:rPr>
              <a:t>PrEP</a:t>
            </a:r>
            <a:endParaRPr lang="en-US" sz="3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E46853C-D355-EFE8-F3CE-CECF2147696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2592" r="49151" b="11993"/>
          <a:stretch>
            <a:fillRect/>
          </a:stretch>
        </p:blipFill>
        <p:spPr>
          <a:xfrm>
            <a:off x="6215029" y="1257954"/>
            <a:ext cx="1951806" cy="217104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F18722A-F6DE-6450-D55A-BFA18089F31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9175" t="36133" r="45550" b="46266"/>
          <a:stretch/>
        </p:blipFill>
        <p:spPr>
          <a:xfrm>
            <a:off x="357760" y="4208067"/>
            <a:ext cx="4076660" cy="159679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3D0E038-413D-7516-1981-7B8EF0799E7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1168" r="20676"/>
          <a:stretch/>
        </p:blipFill>
        <p:spPr>
          <a:xfrm>
            <a:off x="1110531" y="1156618"/>
            <a:ext cx="2571117" cy="289991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2A8626E-9D51-9B4F-EC33-04D17F73FC8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9151" t="12592" b="11993"/>
          <a:stretch>
            <a:fillRect/>
          </a:stretch>
        </p:blipFill>
        <p:spPr>
          <a:xfrm>
            <a:off x="8516989" y="1257954"/>
            <a:ext cx="1951805" cy="217104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C0A748B-6B27-5A2E-A812-567E5D02BF8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9039" t="6140" r="18378" b="29852"/>
          <a:stretch>
            <a:fillRect/>
          </a:stretch>
        </p:blipFill>
        <p:spPr>
          <a:xfrm>
            <a:off x="6687547" y="3454986"/>
            <a:ext cx="3277863" cy="192709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F239615-CFD2-1430-C0F7-46459DC99570}"/>
              </a:ext>
            </a:extLst>
          </p:cNvPr>
          <p:cNvSpPr txBox="1"/>
          <p:nvPr/>
        </p:nvSpPr>
        <p:spPr>
          <a:xfrm>
            <a:off x="0" y="6577260"/>
            <a:ext cx="12909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/>
              <a:t>Slide </a:t>
            </a:r>
            <a:fld id="{18707A20-C7E8-4916-9E41-468323D203B2}" type="slidenum">
              <a:rPr lang="en-US" sz="1200" smtClean="0"/>
              <a:t>5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4043916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37A21F-6D7E-97AC-483F-29773558CA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37" y="210312"/>
            <a:ext cx="12148929" cy="749808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Evidence for </a:t>
            </a:r>
            <a:r>
              <a:rPr lang="en-US" b="1" dirty="0" err="1"/>
              <a:t>PrEP</a:t>
            </a:r>
            <a:r>
              <a:rPr lang="en-US" b="1" dirty="0"/>
              <a:t> in population-level prevention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723906-BF31-593B-C3FF-64D70AFD11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42819" y="1167291"/>
            <a:ext cx="10498945" cy="5371911"/>
          </a:xfrm>
        </p:spPr>
        <p:txBody>
          <a:bodyPr vert="horz" lIns="91440" tIns="45720" rIns="91440" bIns="45720" rtlCol="0" anchor="t">
            <a:normAutofit fontScale="85000" lnSpcReduction="10000"/>
          </a:bodyPr>
          <a:lstStyle/>
          <a:p>
            <a:r>
              <a:rPr lang="en-US" dirty="0" err="1"/>
              <a:t>PrEP</a:t>
            </a:r>
            <a:r>
              <a:rPr lang="en-US" dirty="0"/>
              <a:t> associated with decline in population-level HIV incidence in 4 high-resource settings: MSM in UK, Netherlands, Australia, US.</a:t>
            </a:r>
          </a:p>
          <a:p>
            <a:pPr lvl="1"/>
            <a:r>
              <a:rPr lang="en-US" dirty="0"/>
              <a:t>95% viral suppression in PWH, </a:t>
            </a:r>
          </a:p>
          <a:p>
            <a:pPr lvl="1"/>
            <a:r>
              <a:rPr lang="en-US" b="1" dirty="0"/>
              <a:t>66% of </a:t>
            </a:r>
            <a:r>
              <a:rPr lang="en-US" b="1" dirty="0" err="1"/>
              <a:t>PrEP</a:t>
            </a:r>
            <a:r>
              <a:rPr lang="en-US" b="1" dirty="0"/>
              <a:t>-indicated people with </a:t>
            </a:r>
            <a:r>
              <a:rPr lang="en-US" b="1" dirty="0" err="1"/>
              <a:t>PrEP</a:t>
            </a:r>
            <a:r>
              <a:rPr lang="en-US" b="1" dirty="0"/>
              <a:t> coverage</a:t>
            </a:r>
          </a:p>
          <a:p>
            <a:r>
              <a:rPr lang="en-US" dirty="0"/>
              <a:t>Intervention programs in </a:t>
            </a:r>
            <a:r>
              <a:rPr lang="en-US" b="1" dirty="0"/>
              <a:t>LMIC</a:t>
            </a:r>
            <a:r>
              <a:rPr lang="en-US" dirty="0"/>
              <a:t> have not shown community-wide incidence changes</a:t>
            </a:r>
          </a:p>
          <a:p>
            <a:pPr lvl="1"/>
            <a:r>
              <a:rPr lang="en-US" dirty="0"/>
              <a:t>S African cis-women: </a:t>
            </a:r>
            <a:r>
              <a:rPr lang="en-US" b="1" i="1" dirty="0"/>
              <a:t>sustained</a:t>
            </a:r>
            <a:r>
              <a:rPr lang="en-US" dirty="0"/>
              <a:t> </a:t>
            </a:r>
            <a:r>
              <a:rPr lang="en-US" dirty="0" err="1"/>
              <a:t>PrEP</a:t>
            </a:r>
            <a:r>
              <a:rPr lang="en-US" dirty="0"/>
              <a:t> from sexual debut through childbearing years</a:t>
            </a:r>
          </a:p>
          <a:p>
            <a:pPr lvl="2">
              <a:buFont typeface="Wingdings"/>
              <a:buChar char="§"/>
            </a:pPr>
            <a:r>
              <a:rPr lang="en-US" dirty="0"/>
              <a:t>Oral </a:t>
            </a:r>
            <a:r>
              <a:rPr lang="en-US" err="1"/>
              <a:t>PrEP</a:t>
            </a:r>
            <a:r>
              <a:rPr lang="en-US" dirty="0"/>
              <a:t> uptake currently insufficient </a:t>
            </a:r>
          </a:p>
          <a:p>
            <a:pPr lvl="1"/>
            <a:r>
              <a:rPr lang="en-US" dirty="0"/>
              <a:t>High requirements for implementation of LEN as </a:t>
            </a:r>
            <a:r>
              <a:rPr lang="en-US" dirty="0" err="1"/>
              <a:t>PrEP</a:t>
            </a:r>
            <a:r>
              <a:rPr lang="en-US" dirty="0"/>
              <a:t> in high incidence settings</a:t>
            </a:r>
          </a:p>
          <a:p>
            <a:r>
              <a:rPr lang="en-US" b="1" dirty="0"/>
              <a:t>50% HIV diagnoses in those who do not meet </a:t>
            </a:r>
            <a:r>
              <a:rPr lang="en-US" b="1" dirty="0" err="1"/>
              <a:t>PrEP</a:t>
            </a:r>
            <a:r>
              <a:rPr lang="en-US" b="1" dirty="0"/>
              <a:t> criteria</a:t>
            </a:r>
          </a:p>
          <a:p>
            <a:pPr lvl="1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F2F768A-B537-AE04-1455-143FA26C4713}"/>
              </a:ext>
            </a:extLst>
          </p:cNvPr>
          <p:cNvSpPr txBox="1"/>
          <p:nvPr/>
        </p:nvSpPr>
        <p:spPr>
          <a:xfrm>
            <a:off x="6323308" y="6489188"/>
            <a:ext cx="5818457" cy="30777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r"/>
            <a:r>
              <a:rPr lang="en-US" sz="1400" dirty="0">
                <a:latin typeface="Arial"/>
                <a:cs typeface="Arial"/>
              </a:rPr>
              <a:t>Beyrer et al., J Law Med Ethics, 2022; Beyrer, et al., Lancet HIV 2024</a:t>
            </a:r>
            <a:endParaRPr lang="en-US" sz="1400" dirty="0"/>
          </a:p>
        </p:txBody>
      </p:sp>
      <p:sp>
        <p:nvSpPr>
          <p:cNvPr id="5" name="Down Arrow 4">
            <a:extLst>
              <a:ext uri="{FF2B5EF4-FFF2-40B4-BE49-F238E27FC236}">
                <a16:creationId xmlns:a16="http://schemas.microsoft.com/office/drawing/2014/main" id="{9340A3EC-0C72-280B-FB81-8C0750BED025}"/>
              </a:ext>
            </a:extLst>
          </p:cNvPr>
          <p:cNvSpPr/>
          <p:nvPr/>
        </p:nvSpPr>
        <p:spPr>
          <a:xfrm>
            <a:off x="-20667" y="1394847"/>
            <a:ext cx="1864963" cy="4972995"/>
          </a:xfrm>
          <a:prstGeom prst="downArrow">
            <a:avLst/>
          </a:prstGeom>
          <a:solidFill>
            <a:srgbClr val="C0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2918411-23DC-58D7-FBF9-1E18F77BD88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33" t="18792" r="52925" b="27711"/>
          <a:stretch/>
        </p:blipFill>
        <p:spPr>
          <a:xfrm>
            <a:off x="497550" y="1530432"/>
            <a:ext cx="814716" cy="101129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962DBFB-5A5F-C85B-36AD-2F033F1A4F77}"/>
              </a:ext>
            </a:extLst>
          </p:cNvPr>
          <p:cNvSpPr txBox="1"/>
          <p:nvPr/>
        </p:nvSpPr>
        <p:spPr>
          <a:xfrm>
            <a:off x="0" y="6577260"/>
            <a:ext cx="12909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/>
              <a:t>Slide </a:t>
            </a:r>
            <a:fld id="{18707A20-C7E8-4916-9E41-468323D203B2}" type="slidenum">
              <a:rPr lang="en-US" sz="1200" smtClean="0"/>
              <a:t>6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2376742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F019B9-684D-3F5F-502E-5CE760C9E8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983" y="132822"/>
            <a:ext cx="11986781" cy="749808"/>
          </a:xfrm>
        </p:spPr>
        <p:txBody>
          <a:bodyPr>
            <a:noAutofit/>
          </a:bodyPr>
          <a:lstStyle/>
          <a:p>
            <a:r>
              <a:rPr lang="en-US" sz="3200" b="1" err="1"/>
              <a:t>PrEP</a:t>
            </a:r>
            <a:r>
              <a:rPr lang="en-US" sz="3200" b="1"/>
              <a:t> impact by Lifetime HIV Acquisition Probability (LAP)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140808D-9E59-928F-A360-300CDCD822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40284" y="1156362"/>
            <a:ext cx="5455404" cy="5553318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r>
              <a:rPr lang="en-US" b="1" dirty="0">
                <a:solidFill>
                  <a:srgbClr val="FFC000"/>
                </a:solidFill>
              </a:rPr>
              <a:t>High LAP: 30 – 50%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populations of HIV prevention studies: Western MSM; African cis-women</a:t>
            </a:r>
          </a:p>
          <a:p>
            <a:pPr lvl="1"/>
            <a:r>
              <a:rPr lang="en-US" dirty="0"/>
              <a:t>NNT = 33; high impact</a:t>
            </a:r>
          </a:p>
          <a:p>
            <a:r>
              <a:rPr lang="en-US" b="1" dirty="0">
                <a:solidFill>
                  <a:schemeClr val="bg1">
                    <a:lumMod val="49000"/>
                  </a:schemeClr>
                </a:solidFill>
              </a:rPr>
              <a:t>Mid – Low LAP: NNT &gt;200</a:t>
            </a:r>
          </a:p>
          <a:p>
            <a:pPr lvl="1"/>
            <a:r>
              <a:rPr lang="en-US" dirty="0"/>
              <a:t>~50% new infections in those who do NOT meet </a:t>
            </a:r>
            <a:r>
              <a:rPr lang="en-US" dirty="0" err="1"/>
              <a:t>PrEP</a:t>
            </a:r>
            <a:r>
              <a:rPr lang="en-US" dirty="0"/>
              <a:t> criteria</a:t>
            </a:r>
          </a:p>
          <a:p>
            <a:pPr lvl="1"/>
            <a:r>
              <a:rPr lang="en-US" dirty="0"/>
              <a:t>NNT &gt; 200; </a:t>
            </a:r>
            <a:r>
              <a:rPr lang="en-US" i="1" dirty="0"/>
              <a:t>“many millions of individuals with medium-to-low likelihood would need to be sustained on </a:t>
            </a:r>
            <a:r>
              <a:rPr lang="en-US" i="1" dirty="0" err="1"/>
              <a:t>PrEP</a:t>
            </a:r>
            <a:r>
              <a:rPr lang="en-US" i="1" dirty="0"/>
              <a:t> over multiple years to reduce infections at population level”.</a:t>
            </a:r>
          </a:p>
          <a:p>
            <a:pPr lvl="1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467A838-0765-CC84-9AE2-23DA14DEAAEC}"/>
              </a:ext>
            </a:extLst>
          </p:cNvPr>
          <p:cNvSpPr txBox="1"/>
          <p:nvPr/>
        </p:nvSpPr>
        <p:spPr>
          <a:xfrm>
            <a:off x="7317782" y="6489188"/>
            <a:ext cx="482398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400">
                <a:latin typeface="Arial"/>
                <a:cs typeface="Arial"/>
              </a:rPr>
              <a:t>Beyrer, et al.,  Lancet HIV 2024</a:t>
            </a:r>
            <a:endParaRPr lang="en-US" sz="140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9FECD3B-B08C-56C8-4F74-AE92418B76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636" y="1156362"/>
            <a:ext cx="6005163" cy="555331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E02D8B0-C314-1440-90FD-D5ABD68F1BE2}"/>
              </a:ext>
            </a:extLst>
          </p:cNvPr>
          <p:cNvSpPr txBox="1"/>
          <p:nvPr/>
        </p:nvSpPr>
        <p:spPr>
          <a:xfrm>
            <a:off x="0" y="6577260"/>
            <a:ext cx="12909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/>
              <a:t>Slide </a:t>
            </a:r>
            <a:fld id="{18707A20-C7E8-4916-9E41-468323D203B2}" type="slidenum">
              <a:rPr lang="en-US" sz="1200" smtClean="0"/>
              <a:t>7</a:t>
            </a:fld>
            <a:endParaRPr lang="en-US" sz="120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F80A6D7-22EF-B49C-18A9-EA2F990D418C}"/>
              </a:ext>
            </a:extLst>
          </p:cNvPr>
          <p:cNvSpPr/>
          <p:nvPr/>
        </p:nvSpPr>
        <p:spPr>
          <a:xfrm>
            <a:off x="1610943" y="1712844"/>
            <a:ext cx="4913895" cy="48207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4076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4CDD70-D549-7C4D-AB98-D6EF653282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1601"/>
            <a:ext cx="10515600" cy="862520"/>
          </a:xfrm>
        </p:spPr>
        <p:txBody>
          <a:bodyPr/>
          <a:lstStyle/>
          <a:p>
            <a:r>
              <a:rPr lang="en-US" b="1"/>
              <a:t>Why pursue HIV cure?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FC7212-DB58-AD4B-8846-F1F411F924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700" y="1163122"/>
            <a:ext cx="6977423" cy="5602514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ART is a modern miracle…with early diagnosis and continued treatment, PWH live long, healthy lives.</a:t>
            </a:r>
          </a:p>
          <a:p>
            <a:r>
              <a:rPr lang="en-US" dirty="0"/>
              <a:t>But, </a:t>
            </a:r>
          </a:p>
          <a:p>
            <a:pPr lvl="1"/>
            <a:r>
              <a:rPr lang="en-US" dirty="0"/>
              <a:t>Stigma, Cost, Insecure access, Toxicity, Required adherence</a:t>
            </a:r>
          </a:p>
          <a:p>
            <a:pPr lvl="1"/>
            <a:r>
              <a:rPr lang="en-US" dirty="0"/>
              <a:t>Community of PWH strongly support</a:t>
            </a:r>
          </a:p>
          <a:p>
            <a:r>
              <a:rPr lang="en-US" b="1" dirty="0"/>
              <a:t>Cure is scientific priority</a:t>
            </a:r>
          </a:p>
          <a:p>
            <a:pPr lvl="1"/>
            <a:r>
              <a:rPr lang="en-US" i="1" dirty="0"/>
              <a:t>Therapeutic vaccine is key component of HIV cure</a:t>
            </a:r>
            <a:endParaRPr lang="en-US"/>
          </a:p>
          <a:p>
            <a:endParaRPr lang="en-US"/>
          </a:p>
          <a:p>
            <a:pPr marL="457200" lvl="1" indent="0">
              <a:buNone/>
            </a:pPr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8923144-2C35-6C4E-A7BD-E2638C69E5C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1168" r="20676"/>
          <a:stretch/>
        </p:blipFill>
        <p:spPr>
          <a:xfrm>
            <a:off x="7244123" y="1378267"/>
            <a:ext cx="4600100" cy="518836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11F60AA-4288-3BB0-C462-E721ED1580D7}"/>
              </a:ext>
            </a:extLst>
          </p:cNvPr>
          <p:cNvSpPr txBox="1"/>
          <p:nvPr/>
        </p:nvSpPr>
        <p:spPr>
          <a:xfrm>
            <a:off x="0" y="6577260"/>
            <a:ext cx="12909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/>
              <a:t>Slide </a:t>
            </a:r>
            <a:fld id="{18707A20-C7E8-4916-9E41-468323D203B2}" type="slidenum">
              <a:rPr lang="en-US" sz="1200" smtClean="0"/>
              <a:t>8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3603363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459F97-8FCF-171B-7C17-FB0ADB3D46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/>
              <a:t>Preventive HIV Vaccine &amp; HIV Cure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F42DB1-C4F4-10C4-5C31-63AD10798D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4649492"/>
            <a:ext cx="10972800" cy="1785260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r>
              <a:rPr lang="en-US" dirty="0"/>
              <a:t>Goal: “One-shot” vaccine or cure intervention that does not require continued access to </a:t>
            </a:r>
            <a:r>
              <a:rPr lang="en-US" dirty="0" err="1"/>
              <a:t>PrEP</a:t>
            </a:r>
            <a:r>
              <a:rPr lang="en-US" dirty="0"/>
              <a:t> or ART</a:t>
            </a:r>
          </a:p>
          <a:p>
            <a:pPr lvl="1"/>
            <a:r>
              <a:rPr lang="en-US" dirty="0"/>
              <a:t>Lessons dependence on uncertain HIV infrastructure, healthcare systems, political will.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23D113B-618F-1C9D-DFDC-0228532321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201" y="1342047"/>
            <a:ext cx="4921544" cy="275606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4A59EF9-75FC-4C75-B00A-A61FFCCA81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4271" y="1342048"/>
            <a:ext cx="4888734" cy="275606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2535297-C8BA-855C-E593-F86823569881}"/>
              </a:ext>
            </a:extLst>
          </p:cNvPr>
          <p:cNvSpPr txBox="1"/>
          <p:nvPr/>
        </p:nvSpPr>
        <p:spPr>
          <a:xfrm>
            <a:off x="0" y="6577260"/>
            <a:ext cx="12909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/>
              <a:t>Slide </a:t>
            </a:r>
            <a:fld id="{18707A20-C7E8-4916-9E41-468323D203B2}" type="slidenum">
              <a:rPr lang="en-US" sz="1200" smtClean="0"/>
              <a:t>9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16954384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70329A-5C1B-DC4B-195F-441BC545F8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/>
              <a:t> Vaccine Strategies – new approaches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C0393D-E22E-C52D-7AF4-5D4ECC2D60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0500" y="5650992"/>
            <a:ext cx="5655280" cy="749808"/>
          </a:xfrm>
          <a:ln w="25400">
            <a:solidFill>
              <a:schemeClr val="tx1"/>
            </a:solidFill>
          </a:ln>
        </p:spPr>
        <p:txBody>
          <a:bodyPr/>
          <a:lstStyle/>
          <a:p>
            <a:pPr marL="0" indent="0" algn="ctr">
              <a:buNone/>
            </a:pPr>
            <a:r>
              <a:rPr lang="en-US" b="1">
                <a:solidFill>
                  <a:srgbClr val="0D0AC0"/>
                </a:solidFill>
              </a:rPr>
              <a:t>Antibody vaccine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3EC65CD9-4CF1-3217-8652-47C2D57617AF}"/>
              </a:ext>
            </a:extLst>
          </p:cNvPr>
          <p:cNvSpPr txBox="1">
            <a:spLocks/>
          </p:cNvSpPr>
          <p:nvPr/>
        </p:nvSpPr>
        <p:spPr>
          <a:xfrm>
            <a:off x="6333642" y="5650992"/>
            <a:ext cx="5655280" cy="749808"/>
          </a:xfrm>
          <a:prstGeom prst="rect">
            <a:avLst/>
          </a:prstGeom>
          <a:ln w="2540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b="1">
                <a:solidFill>
                  <a:srgbClr val="C00000"/>
                </a:solidFill>
              </a:rPr>
              <a:t>Cellular vaccine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FB18DF7-C2EA-D2CE-933C-98F96A684756}"/>
              </a:ext>
            </a:extLst>
          </p:cNvPr>
          <p:cNvSpPr txBox="1">
            <a:spLocks/>
          </p:cNvSpPr>
          <p:nvPr/>
        </p:nvSpPr>
        <p:spPr>
          <a:xfrm>
            <a:off x="203080" y="3463144"/>
            <a:ext cx="5655280" cy="2058125"/>
          </a:xfrm>
          <a:prstGeom prst="rect">
            <a:avLst/>
          </a:prstGeom>
          <a:ln w="25400"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850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</a:pPr>
            <a:r>
              <a:rPr lang="en-US" b="1"/>
              <a:t>Past: </a:t>
            </a:r>
            <a:r>
              <a:rPr lang="en-US"/>
              <a:t>Strain-specific neutralizing or non-neutralizing Antibodies</a:t>
            </a:r>
          </a:p>
          <a:p>
            <a:r>
              <a:rPr lang="en-US"/>
              <a:t>RV144 – 33% efficacy in low-incidence population</a:t>
            </a:r>
          </a:p>
          <a:p>
            <a:r>
              <a:rPr lang="en-US"/>
              <a:t>All others – no efficacy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82E97C11-55D4-9F3A-1D7F-02B2E5FB7C50}"/>
              </a:ext>
            </a:extLst>
          </p:cNvPr>
          <p:cNvSpPr txBox="1">
            <a:spLocks/>
          </p:cNvSpPr>
          <p:nvPr/>
        </p:nvSpPr>
        <p:spPr>
          <a:xfrm>
            <a:off x="6333640" y="3463143"/>
            <a:ext cx="5655280" cy="2058125"/>
          </a:xfrm>
          <a:prstGeom prst="rect">
            <a:avLst/>
          </a:prstGeom>
          <a:ln w="25400"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85000"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</a:pPr>
            <a:r>
              <a:rPr lang="en-US" b="1"/>
              <a:t>Past: </a:t>
            </a:r>
            <a:r>
              <a:rPr lang="en-US"/>
              <a:t>CD8 T cells to whole proteins</a:t>
            </a:r>
          </a:p>
          <a:p>
            <a:r>
              <a:rPr lang="en-US"/>
              <a:t>STEP – possible enhancement of acquisition </a:t>
            </a:r>
          </a:p>
          <a:p>
            <a:r>
              <a:rPr lang="en-US"/>
              <a:t>All others – no efficacy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515C002-F859-AF22-6802-9E033B0036D5}"/>
              </a:ext>
            </a:extLst>
          </p:cNvPr>
          <p:cNvSpPr txBox="1">
            <a:spLocks/>
          </p:cNvSpPr>
          <p:nvPr/>
        </p:nvSpPr>
        <p:spPr>
          <a:xfrm>
            <a:off x="200500" y="1275298"/>
            <a:ext cx="5655280" cy="2058125"/>
          </a:xfrm>
          <a:prstGeom prst="rect">
            <a:avLst/>
          </a:prstGeom>
          <a:ln w="25400"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850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b="1"/>
              <a:t>Now: </a:t>
            </a:r>
          </a:p>
          <a:p>
            <a:r>
              <a:rPr lang="en-US"/>
              <a:t>AMP: Proof-of-concept for </a:t>
            </a:r>
            <a:r>
              <a:rPr lang="en-US" err="1"/>
              <a:t>bnAb</a:t>
            </a:r>
            <a:endParaRPr lang="en-US"/>
          </a:p>
          <a:p>
            <a:r>
              <a:rPr lang="en-US"/>
              <a:t>Phase 1: Germline-targeting immunogens can prime B cell lineages 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8C53B7AA-2F85-1322-45ED-AB799828707F}"/>
              </a:ext>
            </a:extLst>
          </p:cNvPr>
          <p:cNvSpPr txBox="1">
            <a:spLocks/>
          </p:cNvSpPr>
          <p:nvPr/>
        </p:nvSpPr>
        <p:spPr>
          <a:xfrm>
            <a:off x="6331060" y="1275297"/>
            <a:ext cx="5655280" cy="2058125"/>
          </a:xfrm>
          <a:prstGeom prst="rect">
            <a:avLst/>
          </a:prstGeom>
          <a:ln w="25400"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b="1"/>
              <a:t>Now: </a:t>
            </a:r>
          </a:p>
          <a:p>
            <a:r>
              <a:rPr lang="en-US"/>
              <a:t>In trials: networked or mosaic epitopes to focus responses </a:t>
            </a:r>
          </a:p>
          <a:p>
            <a:r>
              <a:rPr lang="en-US"/>
              <a:t>Combination immunotherapy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395634A-3615-4DCA-974D-6D195D3748DE}"/>
              </a:ext>
            </a:extLst>
          </p:cNvPr>
          <p:cNvSpPr txBox="1"/>
          <p:nvPr/>
        </p:nvSpPr>
        <p:spPr>
          <a:xfrm>
            <a:off x="0" y="6577260"/>
            <a:ext cx="12909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/>
              <a:t>Slide </a:t>
            </a:r>
            <a:fld id="{18707A20-C7E8-4916-9E41-468323D203B2}" type="slidenum">
              <a:rPr lang="en-US" sz="1200" smtClean="0"/>
              <a:t>10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2006496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048C234-3CC3-8A1E-4976-4DE369D0D51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>
                <a:solidFill>
                  <a:srgbClr val="0D0AC0"/>
                </a:solidFill>
              </a:rPr>
              <a:t>Antibody vaccine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F8BE550-DD74-DA99-3475-7A197C9E2C28}"/>
              </a:ext>
            </a:extLst>
          </p:cNvPr>
          <p:cNvSpPr txBox="1"/>
          <p:nvPr/>
        </p:nvSpPr>
        <p:spPr>
          <a:xfrm>
            <a:off x="0" y="6577260"/>
            <a:ext cx="12909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/>
              <a:t>Slide </a:t>
            </a:r>
            <a:fld id="{18707A20-C7E8-4916-9E41-468323D203B2}" type="slidenum">
              <a:rPr lang="en-US" sz="1200" smtClean="0"/>
              <a:t>11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6321282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FC14BF-7DAF-CC43-ADF0-90A48831FA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/>
              <a:t>HIV Prevention: NHP data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9876924-2332-4D48-8759-4A4934390E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03376" y="1270120"/>
            <a:ext cx="6400134" cy="5377568"/>
          </a:xfrm>
        </p:spPr>
        <p:txBody>
          <a:bodyPr>
            <a:normAutofit fontScale="92500"/>
          </a:bodyPr>
          <a:lstStyle/>
          <a:p>
            <a:r>
              <a:rPr lang="en-US" b="1"/>
              <a:t>NHP challenge studies consistently show </a:t>
            </a:r>
            <a:r>
              <a:rPr lang="en-US" b="1" err="1"/>
              <a:t>bnAbs</a:t>
            </a:r>
            <a:r>
              <a:rPr lang="en-US" b="1"/>
              <a:t> confer protection vs. SHIV challenge</a:t>
            </a:r>
          </a:p>
          <a:p>
            <a:endParaRPr lang="en-US" sz="1100" b="1"/>
          </a:p>
          <a:p>
            <a:r>
              <a:rPr lang="en-US"/>
              <a:t>Meta-analysis of single </a:t>
            </a:r>
            <a:r>
              <a:rPr lang="en-US" err="1"/>
              <a:t>bnAbs</a:t>
            </a:r>
            <a:r>
              <a:rPr lang="en-US"/>
              <a:t> vs. mucosal SHIV challenge in 274 RM, 16 </a:t>
            </a:r>
            <a:r>
              <a:rPr lang="en-US" err="1"/>
              <a:t>bnAbs</a:t>
            </a:r>
            <a:r>
              <a:rPr lang="en-US"/>
              <a:t>, 18 studies</a:t>
            </a:r>
          </a:p>
          <a:p>
            <a:endParaRPr lang="en-US" sz="1100"/>
          </a:p>
          <a:p>
            <a:r>
              <a:rPr lang="en-US"/>
              <a:t>Serum-Neutralizing Antibody Titer (ID50) correlates with protection</a:t>
            </a:r>
          </a:p>
          <a:p>
            <a:pPr lvl="1"/>
            <a:r>
              <a:rPr lang="en-US"/>
              <a:t>Higher titers required for efficacious protection</a:t>
            </a:r>
          </a:p>
        </p:txBody>
      </p:sp>
      <p:pic>
        <p:nvPicPr>
          <p:cNvPr id="4" name="Main graphic">
            <a:extLst>
              <a:ext uri="{FF2B5EF4-FFF2-40B4-BE49-F238E27FC236}">
                <a16:creationId xmlns:a16="http://schemas.microsoft.com/office/drawing/2014/main" id="{7592E96D-777F-5149-829A-699553FEA4C8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439041" y="1270120"/>
            <a:ext cx="4984200" cy="4984200"/>
          </a:xfrm>
          <a:prstGeom prst="rect">
            <a:avLst/>
          </a:prstGeom>
          <a:ln>
            <a:noFill/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D04736E-6AFD-B447-A6C5-CA13BA946B2F}"/>
              </a:ext>
            </a:extLst>
          </p:cNvPr>
          <p:cNvSpPr txBox="1"/>
          <p:nvPr/>
        </p:nvSpPr>
        <p:spPr>
          <a:xfrm>
            <a:off x="10024799" y="6493798"/>
            <a:ext cx="20098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err="1">
                <a:latin typeface="Arial" panose="020B0604020202020204" pitchFamily="34" charset="0"/>
                <a:cs typeface="Arial" panose="020B0604020202020204" pitchFamily="34" charset="0"/>
              </a:rPr>
              <a:t>Pegu</a:t>
            </a:r>
            <a:r>
              <a:rPr lang="en-US" sz="1400">
                <a:latin typeface="Arial" panose="020B0604020202020204" pitchFamily="34" charset="0"/>
                <a:cs typeface="Arial" panose="020B0604020202020204" pitchFamily="34" charset="0"/>
              </a:rPr>
              <a:t> CHM 2019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D2A2418-3B71-A71B-552D-DD5B547F228D}"/>
              </a:ext>
            </a:extLst>
          </p:cNvPr>
          <p:cNvSpPr txBox="1"/>
          <p:nvPr/>
        </p:nvSpPr>
        <p:spPr>
          <a:xfrm>
            <a:off x="0" y="6577260"/>
            <a:ext cx="12909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/>
              <a:t>Slide </a:t>
            </a:r>
            <a:fld id="{18707A20-C7E8-4916-9E41-468323D203B2}" type="slidenum">
              <a:rPr lang="en-US" sz="1200" smtClean="0"/>
              <a:t>12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567461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58C199-54A0-EA45-B7A0-05DE4F40D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/>
              <a:t>HIV Prevention: AMP Trial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D580DED-1CB0-BF44-80B8-E2CFD1154E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291291"/>
            <a:ext cx="3943350" cy="5566709"/>
          </a:xfrm>
        </p:spPr>
        <p:txBody>
          <a:bodyPr>
            <a:normAutofit fontScale="85000" lnSpcReduction="20000"/>
          </a:bodyPr>
          <a:lstStyle/>
          <a:p>
            <a:r>
              <a:rPr lang="en-US"/>
              <a:t>4623 participants</a:t>
            </a:r>
          </a:p>
          <a:p>
            <a:pPr lvl="1"/>
            <a:r>
              <a:rPr lang="en-US"/>
              <a:t>MSM/TGW in Americas; Women in Africa</a:t>
            </a:r>
          </a:p>
          <a:p>
            <a:r>
              <a:rPr lang="en-US"/>
              <a:t>VRC01 at 10 &amp; 30 mg/kg, vs. placebo; monthly X 20 doses</a:t>
            </a:r>
          </a:p>
          <a:p>
            <a:endParaRPr lang="en-US"/>
          </a:p>
          <a:p>
            <a:r>
              <a:rPr lang="en-US" b="1"/>
              <a:t>No significant overall protection</a:t>
            </a:r>
            <a:r>
              <a:rPr lang="en-US"/>
              <a:t>:</a:t>
            </a:r>
          </a:p>
          <a:p>
            <a:pPr lvl="1"/>
            <a:r>
              <a:rPr lang="en-US" b="1"/>
              <a:t>2.35</a:t>
            </a:r>
            <a:r>
              <a:rPr lang="en-US"/>
              <a:t> (VRC01) vs. </a:t>
            </a:r>
            <a:r>
              <a:rPr lang="en-US" b="1"/>
              <a:t>2.98</a:t>
            </a:r>
            <a:r>
              <a:rPr lang="en-US"/>
              <a:t> (placebo) annual incidence</a:t>
            </a:r>
          </a:p>
          <a:p>
            <a:pPr lvl="1"/>
            <a:r>
              <a:rPr lang="en-US"/>
              <a:t>Prevention efficacy: 26.6 (95% CI: -11.7 to 51.8), p=0.15</a:t>
            </a:r>
          </a:p>
          <a:p>
            <a:pPr lvl="1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6F4D04D-0652-4D4F-9025-F7384A45E3E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68445"/>
          <a:stretch/>
        </p:blipFill>
        <p:spPr>
          <a:xfrm>
            <a:off x="3985393" y="1279332"/>
            <a:ext cx="8148701" cy="204347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E126FB6-F155-3F45-9900-3A5FF30C909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5111"/>
          <a:stretch/>
        </p:blipFill>
        <p:spPr>
          <a:xfrm>
            <a:off x="3985394" y="3322811"/>
            <a:ext cx="8130768" cy="2901008"/>
          </a:xfrm>
          <a:prstGeom prst="rect">
            <a:avLst/>
          </a:prstGeom>
        </p:spPr>
      </p:pic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C9A54BF2-1272-3248-82B3-0E4EAD871171}"/>
              </a:ext>
            </a:extLst>
          </p:cNvPr>
          <p:cNvSpPr/>
          <p:nvPr/>
        </p:nvSpPr>
        <p:spPr>
          <a:xfrm>
            <a:off x="4014635" y="5205551"/>
            <a:ext cx="8072285" cy="1018268"/>
          </a:xfrm>
          <a:prstGeom prst="roundRect">
            <a:avLst/>
          </a:prstGeom>
          <a:noFill/>
          <a:ln w="38100">
            <a:solidFill>
              <a:srgbClr val="FF26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1498F81-0A76-5DE3-F4FA-BEB96D52837F}"/>
              </a:ext>
            </a:extLst>
          </p:cNvPr>
          <p:cNvSpPr txBox="1"/>
          <p:nvPr/>
        </p:nvSpPr>
        <p:spPr>
          <a:xfrm>
            <a:off x="9952248" y="6463022"/>
            <a:ext cx="21396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>
                <a:latin typeface="Arial" panose="020B0604020202020204" pitchFamily="34" charset="0"/>
                <a:cs typeface="Arial" panose="020B0604020202020204" pitchFamily="34" charset="0"/>
              </a:rPr>
              <a:t>Corey et al, NEJM 2021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85FF8D9-7D98-A7A1-9B74-81C3BCE58373}"/>
              </a:ext>
            </a:extLst>
          </p:cNvPr>
          <p:cNvSpPr txBox="1"/>
          <p:nvPr/>
        </p:nvSpPr>
        <p:spPr>
          <a:xfrm>
            <a:off x="0" y="6577260"/>
            <a:ext cx="12909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/>
              <a:t>Slide </a:t>
            </a:r>
            <a:fld id="{18707A20-C7E8-4916-9E41-468323D203B2}" type="slidenum">
              <a:rPr lang="en-US" sz="1200" smtClean="0"/>
              <a:t>13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867482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3E72F2-D07D-B244-9C24-3084B263D2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/>
              <a:t>HIV Prevention: AMP Trial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CCDC8D7-DA42-AB4B-821D-2B4CEE8076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8949" y="1142672"/>
            <a:ext cx="7488829" cy="5317069"/>
          </a:xfrm>
          <a:prstGeom prst="rect">
            <a:avLst/>
          </a:prstGeom>
        </p:spPr>
      </p:pic>
      <p:sp>
        <p:nvSpPr>
          <p:cNvPr id="5" name="Content Placeholder 5">
            <a:extLst>
              <a:ext uri="{FF2B5EF4-FFF2-40B4-BE49-F238E27FC236}">
                <a16:creationId xmlns:a16="http://schemas.microsoft.com/office/drawing/2014/main" id="{1A898C17-EF2A-8541-8C7F-3CB5EC4FE4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400" y="1330619"/>
            <a:ext cx="4599763" cy="5317069"/>
          </a:xfrm>
        </p:spPr>
        <p:txBody>
          <a:bodyPr>
            <a:normAutofit fontScale="70000" lnSpcReduction="20000"/>
          </a:bodyPr>
          <a:lstStyle/>
          <a:p>
            <a:r>
              <a:rPr lang="en-US" b="1"/>
              <a:t>Prespecified secondary analyses of inferred sensitive viruses </a:t>
            </a:r>
            <a:r>
              <a:rPr lang="en-US" sz="2800"/>
              <a:t>(IC</a:t>
            </a:r>
            <a:r>
              <a:rPr lang="en-US" sz="2800" baseline="-25000"/>
              <a:t>80</a:t>
            </a:r>
            <a:r>
              <a:rPr lang="en-US" sz="2800"/>
              <a:t> &lt;1 </a:t>
            </a:r>
            <a:r>
              <a:rPr lang="el-GR" sz="2800"/>
              <a:t>μ</a:t>
            </a:r>
            <a:r>
              <a:rPr lang="en-US" sz="2800"/>
              <a:t>g/mL)</a:t>
            </a:r>
            <a:r>
              <a:rPr lang="en-US"/>
              <a:t>:</a:t>
            </a:r>
          </a:p>
          <a:p>
            <a:endParaRPr lang="en-US"/>
          </a:p>
          <a:p>
            <a:r>
              <a:rPr lang="en-US"/>
              <a:t>0.2 (VRC01) vs. 0.86 (placebo) annual incidence</a:t>
            </a:r>
          </a:p>
          <a:p>
            <a:endParaRPr lang="en-US"/>
          </a:p>
          <a:p>
            <a:r>
              <a:rPr lang="en-US"/>
              <a:t>75.4% estimated prevention efficacy, (95% CI, 45.5 to 88.9)</a:t>
            </a:r>
          </a:p>
          <a:p>
            <a:endParaRPr lang="en-US"/>
          </a:p>
          <a:p>
            <a:r>
              <a:rPr lang="en-US" b="1" i="1"/>
              <a:t>Provides optimism that more broad, potent </a:t>
            </a:r>
            <a:r>
              <a:rPr lang="en-US" b="1" i="1" err="1"/>
              <a:t>bnAbs</a:t>
            </a:r>
            <a:r>
              <a:rPr lang="en-US" b="1" i="1"/>
              <a:t> could provide strong protective efficacy vs. “sensitive” viruses</a:t>
            </a:r>
          </a:p>
          <a:p>
            <a:endParaRPr lang="en-US"/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86AF8D55-D291-4300-BA2C-BC8EA9F6F9ED}"/>
              </a:ext>
            </a:extLst>
          </p:cNvPr>
          <p:cNvSpPr/>
          <p:nvPr/>
        </p:nvSpPr>
        <p:spPr>
          <a:xfrm>
            <a:off x="4558949" y="4677103"/>
            <a:ext cx="7488829" cy="588579"/>
          </a:xfrm>
          <a:prstGeom prst="roundRect">
            <a:avLst/>
          </a:prstGeom>
          <a:noFill/>
          <a:ln w="38100">
            <a:solidFill>
              <a:srgbClr val="FF26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F13529B-F2DA-B667-B87C-8A81BC8815BB}"/>
              </a:ext>
            </a:extLst>
          </p:cNvPr>
          <p:cNvSpPr txBox="1"/>
          <p:nvPr/>
        </p:nvSpPr>
        <p:spPr>
          <a:xfrm>
            <a:off x="9952248" y="6527030"/>
            <a:ext cx="21396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>
                <a:latin typeface="Arial" panose="020B0604020202020204" pitchFamily="34" charset="0"/>
                <a:cs typeface="Arial" panose="020B0604020202020204" pitchFamily="34" charset="0"/>
              </a:rPr>
              <a:t>Corey et al, NEJM 2021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C90B57B-D717-EDF9-D956-DF9B635463ED}"/>
              </a:ext>
            </a:extLst>
          </p:cNvPr>
          <p:cNvSpPr txBox="1"/>
          <p:nvPr/>
        </p:nvSpPr>
        <p:spPr>
          <a:xfrm>
            <a:off x="0" y="6577260"/>
            <a:ext cx="12909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/>
              <a:t>Slide </a:t>
            </a:r>
            <a:fld id="{18707A20-C7E8-4916-9E41-468323D203B2}" type="slidenum">
              <a:rPr lang="en-US" sz="1200" smtClean="0"/>
              <a:t>14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1168430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FD2BD5-DE70-470B-D597-670C1EB687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210312"/>
            <a:ext cx="12039600" cy="749808"/>
          </a:xfrm>
        </p:spPr>
        <p:txBody>
          <a:bodyPr>
            <a:normAutofit fontScale="90000"/>
          </a:bodyPr>
          <a:lstStyle/>
          <a:p>
            <a:r>
              <a:rPr lang="en-US" b="1"/>
              <a:t>Correlates of protection: PT</a:t>
            </a:r>
            <a:r>
              <a:rPr lang="en-US" b="1" baseline="-25000"/>
              <a:t>80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294B6C-8D49-813E-411B-39A1C7A06C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3614" y="4782065"/>
            <a:ext cx="11740655" cy="1865623"/>
          </a:xfrm>
        </p:spPr>
        <p:txBody>
          <a:bodyPr>
            <a:normAutofit fontScale="92500"/>
          </a:bodyPr>
          <a:lstStyle/>
          <a:p>
            <a:r>
              <a:rPr lang="en-US"/>
              <a:t>PT</a:t>
            </a:r>
            <a:r>
              <a:rPr lang="en-US" baseline="-25000"/>
              <a:t>80</a:t>
            </a:r>
            <a:r>
              <a:rPr lang="en-US"/>
              <a:t>: predicted serum ID80 titer</a:t>
            </a:r>
          </a:p>
          <a:p>
            <a:r>
              <a:rPr lang="en-US"/>
              <a:t>90% Preventive Efficacy required PT</a:t>
            </a:r>
            <a:r>
              <a:rPr lang="en-US" baseline="-25000"/>
              <a:t>80</a:t>
            </a:r>
            <a:r>
              <a:rPr lang="en-US"/>
              <a:t> ~200 (AMP);  ~100 (NHP)</a:t>
            </a:r>
          </a:p>
          <a:p>
            <a:r>
              <a:rPr lang="en-US" b="1" i="1"/>
              <a:t>Goalpost for passive or active </a:t>
            </a:r>
            <a:r>
              <a:rPr lang="en-US" b="1" i="1" err="1"/>
              <a:t>bnAb</a:t>
            </a:r>
            <a:r>
              <a:rPr lang="en-US" b="1" i="1"/>
              <a:t> induction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9739C78-FBF9-2A94-47D0-710CA080164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1039"/>
          <a:stretch/>
        </p:blipFill>
        <p:spPr>
          <a:xfrm>
            <a:off x="6732026" y="1093273"/>
            <a:ext cx="4771745" cy="402917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64C6F70-91D7-78C4-2107-C215FF9F717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059" r="58903" b="78855"/>
          <a:stretch/>
        </p:blipFill>
        <p:spPr>
          <a:xfrm>
            <a:off x="609600" y="1678988"/>
            <a:ext cx="5060415" cy="247422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A3830CD-C71E-5F8E-F2AE-C36C39C9BB5D}"/>
              </a:ext>
            </a:extLst>
          </p:cNvPr>
          <p:cNvSpPr txBox="1"/>
          <p:nvPr/>
        </p:nvSpPr>
        <p:spPr>
          <a:xfrm>
            <a:off x="6128657" y="6493799"/>
            <a:ext cx="59784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>
                <a:latin typeface="Arial" panose="020B0604020202020204" pitchFamily="34" charset="0"/>
                <a:cs typeface="Arial" panose="020B0604020202020204" pitchFamily="34" charset="0"/>
              </a:rPr>
              <a:t>Gilbert Nat Med 2022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1D83039-4A48-10B9-660A-DBA4AE6DAE26}"/>
              </a:ext>
            </a:extLst>
          </p:cNvPr>
          <p:cNvSpPr txBox="1"/>
          <p:nvPr/>
        </p:nvSpPr>
        <p:spPr>
          <a:xfrm>
            <a:off x="0" y="6577260"/>
            <a:ext cx="12909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/>
              <a:t>Slide </a:t>
            </a:r>
            <a:fld id="{18707A20-C7E8-4916-9E41-468323D203B2}" type="slidenum">
              <a:rPr lang="en-US" sz="1200" smtClean="0"/>
              <a:t>15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22022099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1D67DD-A343-5D49-A1DB-C2AC2629F4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10312"/>
            <a:ext cx="12192000" cy="749808"/>
          </a:xfrm>
        </p:spPr>
        <p:txBody>
          <a:bodyPr>
            <a:normAutofit fontScale="90000"/>
          </a:bodyPr>
          <a:lstStyle/>
          <a:p>
            <a:r>
              <a:rPr lang="en-US" b="1" err="1"/>
              <a:t>bnAb</a:t>
            </a:r>
            <a:r>
              <a:rPr lang="en-US" b="1"/>
              <a:t> vaccines: germline-targeting immunogens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DC2E4B73-A47D-EB47-B41E-66B680F907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8454" y="3554034"/>
            <a:ext cx="11661640" cy="3093654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b="1"/>
              <a:t>B cell lineage - germline targeting immunogen design </a:t>
            </a:r>
          </a:p>
          <a:p>
            <a:r>
              <a:rPr lang="en-US" b="1"/>
              <a:t>Priming immunogens</a:t>
            </a:r>
            <a:r>
              <a:rPr lang="en-US"/>
              <a:t>: Env trimers or engineered proteins to bind naïve B cell lineages</a:t>
            </a:r>
            <a:endParaRPr lang="en-US" sz="1000" i="1"/>
          </a:p>
          <a:p>
            <a:r>
              <a:rPr lang="en-US" b="1"/>
              <a:t>Boosting/Shepherding immunogens</a:t>
            </a:r>
            <a:r>
              <a:rPr lang="en-US"/>
              <a:t>: coax B cell lineages towards producing mature </a:t>
            </a:r>
            <a:r>
              <a:rPr lang="en-US" err="1"/>
              <a:t>bnAbs</a:t>
            </a:r>
            <a:endParaRPr lang="en-US"/>
          </a:p>
          <a:p>
            <a:r>
              <a:rPr lang="en-US" b="1"/>
              <a:t>Multiple epitopes in development</a:t>
            </a:r>
            <a:r>
              <a:rPr lang="en-US"/>
              <a:t>: CD4bs, V2, V3, MPER, Fusion, Interface</a:t>
            </a:r>
          </a:p>
          <a:p>
            <a:r>
              <a:rPr lang="en-US" b="1"/>
              <a:t>Goal: Induction of multiple, polyclonal </a:t>
            </a:r>
            <a:r>
              <a:rPr lang="en-US" b="1" err="1"/>
              <a:t>bnAb</a:t>
            </a:r>
            <a:r>
              <a:rPr lang="en-US" b="1"/>
              <a:t> lineages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AD83B8E-B093-0C40-AFF7-04C7B734D4D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2707"/>
          <a:stretch/>
        </p:blipFill>
        <p:spPr>
          <a:xfrm>
            <a:off x="2995068" y="1292126"/>
            <a:ext cx="5610523" cy="1929902"/>
          </a:xfrm>
          <a:prstGeom prst="rect">
            <a:avLst/>
          </a:prstGeom>
        </p:spPr>
      </p:pic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88DB2832-D9B4-D048-82DB-0FCE5233A5BB}"/>
              </a:ext>
            </a:extLst>
          </p:cNvPr>
          <p:cNvSpPr/>
          <p:nvPr/>
        </p:nvSpPr>
        <p:spPr>
          <a:xfrm>
            <a:off x="2785402" y="1092527"/>
            <a:ext cx="1660598" cy="2058632"/>
          </a:xfrm>
          <a:prstGeom prst="roundRect">
            <a:avLst/>
          </a:prstGeom>
          <a:noFill/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12D07E03-F885-E743-7211-FA12082AE4CA}"/>
              </a:ext>
            </a:extLst>
          </p:cNvPr>
          <p:cNvGrpSpPr/>
          <p:nvPr/>
        </p:nvGrpSpPr>
        <p:grpSpPr>
          <a:xfrm>
            <a:off x="8581810" y="1215864"/>
            <a:ext cx="2031251" cy="2153599"/>
            <a:chOff x="8581810" y="1215864"/>
            <a:chExt cx="2031251" cy="2153599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A68A3998-BF36-4BE4-97A0-B2DA370D6CD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815257" y="1292126"/>
              <a:ext cx="615122" cy="568319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6838D442-6089-A6E3-09F8-BFB133774AE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581810" y="2215182"/>
              <a:ext cx="615122" cy="568319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90CB545-C53E-945A-518C-FB525F318E5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406598" y="2012967"/>
              <a:ext cx="615122" cy="568319"/>
            </a:xfrm>
            <a:prstGeom prst="rect">
              <a:avLst/>
            </a:prstGeom>
            <a:solidFill>
              <a:srgbClr val="FF40FF"/>
            </a:solidFill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DCBF8E63-2698-7A93-200B-62946AC1798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89036" t="11967" b="70369"/>
            <a:stretch>
              <a:fillRect/>
            </a:stretch>
          </p:blipFill>
          <p:spPr>
            <a:xfrm>
              <a:off x="9997939" y="2526142"/>
              <a:ext cx="615122" cy="720841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C30C187D-8F18-3CE0-7D13-6BEA0360F8F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89036" t="11967" b="70369"/>
            <a:stretch>
              <a:fillRect/>
            </a:stretch>
          </p:blipFill>
          <p:spPr>
            <a:xfrm>
              <a:off x="9640045" y="1215864"/>
              <a:ext cx="615122" cy="720841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CC36F683-DB46-E373-0DD7-86E5EB22663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89036" t="11967" b="70369"/>
            <a:stretch>
              <a:fillRect/>
            </a:stretch>
          </p:blipFill>
          <p:spPr>
            <a:xfrm>
              <a:off x="9203274" y="2648622"/>
              <a:ext cx="615122" cy="720841"/>
            </a:xfrm>
            <a:prstGeom prst="rect">
              <a:avLst/>
            </a:prstGeom>
          </p:spPr>
        </p:pic>
      </p:grp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EA0ACC80-2C36-6322-DC52-833F74D3B7B5}"/>
              </a:ext>
            </a:extLst>
          </p:cNvPr>
          <p:cNvSpPr/>
          <p:nvPr/>
        </p:nvSpPr>
        <p:spPr>
          <a:xfrm>
            <a:off x="4446000" y="1092527"/>
            <a:ext cx="1660598" cy="2058632"/>
          </a:xfrm>
          <a:prstGeom prst="roundRect">
            <a:avLst/>
          </a:prstGeom>
          <a:noFill/>
          <a:ln w="76200">
            <a:solidFill>
              <a:srgbClr val="0D0A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6C8A9DA3-AF53-3669-4C84-22DC144A7973}"/>
              </a:ext>
            </a:extLst>
          </p:cNvPr>
          <p:cNvSpPr/>
          <p:nvPr/>
        </p:nvSpPr>
        <p:spPr>
          <a:xfrm>
            <a:off x="6117865" y="1090535"/>
            <a:ext cx="1861582" cy="2058632"/>
          </a:xfrm>
          <a:prstGeom prst="roundRect">
            <a:avLst/>
          </a:prstGeom>
          <a:noFill/>
          <a:ln w="76200">
            <a:solidFill>
              <a:srgbClr val="0D0A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EDCC6D3-AC61-8B31-855D-53BCAFFCDE9B}"/>
              </a:ext>
            </a:extLst>
          </p:cNvPr>
          <p:cNvSpPr txBox="1"/>
          <p:nvPr/>
        </p:nvSpPr>
        <p:spPr>
          <a:xfrm>
            <a:off x="0" y="6577260"/>
            <a:ext cx="12909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/>
              <a:t>Slide </a:t>
            </a:r>
            <a:fld id="{18707A20-C7E8-4916-9E41-468323D203B2}" type="slidenum">
              <a:rPr lang="en-US" sz="1200" smtClean="0"/>
              <a:t>16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4098365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4" grpId="0" animBg="1"/>
      <p:bldP spid="1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40F7E5-1FEE-12EF-4DD4-75C148A5F9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860" y="210312"/>
            <a:ext cx="11808740" cy="749808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CH505: Virus - Ab co-evolution</a:t>
            </a:r>
            <a:r>
              <a:rPr lang="en-US" b="1" dirty="0">
                <a:sym typeface="Wingdings" pitchFamily="2" charset="2"/>
              </a:rPr>
              <a:t>CH103 </a:t>
            </a:r>
            <a:r>
              <a:rPr lang="en-US" b="1" dirty="0" err="1">
                <a:sym typeface="Wingdings" pitchFamily="2" charset="2"/>
              </a:rPr>
              <a:t>bnAb</a:t>
            </a:r>
            <a:endParaRPr lang="en-US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AB593F7-92B3-B7C6-DF64-D39885D7ABA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9527"/>
          <a:stretch/>
        </p:blipFill>
        <p:spPr>
          <a:xfrm>
            <a:off x="8790034" y="1744493"/>
            <a:ext cx="3298106" cy="235098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046A8DD-476C-8A6B-540A-ADF6ACF014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1967" y="1289619"/>
            <a:ext cx="5112644" cy="369043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BD2A0B2-ADA0-684B-4242-FF83C7FE05B7}"/>
              </a:ext>
            </a:extLst>
          </p:cNvPr>
          <p:cNvSpPr txBox="1"/>
          <p:nvPr/>
        </p:nvSpPr>
        <p:spPr>
          <a:xfrm>
            <a:off x="193362" y="5170360"/>
            <a:ext cx="11719238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Acute HIV cohort participant CH505: broadly neutralizing plasma developed over years of viremia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Monoclonal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bnAbs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(CH103) identified, characterized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Virus and antibody repertoire co-evolution characterized: TF Env bound to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bnAb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UCA B cell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b="1" i="1" dirty="0">
                <a:latin typeface="Arial" panose="020B0604020202020204" pitchFamily="34" charset="0"/>
                <a:cs typeface="Arial" panose="020B0604020202020204" pitchFamily="34" charset="0"/>
              </a:rPr>
              <a:t>Provides roadmap for vaccination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B7847FA-17A8-7173-A1A6-2FE248EBC28C}"/>
              </a:ext>
            </a:extLst>
          </p:cNvPr>
          <p:cNvSpPr txBox="1"/>
          <p:nvPr/>
        </p:nvSpPr>
        <p:spPr>
          <a:xfrm>
            <a:off x="8278140" y="6410804"/>
            <a:ext cx="381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Liao et al., Nature 2013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5786B51-2052-C9FE-1155-1AD03F5D885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43898" b="34139"/>
          <a:stretch/>
        </p:blipFill>
        <p:spPr>
          <a:xfrm>
            <a:off x="728422" y="3059964"/>
            <a:ext cx="1849899" cy="20574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5C82C9F-0307-777E-0CC0-B9039105CDC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40734" b="53237"/>
          <a:stretch/>
        </p:blipFill>
        <p:spPr>
          <a:xfrm>
            <a:off x="103860" y="1169614"/>
            <a:ext cx="3019513" cy="1890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2746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F55CB1-3841-D17D-7F94-AD10661C02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b="1"/>
              <a:t>Paired Prevention &amp; Therapy: CH505 Trimer Vaccine</a:t>
            </a:r>
            <a:br>
              <a:rPr lang="en-US" sz="3200"/>
            </a:br>
            <a:r>
              <a:rPr lang="en-US" sz="2800" b="1">
                <a:solidFill>
                  <a:srgbClr val="0070C0"/>
                </a:solidFill>
              </a:rPr>
              <a:t>HVTN300</a:t>
            </a:r>
            <a:r>
              <a:rPr lang="en-US" sz="2800" b="1"/>
              <a:t> &amp; </a:t>
            </a:r>
            <a:r>
              <a:rPr lang="en-US" sz="2800" b="1">
                <a:solidFill>
                  <a:srgbClr val="7030A0"/>
                </a:solidFill>
              </a:rPr>
              <a:t>A5422</a:t>
            </a:r>
            <a:endParaRPr lang="en-US" sz="3200" b="1">
              <a:solidFill>
                <a:srgbClr val="7030A0"/>
              </a:solidFill>
            </a:endParaRPr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4D66331D-7FCC-89EA-27C4-93F0FAE4BB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4377295"/>
            <a:ext cx="10972800" cy="2287533"/>
          </a:xfrm>
        </p:spPr>
        <p:txBody>
          <a:bodyPr vert="horz" lIns="91440" tIns="45720" rIns="91440" bIns="45720" rtlCol="0" anchor="t">
            <a:normAutofit fontScale="85000" lnSpcReduction="20000"/>
          </a:bodyPr>
          <a:lstStyle/>
          <a:p>
            <a:r>
              <a:rPr lang="en-US" b="1" dirty="0"/>
              <a:t>CH505 Trimer Immunogen: </a:t>
            </a:r>
            <a:r>
              <a:rPr lang="en-US" dirty="0"/>
              <a:t>binds UCA of </a:t>
            </a:r>
            <a:r>
              <a:rPr lang="en-US" dirty="0" err="1"/>
              <a:t>bnAb</a:t>
            </a:r>
            <a:r>
              <a:rPr lang="en-US" dirty="0"/>
              <a:t> lineages and induces </a:t>
            </a:r>
            <a:r>
              <a:rPr lang="en-US" dirty="0" err="1"/>
              <a:t>nAb</a:t>
            </a:r>
            <a:r>
              <a:rPr lang="en-US" dirty="0"/>
              <a:t> responses preclinically</a:t>
            </a:r>
          </a:p>
          <a:p>
            <a:r>
              <a:rPr lang="en-US" dirty="0"/>
              <a:t>Parallel prevention &amp; therapy studies</a:t>
            </a:r>
          </a:p>
          <a:p>
            <a:pPr lvl="1"/>
            <a:r>
              <a:rPr lang="en-US" dirty="0"/>
              <a:t>Same schedule, overlapping objectives and endpoint assessments</a:t>
            </a:r>
          </a:p>
          <a:p>
            <a:pPr lvl="1"/>
            <a:r>
              <a:rPr lang="en-US" dirty="0">
                <a:solidFill>
                  <a:srgbClr val="0070C0"/>
                </a:solidFill>
              </a:rPr>
              <a:t>Can we prime B-cell precursors?</a:t>
            </a:r>
          </a:p>
          <a:p>
            <a:pPr lvl="1"/>
            <a:r>
              <a:rPr lang="en-US" i="1" dirty="0">
                <a:solidFill>
                  <a:srgbClr val="7030A0"/>
                </a:solidFill>
              </a:rPr>
              <a:t>And, can we expand </a:t>
            </a:r>
            <a:r>
              <a:rPr lang="en-US" i="1" dirty="0" err="1">
                <a:solidFill>
                  <a:srgbClr val="7030A0"/>
                </a:solidFill>
              </a:rPr>
              <a:t>anAb</a:t>
            </a:r>
            <a:r>
              <a:rPr lang="en-US" i="1" dirty="0">
                <a:solidFill>
                  <a:srgbClr val="7030A0"/>
                </a:solidFill>
              </a:rPr>
              <a:t> responses?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DAA50BF1-AA2D-0026-5BAA-A956CCFF48A4}"/>
              </a:ext>
            </a:extLst>
          </p:cNvPr>
          <p:cNvGrpSpPr/>
          <p:nvPr/>
        </p:nvGrpSpPr>
        <p:grpSpPr>
          <a:xfrm>
            <a:off x="1189677" y="1688952"/>
            <a:ext cx="5892273" cy="2440983"/>
            <a:chOff x="945849" y="3703283"/>
            <a:chExt cx="4244716" cy="1878458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53B1E3FA-5833-BE5E-DC8B-833D8151DEF7}"/>
                </a:ext>
              </a:extLst>
            </p:cNvPr>
            <p:cNvSpPr txBox="1"/>
            <p:nvPr/>
          </p:nvSpPr>
          <p:spPr>
            <a:xfrm>
              <a:off x="1082002" y="5131728"/>
              <a:ext cx="4108563" cy="4500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>
                  <a:latin typeface="Arial" panose="020B0604020202020204" pitchFamily="34" charset="0"/>
                  <a:cs typeface="Arial" panose="020B0604020202020204" pitchFamily="34" charset="0"/>
                </a:rPr>
                <a:t>  0          2            4                             8                       12     </a:t>
              </a:r>
            </a:p>
            <a:p>
              <a:pPr algn="ctr"/>
              <a:r>
                <a:rPr lang="en-US" sz="1600">
                  <a:latin typeface="Arial" panose="020B0604020202020204" pitchFamily="34" charset="0"/>
                  <a:cs typeface="Arial" panose="020B0604020202020204" pitchFamily="34" charset="0"/>
                </a:rPr>
                <a:t>study month</a:t>
              </a:r>
            </a:p>
          </p:txBody>
        </p:sp>
        <p:sp>
          <p:nvSpPr>
            <p:cNvPr id="8" name="Rounded Rectangle 7">
              <a:extLst>
                <a:ext uri="{FF2B5EF4-FFF2-40B4-BE49-F238E27FC236}">
                  <a16:creationId xmlns:a16="http://schemas.microsoft.com/office/drawing/2014/main" id="{B0D85BBD-D3AA-52D4-8944-308F82546975}"/>
                </a:ext>
              </a:extLst>
            </p:cNvPr>
            <p:cNvSpPr/>
            <p:nvPr/>
          </p:nvSpPr>
          <p:spPr>
            <a:xfrm>
              <a:off x="1210615" y="4265400"/>
              <a:ext cx="3966503" cy="397565"/>
            </a:xfrm>
            <a:prstGeom prst="roundRect">
              <a:avLst/>
            </a:prstGeom>
            <a:solidFill>
              <a:srgbClr val="0070C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>
                  <a:latin typeface="Arial" panose="020B0604020202020204" pitchFamily="34" charset="0"/>
                  <a:cs typeface="Arial" panose="020B0604020202020204" pitchFamily="34" charset="0"/>
                </a:rPr>
                <a:t>HVTN 300: PWOH, </a:t>
              </a:r>
              <a:r>
                <a:rPr lang="en-US" sz="2000" b="1" i="1">
                  <a:latin typeface="Arial" panose="020B0604020202020204" pitchFamily="34" charset="0"/>
                  <a:cs typeface="Arial" panose="020B0604020202020204" pitchFamily="34" charset="0"/>
                </a:rPr>
                <a:t>n=18</a:t>
              </a:r>
            </a:p>
          </p:txBody>
        </p:sp>
        <p:pic>
          <p:nvPicPr>
            <p:cNvPr id="9" name="Picture 8" descr="A screenshot of a computer&#10;&#10;Description automatically generated">
              <a:extLst>
                <a:ext uri="{FF2B5EF4-FFF2-40B4-BE49-F238E27FC236}">
                  <a16:creationId xmlns:a16="http://schemas.microsoft.com/office/drawing/2014/main" id="{B01D70C3-778F-665C-36F5-956DD88FF69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31889" t="31774" r="66312" b="66191"/>
            <a:stretch/>
          </p:blipFill>
          <p:spPr>
            <a:xfrm>
              <a:off x="945849" y="3703283"/>
              <a:ext cx="708840" cy="520670"/>
            </a:xfrm>
            <a:prstGeom prst="rect">
              <a:avLst/>
            </a:prstGeom>
          </p:spPr>
        </p:pic>
        <p:pic>
          <p:nvPicPr>
            <p:cNvPr id="10" name="Picture 9" descr="A screenshot of a computer&#10;&#10;Description automatically generated">
              <a:extLst>
                <a:ext uri="{FF2B5EF4-FFF2-40B4-BE49-F238E27FC236}">
                  <a16:creationId xmlns:a16="http://schemas.microsoft.com/office/drawing/2014/main" id="{1D9C3EEC-7ECA-13FB-41C6-D9E71C249C5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31889" t="31774" r="66312" b="66191"/>
            <a:stretch/>
          </p:blipFill>
          <p:spPr>
            <a:xfrm>
              <a:off x="1479920" y="3709525"/>
              <a:ext cx="708840" cy="520670"/>
            </a:xfrm>
            <a:prstGeom prst="rect">
              <a:avLst/>
            </a:prstGeom>
          </p:spPr>
        </p:pic>
        <p:pic>
          <p:nvPicPr>
            <p:cNvPr id="11" name="Picture 10" descr="A screenshot of a computer&#10;&#10;Description automatically generated">
              <a:extLst>
                <a:ext uri="{FF2B5EF4-FFF2-40B4-BE49-F238E27FC236}">
                  <a16:creationId xmlns:a16="http://schemas.microsoft.com/office/drawing/2014/main" id="{ACC2056E-1EAA-BAA6-EA75-641DF29E5FE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31889" t="31774" r="66312" b="66191"/>
            <a:stretch/>
          </p:blipFill>
          <p:spPr>
            <a:xfrm>
              <a:off x="2020043" y="3703284"/>
              <a:ext cx="708840" cy="520670"/>
            </a:xfrm>
            <a:prstGeom prst="rect">
              <a:avLst/>
            </a:prstGeom>
          </p:spPr>
        </p:pic>
        <p:pic>
          <p:nvPicPr>
            <p:cNvPr id="12" name="Picture 11" descr="A screenshot of a computer&#10;&#10;Description automatically generated">
              <a:extLst>
                <a:ext uri="{FF2B5EF4-FFF2-40B4-BE49-F238E27FC236}">
                  <a16:creationId xmlns:a16="http://schemas.microsoft.com/office/drawing/2014/main" id="{D55228CF-B599-9E3E-DCB1-AC527FD390C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31889" t="31774" r="66312" b="66191"/>
            <a:stretch/>
          </p:blipFill>
          <p:spPr>
            <a:xfrm>
              <a:off x="3259913" y="3703284"/>
              <a:ext cx="708840" cy="520670"/>
            </a:xfrm>
            <a:prstGeom prst="rect">
              <a:avLst/>
            </a:prstGeom>
          </p:spPr>
        </p:pic>
        <p:pic>
          <p:nvPicPr>
            <p:cNvPr id="13" name="Picture 12" descr="A screenshot of a computer&#10;&#10;Description automatically generated">
              <a:extLst>
                <a:ext uri="{FF2B5EF4-FFF2-40B4-BE49-F238E27FC236}">
                  <a16:creationId xmlns:a16="http://schemas.microsoft.com/office/drawing/2014/main" id="{77A23D6E-E507-907D-EE0A-6E16761B787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31889" t="31774" r="66312" b="66191"/>
            <a:stretch/>
          </p:blipFill>
          <p:spPr>
            <a:xfrm>
              <a:off x="4340160" y="3703284"/>
              <a:ext cx="708840" cy="520670"/>
            </a:xfrm>
            <a:prstGeom prst="rect">
              <a:avLst/>
            </a:prstGeom>
          </p:spPr>
        </p:pic>
        <p:sp>
          <p:nvSpPr>
            <p:cNvPr id="14" name="Rounded Rectangle 13">
              <a:extLst>
                <a:ext uri="{FF2B5EF4-FFF2-40B4-BE49-F238E27FC236}">
                  <a16:creationId xmlns:a16="http://schemas.microsoft.com/office/drawing/2014/main" id="{B8871187-76F0-F855-CBBC-1B15E96852C1}"/>
                </a:ext>
              </a:extLst>
            </p:cNvPr>
            <p:cNvSpPr/>
            <p:nvPr/>
          </p:nvSpPr>
          <p:spPr>
            <a:xfrm>
              <a:off x="1210614" y="4698564"/>
              <a:ext cx="3966503" cy="397565"/>
            </a:xfrm>
            <a:prstGeom prst="roundRect">
              <a:avLst/>
            </a:prstGeom>
            <a:solidFill>
              <a:srgbClr val="7030A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>
                  <a:latin typeface="Arial" panose="020B0604020202020204" pitchFamily="34" charset="0"/>
                  <a:cs typeface="Arial" panose="020B0604020202020204" pitchFamily="34" charset="0"/>
                </a:rPr>
                <a:t>A5422: PWH on ART, </a:t>
              </a:r>
              <a:r>
                <a:rPr lang="en-US" sz="2000" b="1" i="1">
                  <a:latin typeface="Arial" panose="020B0604020202020204" pitchFamily="34" charset="0"/>
                  <a:cs typeface="Arial" panose="020B0604020202020204" pitchFamily="34" charset="0"/>
                </a:rPr>
                <a:t>n=20/10</a:t>
              </a: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95C01924-6789-4C77-4562-583596F12E3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61985"/>
          <a:stretch>
            <a:fillRect/>
          </a:stretch>
        </p:blipFill>
        <p:spPr>
          <a:xfrm>
            <a:off x="8168477" y="1380960"/>
            <a:ext cx="2972644" cy="259350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A7F3D0C-8137-DBC1-4CF3-302C1A029F71}"/>
              </a:ext>
            </a:extLst>
          </p:cNvPr>
          <p:cNvSpPr txBox="1"/>
          <p:nvPr/>
        </p:nvSpPr>
        <p:spPr>
          <a:xfrm>
            <a:off x="0" y="6577260"/>
            <a:ext cx="12909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/>
              <a:t>Slide </a:t>
            </a:r>
            <a:fld id="{18707A20-C7E8-4916-9E41-468323D203B2}" type="slidenum">
              <a:rPr lang="en-US" sz="1200" smtClean="0"/>
              <a:t>18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3154803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23ECA0-C401-BABB-A0E1-E72A979A84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31507"/>
            <a:ext cx="12192000" cy="749808"/>
          </a:xfrm>
        </p:spPr>
        <p:txBody>
          <a:bodyPr>
            <a:normAutofit fontScale="90000"/>
          </a:bodyPr>
          <a:lstStyle/>
          <a:p>
            <a:r>
              <a:rPr lang="en-US" b="1">
                <a:solidFill>
                  <a:srgbClr val="0070C0"/>
                </a:solidFill>
              </a:rPr>
              <a:t>HVTN300</a:t>
            </a:r>
            <a:r>
              <a:rPr lang="en-US"/>
              <a:t>: induction of </a:t>
            </a:r>
            <a:r>
              <a:rPr lang="en-US" err="1"/>
              <a:t>bnAb</a:t>
            </a:r>
            <a:r>
              <a:rPr lang="en-US"/>
              <a:t>-lineage </a:t>
            </a:r>
            <a:r>
              <a:rPr lang="en-US" err="1"/>
              <a:t>nAbs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7A9F4D-8D53-05E4-2D0F-66EB948522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79380" y="4793961"/>
            <a:ext cx="6760288" cy="1843663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000000"/>
                </a:solidFill>
              </a:rPr>
              <a:t>I) Priming of targeted lineages</a:t>
            </a:r>
            <a:endParaRPr lang="en-US" sz="2400"/>
          </a:p>
          <a:p>
            <a:pPr marL="0" indent="0" algn="ctr">
              <a:buNone/>
            </a:pPr>
            <a:r>
              <a:rPr lang="en-US" sz="2400" b="1" dirty="0">
                <a:solidFill>
                  <a:srgbClr val="000000"/>
                </a:solidFill>
              </a:rPr>
              <a:t>II) Induction of precursor </a:t>
            </a:r>
            <a:r>
              <a:rPr lang="en-US" sz="2400" b="1" err="1">
                <a:solidFill>
                  <a:srgbClr val="000000"/>
                </a:solidFill>
              </a:rPr>
              <a:t>nAb</a:t>
            </a:r>
            <a:r>
              <a:rPr lang="en-US" sz="2400" b="1" dirty="0">
                <a:solidFill>
                  <a:srgbClr val="000000"/>
                </a:solidFill>
              </a:rPr>
              <a:t> responses </a:t>
            </a:r>
            <a:endParaRPr lang="en-US" sz="2400" b="1" dirty="0"/>
          </a:p>
          <a:p>
            <a:pPr lvl="1"/>
            <a:endParaRPr lang="en-US" sz="750" b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US" sz="750" b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Calibri"/>
              <a:buChar char="-"/>
            </a:pPr>
            <a:endParaRPr lang="en-US"/>
          </a:p>
        </p:txBody>
      </p:sp>
      <p:pic>
        <p:nvPicPr>
          <p:cNvPr id="5" name="Picture 4" descr="A close-up of a graph&#10;&#10;Description automatically generated">
            <a:extLst>
              <a:ext uri="{FF2B5EF4-FFF2-40B4-BE49-F238E27FC236}">
                <a16:creationId xmlns:a16="http://schemas.microsoft.com/office/drawing/2014/main" id="{4582DEA0-3761-11F4-A788-17E678792D7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943" t="21961" r="5417" b="15239"/>
          <a:stretch/>
        </p:blipFill>
        <p:spPr>
          <a:xfrm>
            <a:off x="185591" y="1452243"/>
            <a:ext cx="7388623" cy="2848115"/>
          </a:xfrm>
          <a:prstGeom prst="rect">
            <a:avLst/>
          </a:prstGeom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81196F1E-4358-F351-85DF-931546BBDC8E}"/>
              </a:ext>
            </a:extLst>
          </p:cNvPr>
          <p:cNvSpPr txBox="1">
            <a:spLocks/>
          </p:cNvSpPr>
          <p:nvPr/>
        </p:nvSpPr>
        <p:spPr>
          <a:xfrm>
            <a:off x="6396147" y="4618264"/>
            <a:ext cx="5582653" cy="185520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endParaRPr lang="en-US" sz="750" b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en-US" sz="2400" b="1" dirty="0"/>
              <a:t>Desired </a:t>
            </a:r>
            <a:r>
              <a:rPr lang="en-US" sz="2400" b="1" dirty="0" err="1"/>
              <a:t>mAbs</a:t>
            </a:r>
            <a:r>
              <a:rPr lang="en-US" sz="2400" b="1" dirty="0"/>
              <a:t> found in 7/11 of vaccinees post-immunization. </a:t>
            </a:r>
          </a:p>
          <a:p>
            <a:pPr>
              <a:buFont typeface="Calibri"/>
              <a:buChar char="-"/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3993E27-09D8-2D96-BB6C-403C0F1661C8}"/>
              </a:ext>
            </a:extLst>
          </p:cNvPr>
          <p:cNvSpPr txBox="1"/>
          <p:nvPr/>
        </p:nvSpPr>
        <p:spPr>
          <a:xfrm>
            <a:off x="2854903" y="6370174"/>
            <a:ext cx="8539543" cy="53340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/>
          <a:p>
            <a:pPr algn="ctr"/>
            <a:r>
              <a:rPr lang="en-US" sz="1400" b="1">
                <a:solidFill>
                  <a:srgbClr val="33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Rob Parks, Barton Haynes, Elize Domin, Amanda Eaton, David </a:t>
            </a:r>
            <a:r>
              <a:rPr lang="en-US" sz="1400" b="1" err="1">
                <a:solidFill>
                  <a:srgbClr val="33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Montefiori</a:t>
            </a:r>
            <a:r>
              <a:rPr lang="en-US" sz="1400" b="1">
                <a:solidFill>
                  <a:srgbClr val="33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600" b="1" u="sng">
                <a:solidFill>
                  <a:srgbClr val="33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Ruth Parsons, </a:t>
            </a:r>
            <a:r>
              <a:rPr lang="en-US" sz="1600" b="1" u="sng" err="1">
                <a:solidFill>
                  <a:srgbClr val="33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Priyamvada</a:t>
            </a:r>
            <a:r>
              <a:rPr lang="en-US" sz="1600" b="1" u="sng">
                <a:solidFill>
                  <a:srgbClr val="33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Acharya </a:t>
            </a:r>
            <a:endParaRPr lang="en-US" sz="1400" b="1" u="sng">
              <a:solidFill>
                <a:srgbClr val="3333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ABBFB4B-CA1E-B522-23B4-F303F3BBBD7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200" y="6239147"/>
            <a:ext cx="1769364" cy="43110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6B660FE-D798-37C0-5B82-C7CF56386108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3200" y="5625927"/>
            <a:ext cx="1539846" cy="528637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 descr="A blue and white blob&#10;&#10;Description automatically generated">
            <a:extLst>
              <a:ext uri="{FF2B5EF4-FFF2-40B4-BE49-F238E27FC236}">
                <a16:creationId xmlns:a16="http://schemas.microsoft.com/office/drawing/2014/main" id="{D0732A7E-2516-C9E1-F967-C10F1A608AD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5212" y="731173"/>
            <a:ext cx="6095250" cy="415395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4E7B2150-9449-2A25-060D-29ED9BEB10F6}"/>
              </a:ext>
            </a:extLst>
          </p:cNvPr>
          <p:cNvSpPr/>
          <p:nvPr/>
        </p:nvSpPr>
        <p:spPr>
          <a:xfrm>
            <a:off x="7123965" y="4298171"/>
            <a:ext cx="4369082" cy="18407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Arial"/>
                <a:cs typeface="Arial"/>
              </a:rPr>
              <a:t>Vaccine- induced, CD4bs, CDRH3-binder </a:t>
            </a:r>
            <a:r>
              <a:rPr lang="en-US" dirty="0" err="1">
                <a:solidFill>
                  <a:schemeClr val="tx1"/>
                </a:solidFill>
                <a:latin typeface="Arial"/>
                <a:cs typeface="Arial"/>
              </a:rPr>
              <a:t>bnAb</a:t>
            </a:r>
            <a:r>
              <a:rPr lang="en-US" dirty="0">
                <a:solidFill>
                  <a:schemeClr val="tx1"/>
                </a:solidFill>
                <a:latin typeface="Arial"/>
                <a:cs typeface="Arial"/>
              </a:rPr>
              <a:t> precursor bound to Env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4D0CCC6-0698-A081-919E-4B9F7A1C325F}"/>
              </a:ext>
            </a:extLst>
          </p:cNvPr>
          <p:cNvSpPr txBox="1"/>
          <p:nvPr/>
        </p:nvSpPr>
        <p:spPr>
          <a:xfrm>
            <a:off x="0" y="6577260"/>
            <a:ext cx="12909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/>
              <a:t>Slide </a:t>
            </a:r>
            <a:fld id="{18707A20-C7E8-4916-9E41-468323D203B2}" type="slidenum">
              <a:rPr lang="en-US" sz="1200" smtClean="0"/>
              <a:t>19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55104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9C44C89F-AB6F-F4E9-900D-155D9F0693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/>
              <a:t>GT1.1 – induction of VRC01-class </a:t>
            </a:r>
            <a:r>
              <a:rPr lang="en-US" b="1" err="1"/>
              <a:t>bnAbs</a:t>
            </a:r>
            <a:endParaRPr lang="en-US" b="1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254D21E-6A2B-E31E-420F-9E121BFF43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84202" y="1105296"/>
            <a:ext cx="4298197" cy="5059831"/>
          </a:xfrm>
        </p:spPr>
        <p:txBody>
          <a:bodyPr vert="horz" lIns="91440" tIns="45720" rIns="91440" bIns="45720" rtlCol="0" anchor="t">
            <a:normAutofit fontScale="85000" lnSpcReduction="10000"/>
          </a:bodyPr>
          <a:lstStyle/>
          <a:p>
            <a:r>
              <a:rPr lang="en-US" b="1" dirty="0"/>
              <a:t>GT1.1  - immunogen engineered from BG505 to prime CD4bs &amp; V2 </a:t>
            </a:r>
            <a:r>
              <a:rPr lang="en-US" b="1" dirty="0" err="1"/>
              <a:t>bnAb</a:t>
            </a:r>
            <a:r>
              <a:rPr lang="en-US" b="1" dirty="0"/>
              <a:t> lineages </a:t>
            </a:r>
          </a:p>
          <a:p>
            <a:r>
              <a:rPr lang="en-US" dirty="0"/>
              <a:t>Phase 1 trial safe. </a:t>
            </a:r>
          </a:p>
          <a:p>
            <a:r>
              <a:rPr lang="en-US" dirty="0"/>
              <a:t>B cell receptor sequencing and </a:t>
            </a:r>
            <a:r>
              <a:rPr lang="en-US" dirty="0" err="1"/>
              <a:t>mAb</a:t>
            </a:r>
            <a:r>
              <a:rPr lang="en-US" dirty="0"/>
              <a:t> analyses</a:t>
            </a:r>
          </a:p>
          <a:p>
            <a:pPr lvl="1">
              <a:buFont typeface="Courier New"/>
              <a:buChar char="o"/>
            </a:pPr>
            <a:r>
              <a:rPr lang="en-US" dirty="0"/>
              <a:t>CD4bs-specific memory B cells were of the VRC01-class.</a:t>
            </a:r>
          </a:p>
          <a:p>
            <a:pPr lvl="1">
              <a:buFont typeface="Courier New"/>
              <a:buChar char="o"/>
            </a:pPr>
            <a:r>
              <a:rPr lang="en-US" dirty="0"/>
              <a:t>mAbs were similar to VRC01-class </a:t>
            </a:r>
            <a:r>
              <a:rPr lang="en-US" dirty="0" err="1"/>
              <a:t>bnAbs</a:t>
            </a:r>
            <a:endParaRPr lang="en-US" dirty="0"/>
          </a:p>
          <a:p>
            <a:endParaRPr lang="en-US"/>
          </a:p>
        </p:txBody>
      </p:sp>
      <p:pic>
        <p:nvPicPr>
          <p:cNvPr id="4" name="Main graphic">
            <a:extLst>
              <a:ext uri="{FF2B5EF4-FFF2-40B4-BE49-F238E27FC236}">
                <a16:creationId xmlns:a16="http://schemas.microsoft.com/office/drawing/2014/main" id="{F52B5CE2-0B17-7B49-A59D-CB8E9FB2FB28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420749" y="1402959"/>
            <a:ext cx="6537990" cy="5059831"/>
          </a:xfrm>
          <a:prstGeom prst="rect">
            <a:avLst/>
          </a:prstGeom>
          <a:ln>
            <a:noFill/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0B1195C-E7F5-3F6C-8606-44E76130A8F1}"/>
              </a:ext>
            </a:extLst>
          </p:cNvPr>
          <p:cNvSpPr txBox="1"/>
          <p:nvPr/>
        </p:nvSpPr>
        <p:spPr>
          <a:xfrm>
            <a:off x="8278140" y="6410804"/>
            <a:ext cx="381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Caniels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, et al., Science 2025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09B0D21-0448-FD00-F45A-026800D4437F}"/>
              </a:ext>
            </a:extLst>
          </p:cNvPr>
          <p:cNvSpPr txBox="1"/>
          <p:nvPr/>
        </p:nvSpPr>
        <p:spPr>
          <a:xfrm>
            <a:off x="0" y="6577260"/>
            <a:ext cx="12909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/>
              <a:t>Slide </a:t>
            </a:r>
            <a:fld id="{18707A20-C7E8-4916-9E41-468323D203B2}" type="slidenum">
              <a:rPr lang="en-US" sz="1200" smtClean="0"/>
              <a:t>20</a:t>
            </a:fld>
            <a:endParaRPr lang="en-US" sz="120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B25FF83-8FF6-B5DE-721C-6BF9E2FFDE24}"/>
              </a:ext>
            </a:extLst>
          </p:cNvPr>
          <p:cNvSpPr/>
          <p:nvPr/>
        </p:nvSpPr>
        <p:spPr>
          <a:xfrm>
            <a:off x="2436279" y="1307763"/>
            <a:ext cx="2252833" cy="18430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B5B7AFC-B02E-0784-FA75-83EC3D9B37CC}"/>
              </a:ext>
            </a:extLst>
          </p:cNvPr>
          <p:cNvSpPr/>
          <p:nvPr/>
        </p:nvSpPr>
        <p:spPr>
          <a:xfrm>
            <a:off x="4682034" y="1192638"/>
            <a:ext cx="2604804" cy="52941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7ED894F-8D5B-5A6A-5980-8AFBCA99E31B}"/>
              </a:ext>
            </a:extLst>
          </p:cNvPr>
          <p:cNvSpPr/>
          <p:nvPr/>
        </p:nvSpPr>
        <p:spPr>
          <a:xfrm>
            <a:off x="129661" y="3158334"/>
            <a:ext cx="4544440" cy="33314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0625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8" grpId="0" animBg="1"/>
      <p:bldP spid="10" grpId="0" animBg="1"/>
      <p:bldP spid="1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8D584025-27BB-194D-44C6-3CB93DA17ADA}"/>
              </a:ext>
            </a:extLst>
          </p:cNvPr>
          <p:cNvCxnSpPr>
            <a:cxnSpLocks noChangeAspect="1"/>
            <a:stCxn id="79" idx="2"/>
          </p:cNvCxnSpPr>
          <p:nvPr/>
        </p:nvCxnSpPr>
        <p:spPr>
          <a:xfrm flipV="1">
            <a:off x="3302275" y="2608418"/>
            <a:ext cx="4299136" cy="4067"/>
          </a:xfrm>
          <a:prstGeom prst="line">
            <a:avLst/>
          </a:prstGeom>
          <a:noFill/>
          <a:ln w="28575" cap="flat" cmpd="sng" algn="ctr">
            <a:solidFill>
              <a:schemeClr val="tx1"/>
            </a:solidFill>
            <a:prstDash val="solid"/>
          </a:ln>
          <a:effectLst/>
        </p:spPr>
      </p:cxnSp>
      <p:sp>
        <p:nvSpPr>
          <p:cNvPr id="63" name="Oval 62">
            <a:extLst>
              <a:ext uri="{FF2B5EF4-FFF2-40B4-BE49-F238E27FC236}">
                <a16:creationId xmlns:a16="http://schemas.microsoft.com/office/drawing/2014/main" id="{A75EC55E-008C-7EBF-6780-53E7D114E4E9}"/>
              </a:ext>
            </a:extLst>
          </p:cNvPr>
          <p:cNvSpPr>
            <a:spLocks noChangeAspect="1"/>
          </p:cNvSpPr>
          <p:nvPr/>
        </p:nvSpPr>
        <p:spPr>
          <a:xfrm>
            <a:off x="3787039" y="2477485"/>
            <a:ext cx="270000" cy="2700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28575" cap="flat" cmpd="sng" algn="ctr">
            <a:solidFill>
              <a:schemeClr val="accent2">
                <a:lumMod val="75000"/>
              </a:schemeClr>
            </a:solidFill>
            <a:prstDash val="solid"/>
          </a:ln>
          <a:effectLst/>
        </p:spPr>
        <p:txBody>
          <a:bodyPr lIns="0" tIns="36000" rIns="0" bIns="36000" rtlCol="0" anchor="ctr"/>
          <a:lstStyle/>
          <a:p>
            <a:pPr marL="0" marR="0" lvl="0" indent="0" algn="ctr" defTabSz="91437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kern="0">
                <a:cs typeface="Arial" panose="020B0604020202020204" pitchFamily="34" charset="0"/>
              </a:rPr>
              <a:t>d</a:t>
            </a:r>
            <a:r>
              <a:rPr kumimoji="0" lang="en-US" sz="8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cs typeface="Arial" panose="020B0604020202020204" pitchFamily="34" charset="0"/>
              </a:rPr>
              <a:t>0</a:t>
            </a:r>
          </a:p>
        </p:txBody>
      </p:sp>
      <p:sp>
        <p:nvSpPr>
          <p:cNvPr id="64" name="Oval 63">
            <a:extLst>
              <a:ext uri="{FF2B5EF4-FFF2-40B4-BE49-F238E27FC236}">
                <a16:creationId xmlns:a16="http://schemas.microsoft.com/office/drawing/2014/main" id="{CB38E4D0-5DF6-B621-EA25-5CA5E6BC3AE7}"/>
              </a:ext>
            </a:extLst>
          </p:cNvPr>
          <p:cNvSpPr>
            <a:spLocks noChangeAspect="1"/>
          </p:cNvSpPr>
          <p:nvPr/>
        </p:nvSpPr>
        <p:spPr>
          <a:xfrm>
            <a:off x="4207952" y="2477485"/>
            <a:ext cx="270000" cy="2700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</a:ln>
          <a:effectLst/>
        </p:spPr>
        <p:txBody>
          <a:bodyPr lIns="0" tIns="36000" rIns="0" bIns="36000" rtlCol="0" anchor="ctr"/>
          <a:lstStyle/>
          <a:p>
            <a:pPr marL="0" marR="0" lvl="0" indent="0" algn="ctr" defTabSz="91437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cs typeface="Arial" panose="020B0604020202020204" pitchFamily="34" charset="0"/>
              </a:rPr>
              <a:t>wk1</a:t>
            </a:r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DB1C0945-3DD3-D7C9-BF3E-D8BC3B3222F0}"/>
              </a:ext>
            </a:extLst>
          </p:cNvPr>
          <p:cNvSpPr>
            <a:spLocks noChangeAspect="1"/>
          </p:cNvSpPr>
          <p:nvPr/>
        </p:nvSpPr>
        <p:spPr>
          <a:xfrm>
            <a:off x="7861129" y="2473418"/>
            <a:ext cx="270000" cy="2700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</a:ln>
          <a:effectLst/>
        </p:spPr>
        <p:txBody>
          <a:bodyPr lIns="0" tIns="36000" rIns="0" bIns="36000" rtlCol="0" anchor="ctr"/>
          <a:lstStyle/>
          <a:p>
            <a:pPr marL="0" marR="0" lvl="0" indent="0" algn="ctr" defTabSz="91437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kern="0">
                <a:cs typeface="Arial" panose="020B0604020202020204" pitchFamily="34" charset="0"/>
              </a:rPr>
              <a:t>w</a:t>
            </a:r>
            <a:r>
              <a:rPr kumimoji="0" lang="en-US" sz="8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cs typeface="Arial" panose="020B0604020202020204" pitchFamily="34" charset="0"/>
              </a:rPr>
              <a:t>k 24</a:t>
            </a:r>
          </a:p>
        </p:txBody>
      </p:sp>
      <p:sp>
        <p:nvSpPr>
          <p:cNvPr id="68" name="Oval 17">
            <a:extLst>
              <a:ext uri="{FF2B5EF4-FFF2-40B4-BE49-F238E27FC236}">
                <a16:creationId xmlns:a16="http://schemas.microsoft.com/office/drawing/2014/main" id="{B6A35888-E4D8-DD9E-9E41-5B92EEDA905C}"/>
              </a:ext>
            </a:extLst>
          </p:cNvPr>
          <p:cNvSpPr>
            <a:spLocks noChangeAspect="1"/>
          </p:cNvSpPr>
          <p:nvPr/>
        </p:nvSpPr>
        <p:spPr>
          <a:xfrm>
            <a:off x="4628864" y="2477485"/>
            <a:ext cx="270000" cy="2700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</a:ln>
          <a:effectLst/>
        </p:spPr>
        <p:txBody>
          <a:bodyPr lIns="0" tIns="36000" rIns="0" bIns="36000" rtlCol="0" anchor="ctr"/>
          <a:lstStyle/>
          <a:p>
            <a:pPr marL="0" marR="0" lvl="0" indent="0" algn="ctr" defTabSz="91437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cs typeface="Arial" panose="020B0604020202020204" pitchFamily="34" charset="0"/>
              </a:rPr>
              <a:t>wk2</a:t>
            </a:r>
          </a:p>
        </p:txBody>
      </p:sp>
      <p:pic>
        <p:nvPicPr>
          <p:cNvPr id="70" name="Picture 13" descr="C:\Users\trkola.alexandra\AppData\Local\Microsoft\Windows\Temporary Internet Files\Content.IE5\1SJOQ6O5\syringe[1].png">
            <a:extLst>
              <a:ext uri="{FF2B5EF4-FFF2-40B4-BE49-F238E27FC236}">
                <a16:creationId xmlns:a16="http://schemas.microsoft.com/office/drawing/2014/main" id="{5849C3D2-7770-B879-5A6A-A2475C0682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5908" y="2060303"/>
            <a:ext cx="391721" cy="3917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" name="Oval 17">
            <a:extLst>
              <a:ext uri="{FF2B5EF4-FFF2-40B4-BE49-F238E27FC236}">
                <a16:creationId xmlns:a16="http://schemas.microsoft.com/office/drawing/2014/main" id="{C88A0D64-A923-639C-1A61-67B6533CA04F}"/>
              </a:ext>
            </a:extLst>
          </p:cNvPr>
          <p:cNvSpPr>
            <a:spLocks noChangeAspect="1"/>
          </p:cNvSpPr>
          <p:nvPr/>
        </p:nvSpPr>
        <p:spPr>
          <a:xfrm>
            <a:off x="5207637" y="2477485"/>
            <a:ext cx="270000" cy="2700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</a:ln>
          <a:effectLst/>
        </p:spPr>
        <p:txBody>
          <a:bodyPr lIns="0" tIns="36000" rIns="0" bIns="36000" rtlCol="0" anchor="ctr"/>
          <a:lstStyle/>
          <a:p>
            <a:pPr marL="0" marR="0" lvl="0" indent="0" algn="ctr" defTabSz="91437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cs typeface="Arial" panose="020B0604020202020204" pitchFamily="34" charset="0"/>
              </a:rPr>
              <a:t>wk4</a:t>
            </a:r>
          </a:p>
        </p:txBody>
      </p:sp>
      <p:sp>
        <p:nvSpPr>
          <p:cNvPr id="75" name="Oval 17">
            <a:extLst>
              <a:ext uri="{FF2B5EF4-FFF2-40B4-BE49-F238E27FC236}">
                <a16:creationId xmlns:a16="http://schemas.microsoft.com/office/drawing/2014/main" id="{71BFCC50-C9F8-8479-C624-FF6F5234854C}"/>
              </a:ext>
            </a:extLst>
          </p:cNvPr>
          <p:cNvSpPr>
            <a:spLocks noChangeAspect="1"/>
          </p:cNvSpPr>
          <p:nvPr/>
        </p:nvSpPr>
        <p:spPr>
          <a:xfrm>
            <a:off x="5915561" y="2477485"/>
            <a:ext cx="270000" cy="2700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</a:ln>
          <a:effectLst/>
        </p:spPr>
        <p:txBody>
          <a:bodyPr lIns="0" tIns="36000" rIns="0" bIns="36000" rtlCol="0" anchor="ctr"/>
          <a:lstStyle/>
          <a:p>
            <a:pPr marL="0" marR="0" lvl="0" indent="0" algn="ctr" defTabSz="91437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cs typeface="Arial" panose="020B0604020202020204" pitchFamily="34" charset="0"/>
              </a:rPr>
              <a:t>wk8</a:t>
            </a:r>
          </a:p>
        </p:txBody>
      </p:sp>
      <p:sp>
        <p:nvSpPr>
          <p:cNvPr id="76" name="Oval 17">
            <a:extLst>
              <a:ext uri="{FF2B5EF4-FFF2-40B4-BE49-F238E27FC236}">
                <a16:creationId xmlns:a16="http://schemas.microsoft.com/office/drawing/2014/main" id="{2F3F7A62-3B73-F578-8684-BBAA2CB050EB}"/>
              </a:ext>
            </a:extLst>
          </p:cNvPr>
          <p:cNvSpPr>
            <a:spLocks noChangeAspect="1"/>
          </p:cNvSpPr>
          <p:nvPr/>
        </p:nvSpPr>
        <p:spPr>
          <a:xfrm>
            <a:off x="6623485" y="2477485"/>
            <a:ext cx="270000" cy="2700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</a:ln>
          <a:effectLst/>
        </p:spPr>
        <p:txBody>
          <a:bodyPr lIns="0" tIns="36000" rIns="0" bIns="36000" rtlCol="0" anchor="ctr"/>
          <a:lstStyle/>
          <a:p>
            <a:pPr marL="0" marR="0" lvl="0" indent="0" algn="ctr" defTabSz="91437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err="1">
                <a:ln>
                  <a:noFill/>
                </a:ln>
                <a:effectLst/>
                <a:uLnTx/>
                <a:uFillTx/>
                <a:cs typeface="Arial" panose="020B0604020202020204" pitchFamily="34" charset="0"/>
              </a:rPr>
              <a:t>wk</a:t>
            </a:r>
            <a:r>
              <a:rPr kumimoji="0" lang="en-US" sz="8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cs typeface="Arial" panose="020B0604020202020204" pitchFamily="34" charset="0"/>
              </a:rPr>
              <a:t> 16</a:t>
            </a:r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C9404FA4-E0C4-6C7C-9D50-821B7BB411F4}"/>
              </a:ext>
            </a:extLst>
          </p:cNvPr>
          <p:cNvSpPr>
            <a:spLocks noChangeAspect="1"/>
          </p:cNvSpPr>
          <p:nvPr/>
        </p:nvSpPr>
        <p:spPr>
          <a:xfrm>
            <a:off x="3302275" y="2477485"/>
            <a:ext cx="270000" cy="2700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ysDash"/>
          </a:ln>
          <a:effectLst/>
        </p:spPr>
        <p:txBody>
          <a:bodyPr lIns="0" tIns="36000" rIns="0" bIns="36000" rtlCol="0" anchor="ctr"/>
          <a:lstStyle/>
          <a:p>
            <a:pPr marL="0" marR="0" lvl="0" indent="0" algn="ctr" defTabSz="91437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kern="0">
                <a:cs typeface="Arial" panose="020B0604020202020204" pitchFamily="34" charset="0"/>
              </a:rPr>
              <a:t>p</a:t>
            </a:r>
            <a:r>
              <a:rPr kumimoji="0" lang="en-US" sz="8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cs typeface="Arial" panose="020B0604020202020204" pitchFamily="34" charset="0"/>
              </a:rPr>
              <a:t>re</a:t>
            </a:r>
          </a:p>
        </p:txBody>
      </p: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9163AAE1-78F1-C8CD-C559-D1762E566B07}"/>
              </a:ext>
            </a:extLst>
          </p:cNvPr>
          <p:cNvGrpSpPr/>
          <p:nvPr/>
        </p:nvGrpSpPr>
        <p:grpSpPr>
          <a:xfrm>
            <a:off x="2097296" y="1537677"/>
            <a:ext cx="692537" cy="1142865"/>
            <a:chOff x="835315" y="2889320"/>
            <a:chExt cx="692537" cy="1142865"/>
          </a:xfrm>
        </p:grpSpPr>
        <p:pic>
          <p:nvPicPr>
            <p:cNvPr id="95" name="Picture 16" descr="Screen Shot 2017-09-05 at 17.13.37.png">
              <a:extLst>
                <a:ext uri="{FF2B5EF4-FFF2-40B4-BE49-F238E27FC236}">
                  <a16:creationId xmlns:a16="http://schemas.microsoft.com/office/drawing/2014/main" id="{8758F706-1EAA-02C6-3D9E-48427FB5711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4101" b="97476" l="8929" r="89286">
                          <a14:foregroundMark x1="52679" y1="7571" x2="52679" y2="7571"/>
                          <a14:foregroundMark x1="50000" y1="4101" x2="50000" y2="4101"/>
                          <a14:foregroundMark x1="41071" y1="94006" x2="41071" y2="94006"/>
                          <a14:foregroundMark x1="58929" y1="97161" x2="58929" y2="97161"/>
                          <a14:foregroundMark x1="34821" y1="97476" x2="34821" y2="97476"/>
                          <a14:backgroundMark x1="18750" y1="4101" x2="18750" y2="4101"/>
                          <a14:backgroundMark x1="75893" y1="2524" x2="75893" y2="2524"/>
                          <a14:backgroundMark x1="10714" y1="67192" x2="10714" y2="67192"/>
                          <a14:backgroundMark x1="49107" y1="76972" x2="49107" y2="76972"/>
                          <a14:backgroundMark x1="49107" y1="65931" x2="49107" y2="65931"/>
                          <a14:backgroundMark x1="49107" y1="61514" x2="49107" y2="61514"/>
                          <a14:backgroundMark x1="48214" y1="59621" x2="48214" y2="59621"/>
                          <a14:backgroundMark x1="49107" y1="64038" x2="49107" y2="64038"/>
                          <a14:backgroundMark x1="49107" y1="58991" x2="49107" y2="58991"/>
                          <a14:backgroundMark x1="49107" y1="94637" x2="49107" y2="94637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35315" y="2901089"/>
              <a:ext cx="391721" cy="1108709"/>
            </a:xfrm>
            <a:prstGeom prst="rect">
              <a:avLst/>
            </a:prstGeom>
          </p:spPr>
        </p:pic>
        <p:pic>
          <p:nvPicPr>
            <p:cNvPr id="93" name="Picture 16" descr="Screen Shot 2017-09-05 at 17.13.37.png">
              <a:extLst>
                <a:ext uri="{FF2B5EF4-FFF2-40B4-BE49-F238E27FC236}">
                  <a16:creationId xmlns:a16="http://schemas.microsoft.com/office/drawing/2014/main" id="{849A7939-473F-A41C-C952-5CCDDC69208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4101" b="97476" l="8929" r="89286">
                          <a14:foregroundMark x1="52679" y1="7571" x2="52679" y2="7571"/>
                          <a14:foregroundMark x1="50000" y1="4101" x2="50000" y2="4101"/>
                          <a14:foregroundMark x1="41071" y1="94006" x2="41071" y2="94006"/>
                          <a14:foregroundMark x1="58929" y1="97161" x2="58929" y2="97161"/>
                          <a14:foregroundMark x1="34821" y1="97476" x2="34821" y2="97476"/>
                          <a14:backgroundMark x1="18750" y1="4101" x2="18750" y2="4101"/>
                          <a14:backgroundMark x1="75893" y1="2524" x2="75893" y2="2524"/>
                          <a14:backgroundMark x1="10714" y1="67192" x2="10714" y2="67192"/>
                          <a14:backgroundMark x1="49107" y1="76972" x2="49107" y2="76972"/>
                          <a14:backgroundMark x1="49107" y1="65931" x2="49107" y2="65931"/>
                          <a14:backgroundMark x1="49107" y1="61514" x2="49107" y2="61514"/>
                          <a14:backgroundMark x1="48214" y1="59621" x2="48214" y2="59621"/>
                          <a14:backgroundMark x1="49107" y1="64038" x2="49107" y2="64038"/>
                          <a14:backgroundMark x1="49107" y1="58991" x2="49107" y2="58991"/>
                          <a14:backgroundMark x1="49107" y1="94637" x2="49107" y2="94637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053059" y="2889320"/>
              <a:ext cx="391721" cy="1108709"/>
            </a:xfrm>
            <a:prstGeom prst="rect">
              <a:avLst/>
            </a:prstGeom>
          </p:spPr>
        </p:pic>
        <p:pic>
          <p:nvPicPr>
            <p:cNvPr id="94" name="Picture 16" descr="Screen Shot 2017-09-05 at 17.13.37.png">
              <a:extLst>
                <a:ext uri="{FF2B5EF4-FFF2-40B4-BE49-F238E27FC236}">
                  <a16:creationId xmlns:a16="http://schemas.microsoft.com/office/drawing/2014/main" id="{7E75FF67-FCDC-3453-B1CD-BE961DFBC9C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4101" b="97476" l="8929" r="89286">
                          <a14:foregroundMark x1="52679" y1="7571" x2="52679" y2="7571"/>
                          <a14:foregroundMark x1="50000" y1="4101" x2="50000" y2="4101"/>
                          <a14:foregroundMark x1="41071" y1="94006" x2="41071" y2="94006"/>
                          <a14:foregroundMark x1="58929" y1="97161" x2="58929" y2="97161"/>
                          <a14:foregroundMark x1="34821" y1="97476" x2="34821" y2="97476"/>
                          <a14:backgroundMark x1="18750" y1="4101" x2="18750" y2="4101"/>
                          <a14:backgroundMark x1="75893" y1="2524" x2="75893" y2="2524"/>
                          <a14:backgroundMark x1="10714" y1="67192" x2="10714" y2="67192"/>
                          <a14:backgroundMark x1="49107" y1="76972" x2="49107" y2="76972"/>
                          <a14:backgroundMark x1="49107" y1="65931" x2="49107" y2="65931"/>
                          <a14:backgroundMark x1="49107" y1="61514" x2="49107" y2="61514"/>
                          <a14:backgroundMark x1="48214" y1="59621" x2="48214" y2="59621"/>
                          <a14:backgroundMark x1="49107" y1="64038" x2="49107" y2="64038"/>
                          <a14:backgroundMark x1="49107" y1="58991" x2="49107" y2="58991"/>
                          <a14:backgroundMark x1="49107" y1="94637" x2="49107" y2="94637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36131" y="2923476"/>
              <a:ext cx="391721" cy="1108709"/>
            </a:xfrm>
            <a:prstGeom prst="rect">
              <a:avLst/>
            </a:prstGeom>
          </p:spPr>
        </p:pic>
        <p:pic>
          <p:nvPicPr>
            <p:cNvPr id="88" name="Picture 16" descr="Screen Shot 2017-09-05 at 17.13.37.png">
              <a:extLst>
                <a:ext uri="{FF2B5EF4-FFF2-40B4-BE49-F238E27FC236}">
                  <a16:creationId xmlns:a16="http://schemas.microsoft.com/office/drawing/2014/main" id="{7D4429CF-31BA-09F4-DF85-39B96B9F929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4101" b="97476" l="8929" r="89286">
                          <a14:foregroundMark x1="52679" y1="7571" x2="52679" y2="7571"/>
                          <a14:foregroundMark x1="50000" y1="4101" x2="50000" y2="4101"/>
                          <a14:foregroundMark x1="41071" y1="94006" x2="41071" y2="94006"/>
                          <a14:foregroundMark x1="58929" y1="97161" x2="58929" y2="97161"/>
                          <a14:foregroundMark x1="34821" y1="97476" x2="34821" y2="97476"/>
                          <a14:backgroundMark x1="18750" y1="4101" x2="18750" y2="4101"/>
                          <a14:backgroundMark x1="75893" y1="2524" x2="75893" y2="2524"/>
                          <a14:backgroundMark x1="10714" y1="67192" x2="10714" y2="67192"/>
                          <a14:backgroundMark x1="49107" y1="76972" x2="49107" y2="76972"/>
                          <a14:backgroundMark x1="49107" y1="65931" x2="49107" y2="65931"/>
                          <a14:backgroundMark x1="49107" y1="61514" x2="49107" y2="61514"/>
                          <a14:backgroundMark x1="48214" y1="59621" x2="48214" y2="59621"/>
                          <a14:backgroundMark x1="49107" y1="64038" x2="49107" y2="64038"/>
                          <a14:backgroundMark x1="49107" y1="58991" x2="49107" y2="58991"/>
                          <a14:backgroundMark x1="49107" y1="94637" x2="49107" y2="94637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65060" y="2923476"/>
              <a:ext cx="391721" cy="1108709"/>
            </a:xfrm>
            <a:prstGeom prst="rect">
              <a:avLst/>
            </a:prstGeom>
          </p:spPr>
        </p:pic>
      </p:grpSp>
      <p:sp>
        <p:nvSpPr>
          <p:cNvPr id="90" name="TextBox 89">
            <a:extLst>
              <a:ext uri="{FF2B5EF4-FFF2-40B4-BE49-F238E27FC236}">
                <a16:creationId xmlns:a16="http://schemas.microsoft.com/office/drawing/2014/main" id="{810063FC-E889-917F-620B-461A18207F7C}"/>
              </a:ext>
            </a:extLst>
          </p:cNvPr>
          <p:cNvSpPr txBox="1"/>
          <p:nvPr/>
        </p:nvSpPr>
        <p:spPr>
          <a:xfrm>
            <a:off x="2137090" y="2171901"/>
            <a:ext cx="6606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>
                <a:solidFill>
                  <a:schemeClr val="accent6">
                    <a:lumMod val="50000"/>
                  </a:schemeClr>
                </a:solidFill>
                <a:cs typeface="Arial" panose="020B0604020202020204" pitchFamily="34" charset="0"/>
              </a:rPr>
              <a:t>15</a:t>
            </a:r>
          </a:p>
          <a:p>
            <a:pPr algn="ctr"/>
            <a:r>
              <a:rPr lang="en-US" sz="1400" b="1" err="1">
                <a:solidFill>
                  <a:schemeClr val="accent6">
                    <a:lumMod val="50000"/>
                  </a:schemeClr>
                </a:solidFill>
                <a:cs typeface="Arial" panose="020B0604020202020204" pitchFamily="34" charset="0"/>
              </a:rPr>
              <a:t>bnAb</a:t>
            </a:r>
            <a:endParaRPr lang="de-CH" sz="1400" b="1">
              <a:solidFill>
                <a:schemeClr val="accent6">
                  <a:lumMod val="50000"/>
                </a:schemeClr>
              </a:solidFill>
              <a:cs typeface="Arial" panose="020B0604020202020204" pitchFamily="34" charset="0"/>
            </a:endParaRPr>
          </a:p>
        </p:txBody>
      </p: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07A5370D-663C-C4AB-5F37-C88B583AD537}"/>
              </a:ext>
            </a:extLst>
          </p:cNvPr>
          <p:cNvGrpSpPr/>
          <p:nvPr/>
        </p:nvGrpSpPr>
        <p:grpSpPr>
          <a:xfrm>
            <a:off x="1383326" y="1556786"/>
            <a:ext cx="692537" cy="1148956"/>
            <a:chOff x="39171" y="3170884"/>
            <a:chExt cx="692537" cy="1148956"/>
          </a:xfrm>
        </p:grpSpPr>
        <p:pic>
          <p:nvPicPr>
            <p:cNvPr id="102" name="Picture 16" descr="Screen Shot 2017-09-05 at 17.13.37.png">
              <a:extLst>
                <a:ext uri="{FF2B5EF4-FFF2-40B4-BE49-F238E27FC236}">
                  <a16:creationId xmlns:a16="http://schemas.microsoft.com/office/drawing/2014/main" id="{E1C34911-FDAC-4C51-54C5-3D178587D68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4101" b="97476" l="8929" r="89286">
                          <a14:foregroundMark x1="52679" y1="7571" x2="52679" y2="7571"/>
                          <a14:foregroundMark x1="50000" y1="4101" x2="50000" y2="4101"/>
                          <a14:foregroundMark x1="41071" y1="94006" x2="41071" y2="94006"/>
                          <a14:foregroundMark x1="58929" y1="97161" x2="58929" y2="97161"/>
                          <a14:foregroundMark x1="34821" y1="97476" x2="34821" y2="97476"/>
                          <a14:backgroundMark x1="18750" y1="4101" x2="18750" y2="4101"/>
                          <a14:backgroundMark x1="75893" y1="2524" x2="75893" y2="2524"/>
                          <a14:backgroundMark x1="10714" y1="67192" x2="10714" y2="67192"/>
                          <a14:backgroundMark x1="49107" y1="76972" x2="49107" y2="76972"/>
                          <a14:backgroundMark x1="49107" y1="65931" x2="49107" y2="65931"/>
                          <a14:backgroundMark x1="49107" y1="61514" x2="49107" y2="61514"/>
                          <a14:backgroundMark x1="48214" y1="59621" x2="48214" y2="59621"/>
                          <a14:backgroundMark x1="49107" y1="64038" x2="49107" y2="64038"/>
                          <a14:backgroundMark x1="49107" y1="58991" x2="49107" y2="58991"/>
                          <a14:backgroundMark x1="49107" y1="94637" x2="49107" y2="94637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9171" y="3188744"/>
              <a:ext cx="391721" cy="1108709"/>
            </a:xfrm>
            <a:prstGeom prst="rect">
              <a:avLst/>
            </a:prstGeom>
          </p:spPr>
        </p:pic>
        <p:pic>
          <p:nvPicPr>
            <p:cNvPr id="103" name="Picture 16" descr="Screen Shot 2017-09-05 at 17.13.37.png">
              <a:extLst>
                <a:ext uri="{FF2B5EF4-FFF2-40B4-BE49-F238E27FC236}">
                  <a16:creationId xmlns:a16="http://schemas.microsoft.com/office/drawing/2014/main" id="{07AFCFED-583A-337E-BB49-7543CA88DE1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4101" b="97476" l="8929" r="89286">
                          <a14:foregroundMark x1="52679" y1="7571" x2="52679" y2="7571"/>
                          <a14:foregroundMark x1="50000" y1="4101" x2="50000" y2="4101"/>
                          <a14:foregroundMark x1="41071" y1="94006" x2="41071" y2="94006"/>
                          <a14:foregroundMark x1="58929" y1="97161" x2="58929" y2="97161"/>
                          <a14:foregroundMark x1="34821" y1="97476" x2="34821" y2="97476"/>
                          <a14:backgroundMark x1="18750" y1="4101" x2="18750" y2="4101"/>
                          <a14:backgroundMark x1="75893" y1="2524" x2="75893" y2="2524"/>
                          <a14:backgroundMark x1="10714" y1="67192" x2="10714" y2="67192"/>
                          <a14:backgroundMark x1="49107" y1="76972" x2="49107" y2="76972"/>
                          <a14:backgroundMark x1="49107" y1="65931" x2="49107" y2="65931"/>
                          <a14:backgroundMark x1="49107" y1="61514" x2="49107" y2="61514"/>
                          <a14:backgroundMark x1="48214" y1="59621" x2="48214" y2="59621"/>
                          <a14:backgroundMark x1="49107" y1="64038" x2="49107" y2="64038"/>
                          <a14:backgroundMark x1="49107" y1="58991" x2="49107" y2="58991"/>
                          <a14:backgroundMark x1="49107" y1="94637" x2="49107" y2="94637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63269" y="3170884"/>
              <a:ext cx="391721" cy="1108709"/>
            </a:xfrm>
            <a:prstGeom prst="rect">
              <a:avLst/>
            </a:prstGeom>
          </p:spPr>
        </p:pic>
        <p:pic>
          <p:nvPicPr>
            <p:cNvPr id="104" name="Picture 16" descr="Screen Shot 2017-09-05 at 17.13.37.png">
              <a:extLst>
                <a:ext uri="{FF2B5EF4-FFF2-40B4-BE49-F238E27FC236}">
                  <a16:creationId xmlns:a16="http://schemas.microsoft.com/office/drawing/2014/main" id="{04901E85-A1E9-84BF-E369-C9A92DD733F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4101" b="97476" l="8929" r="89286">
                          <a14:foregroundMark x1="52679" y1="7571" x2="52679" y2="7571"/>
                          <a14:foregroundMark x1="50000" y1="4101" x2="50000" y2="4101"/>
                          <a14:foregroundMark x1="41071" y1="94006" x2="41071" y2="94006"/>
                          <a14:foregroundMark x1="58929" y1="97161" x2="58929" y2="97161"/>
                          <a14:foregroundMark x1="34821" y1="97476" x2="34821" y2="97476"/>
                          <a14:backgroundMark x1="18750" y1="4101" x2="18750" y2="4101"/>
                          <a14:backgroundMark x1="75893" y1="2524" x2="75893" y2="2524"/>
                          <a14:backgroundMark x1="10714" y1="67192" x2="10714" y2="67192"/>
                          <a14:backgroundMark x1="49107" y1="76972" x2="49107" y2="76972"/>
                          <a14:backgroundMark x1="49107" y1="65931" x2="49107" y2="65931"/>
                          <a14:backgroundMark x1="49107" y1="61514" x2="49107" y2="61514"/>
                          <a14:backgroundMark x1="48214" y1="59621" x2="48214" y2="59621"/>
                          <a14:backgroundMark x1="49107" y1="64038" x2="49107" y2="64038"/>
                          <a14:backgroundMark x1="49107" y1="58991" x2="49107" y2="58991"/>
                          <a14:backgroundMark x1="49107" y1="94637" x2="49107" y2="94637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39987" y="3211131"/>
              <a:ext cx="391721" cy="1108709"/>
            </a:xfrm>
            <a:prstGeom prst="rect">
              <a:avLst/>
            </a:prstGeom>
          </p:spPr>
        </p:pic>
        <p:pic>
          <p:nvPicPr>
            <p:cNvPr id="105" name="Picture 16" descr="Screen Shot 2017-09-05 at 17.13.37.png">
              <a:extLst>
                <a:ext uri="{FF2B5EF4-FFF2-40B4-BE49-F238E27FC236}">
                  <a16:creationId xmlns:a16="http://schemas.microsoft.com/office/drawing/2014/main" id="{DDFB1C59-300A-50B7-C493-809AA1354AD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4101" b="97476" l="8929" r="89286">
                          <a14:foregroundMark x1="52679" y1="7571" x2="52679" y2="7571"/>
                          <a14:foregroundMark x1="50000" y1="4101" x2="50000" y2="4101"/>
                          <a14:foregroundMark x1="41071" y1="94006" x2="41071" y2="94006"/>
                          <a14:foregroundMark x1="58929" y1="97161" x2="58929" y2="97161"/>
                          <a14:foregroundMark x1="34821" y1="97476" x2="34821" y2="97476"/>
                          <a14:backgroundMark x1="18750" y1="4101" x2="18750" y2="4101"/>
                          <a14:backgroundMark x1="75893" y1="2524" x2="75893" y2="2524"/>
                          <a14:backgroundMark x1="10714" y1="67192" x2="10714" y2="67192"/>
                          <a14:backgroundMark x1="49107" y1="76972" x2="49107" y2="76972"/>
                          <a14:backgroundMark x1="49107" y1="65931" x2="49107" y2="65931"/>
                          <a14:backgroundMark x1="49107" y1="61514" x2="49107" y2="61514"/>
                          <a14:backgroundMark x1="48214" y1="59621" x2="48214" y2="59621"/>
                          <a14:backgroundMark x1="49107" y1="64038" x2="49107" y2="64038"/>
                          <a14:backgroundMark x1="49107" y1="58991" x2="49107" y2="58991"/>
                          <a14:backgroundMark x1="49107" y1="94637" x2="49107" y2="94637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8916" y="3211131"/>
              <a:ext cx="391721" cy="1108709"/>
            </a:xfrm>
            <a:prstGeom prst="rect">
              <a:avLst/>
            </a:prstGeom>
          </p:spPr>
        </p:pic>
      </p:grpSp>
      <p:sp>
        <p:nvSpPr>
          <p:cNvPr id="106" name="TextBox 105">
            <a:extLst>
              <a:ext uri="{FF2B5EF4-FFF2-40B4-BE49-F238E27FC236}">
                <a16:creationId xmlns:a16="http://schemas.microsoft.com/office/drawing/2014/main" id="{69B74E7F-A8DD-42FE-99A6-1C1074025502}"/>
              </a:ext>
            </a:extLst>
          </p:cNvPr>
          <p:cNvSpPr txBox="1"/>
          <p:nvPr/>
        </p:nvSpPr>
        <p:spPr>
          <a:xfrm>
            <a:off x="1361602" y="2171901"/>
            <a:ext cx="7066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>
                <a:cs typeface="Arial" panose="020B0604020202020204" pitchFamily="34" charset="0"/>
              </a:rPr>
              <a:t>15</a:t>
            </a:r>
          </a:p>
          <a:p>
            <a:pPr algn="ctr"/>
            <a:r>
              <a:rPr lang="en-US" sz="1400" b="1" err="1">
                <a:cs typeface="Arial" panose="020B0604020202020204" pitchFamily="34" charset="0"/>
              </a:rPr>
              <a:t>nnAb</a:t>
            </a:r>
            <a:endParaRPr lang="de-CH" sz="1400" b="1">
              <a:cs typeface="Arial" panose="020B0604020202020204" pitchFamily="34" charset="0"/>
            </a:endParaRPr>
          </a:p>
        </p:txBody>
      </p:sp>
      <p:sp>
        <p:nvSpPr>
          <p:cNvPr id="128" name="Rectangle: Rounded Corners 127">
            <a:extLst>
              <a:ext uri="{FF2B5EF4-FFF2-40B4-BE49-F238E27FC236}">
                <a16:creationId xmlns:a16="http://schemas.microsoft.com/office/drawing/2014/main" id="{4E958460-D0C5-8435-8892-DA9423D83067}"/>
              </a:ext>
            </a:extLst>
          </p:cNvPr>
          <p:cNvSpPr/>
          <p:nvPr/>
        </p:nvSpPr>
        <p:spPr>
          <a:xfrm>
            <a:off x="3323083" y="2853421"/>
            <a:ext cx="4278327" cy="130058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952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1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All Timepoints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Safety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Binding and neutralizing Abs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Env Ab repertoire cloning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HIV </a:t>
            </a:r>
            <a:r>
              <a:rPr lang="en-US" sz="1100">
                <a:solidFill>
                  <a:prstClr val="black"/>
                </a:solidFill>
                <a:cs typeface="Arial" panose="020B0604020202020204" pitchFamily="34" charset="0"/>
              </a:rPr>
              <a:t>viral load</a:t>
            </a: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Arial" panose="020B0604020202020204" pitchFamily="34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Biobanking of plasma and PBMC</a:t>
            </a:r>
            <a:endParaRPr kumimoji="0" lang="de-CH" sz="1100" b="0" i="0" u="none" strike="noStrike" kern="120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DF79CE2D-098A-CB08-BE66-08AB94F996C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30" y="2210979"/>
            <a:ext cx="243326" cy="243326"/>
          </a:xfrm>
          <a:prstGeom prst="rect">
            <a:avLst/>
          </a:prstGeom>
        </p:spPr>
      </p:pic>
      <p:pic>
        <p:nvPicPr>
          <p:cNvPr id="6" name="Picture 5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B2B64967-28E6-6822-F626-4F3DCB8C509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923" y="3526359"/>
            <a:ext cx="367869" cy="244800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EF84DA72-913C-E0DA-839A-756DE77014BD}"/>
              </a:ext>
            </a:extLst>
          </p:cNvPr>
          <p:cNvGrpSpPr/>
          <p:nvPr/>
        </p:nvGrpSpPr>
        <p:grpSpPr>
          <a:xfrm>
            <a:off x="2097296" y="2764815"/>
            <a:ext cx="692537" cy="1142865"/>
            <a:chOff x="835315" y="2889320"/>
            <a:chExt cx="692537" cy="1142865"/>
          </a:xfrm>
        </p:grpSpPr>
        <p:pic>
          <p:nvPicPr>
            <p:cNvPr id="8" name="Picture 16" descr="Screen Shot 2017-09-05 at 17.13.37.png">
              <a:extLst>
                <a:ext uri="{FF2B5EF4-FFF2-40B4-BE49-F238E27FC236}">
                  <a16:creationId xmlns:a16="http://schemas.microsoft.com/office/drawing/2014/main" id="{C518FB11-B22B-07BD-F388-B043BE1922D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4101" b="97476" l="8929" r="89286">
                          <a14:foregroundMark x1="52679" y1="7571" x2="52679" y2="7571"/>
                          <a14:foregroundMark x1="50000" y1="4101" x2="50000" y2="4101"/>
                          <a14:foregroundMark x1="41071" y1="94006" x2="41071" y2="94006"/>
                          <a14:foregroundMark x1="58929" y1="97161" x2="58929" y2="97161"/>
                          <a14:foregroundMark x1="34821" y1="97476" x2="34821" y2="97476"/>
                          <a14:backgroundMark x1="18750" y1="4101" x2="18750" y2="4101"/>
                          <a14:backgroundMark x1="75893" y1="2524" x2="75893" y2="2524"/>
                          <a14:backgroundMark x1="10714" y1="67192" x2="10714" y2="67192"/>
                          <a14:backgroundMark x1="49107" y1="76972" x2="49107" y2="76972"/>
                          <a14:backgroundMark x1="49107" y1="65931" x2="49107" y2="65931"/>
                          <a14:backgroundMark x1="49107" y1="61514" x2="49107" y2="61514"/>
                          <a14:backgroundMark x1="48214" y1="59621" x2="48214" y2="59621"/>
                          <a14:backgroundMark x1="49107" y1="64038" x2="49107" y2="64038"/>
                          <a14:backgroundMark x1="49107" y1="58991" x2="49107" y2="58991"/>
                          <a14:backgroundMark x1="49107" y1="94637" x2="49107" y2="94637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35315" y="2901089"/>
              <a:ext cx="391721" cy="1108709"/>
            </a:xfrm>
            <a:prstGeom prst="rect">
              <a:avLst/>
            </a:prstGeom>
          </p:spPr>
        </p:pic>
        <p:pic>
          <p:nvPicPr>
            <p:cNvPr id="9" name="Picture 16" descr="Screen Shot 2017-09-05 at 17.13.37.png">
              <a:extLst>
                <a:ext uri="{FF2B5EF4-FFF2-40B4-BE49-F238E27FC236}">
                  <a16:creationId xmlns:a16="http://schemas.microsoft.com/office/drawing/2014/main" id="{5FFCD273-A946-79F4-94E7-E63CAA23708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4101" b="97476" l="8929" r="89286">
                          <a14:foregroundMark x1="52679" y1="7571" x2="52679" y2="7571"/>
                          <a14:foregroundMark x1="50000" y1="4101" x2="50000" y2="4101"/>
                          <a14:foregroundMark x1="41071" y1="94006" x2="41071" y2="94006"/>
                          <a14:foregroundMark x1="58929" y1="97161" x2="58929" y2="97161"/>
                          <a14:foregroundMark x1="34821" y1="97476" x2="34821" y2="97476"/>
                          <a14:backgroundMark x1="18750" y1="4101" x2="18750" y2="4101"/>
                          <a14:backgroundMark x1="75893" y1="2524" x2="75893" y2="2524"/>
                          <a14:backgroundMark x1="10714" y1="67192" x2="10714" y2="67192"/>
                          <a14:backgroundMark x1="49107" y1="76972" x2="49107" y2="76972"/>
                          <a14:backgroundMark x1="49107" y1="65931" x2="49107" y2="65931"/>
                          <a14:backgroundMark x1="49107" y1="61514" x2="49107" y2="61514"/>
                          <a14:backgroundMark x1="48214" y1="59621" x2="48214" y2="59621"/>
                          <a14:backgroundMark x1="49107" y1="64038" x2="49107" y2="64038"/>
                          <a14:backgroundMark x1="49107" y1="58991" x2="49107" y2="58991"/>
                          <a14:backgroundMark x1="49107" y1="94637" x2="49107" y2="94637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053059" y="2889320"/>
              <a:ext cx="391721" cy="1108709"/>
            </a:xfrm>
            <a:prstGeom prst="rect">
              <a:avLst/>
            </a:prstGeom>
          </p:spPr>
        </p:pic>
        <p:pic>
          <p:nvPicPr>
            <p:cNvPr id="10" name="Picture 16" descr="Screen Shot 2017-09-05 at 17.13.37.png">
              <a:extLst>
                <a:ext uri="{FF2B5EF4-FFF2-40B4-BE49-F238E27FC236}">
                  <a16:creationId xmlns:a16="http://schemas.microsoft.com/office/drawing/2014/main" id="{B85ADE73-3CEE-89C6-74B2-5EAB501E3F3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4101" b="97476" l="8929" r="89286">
                          <a14:foregroundMark x1="52679" y1="7571" x2="52679" y2="7571"/>
                          <a14:foregroundMark x1="50000" y1="4101" x2="50000" y2="4101"/>
                          <a14:foregroundMark x1="41071" y1="94006" x2="41071" y2="94006"/>
                          <a14:foregroundMark x1="58929" y1="97161" x2="58929" y2="97161"/>
                          <a14:foregroundMark x1="34821" y1="97476" x2="34821" y2="97476"/>
                          <a14:backgroundMark x1="18750" y1="4101" x2="18750" y2="4101"/>
                          <a14:backgroundMark x1="75893" y1="2524" x2="75893" y2="2524"/>
                          <a14:backgroundMark x1="10714" y1="67192" x2="10714" y2="67192"/>
                          <a14:backgroundMark x1="49107" y1="76972" x2="49107" y2="76972"/>
                          <a14:backgroundMark x1="49107" y1="65931" x2="49107" y2="65931"/>
                          <a14:backgroundMark x1="49107" y1="61514" x2="49107" y2="61514"/>
                          <a14:backgroundMark x1="48214" y1="59621" x2="48214" y2="59621"/>
                          <a14:backgroundMark x1="49107" y1="64038" x2="49107" y2="64038"/>
                          <a14:backgroundMark x1="49107" y1="58991" x2="49107" y2="58991"/>
                          <a14:backgroundMark x1="49107" y1="94637" x2="49107" y2="94637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36131" y="2923476"/>
              <a:ext cx="391721" cy="1108709"/>
            </a:xfrm>
            <a:prstGeom prst="rect">
              <a:avLst/>
            </a:prstGeom>
          </p:spPr>
        </p:pic>
        <p:pic>
          <p:nvPicPr>
            <p:cNvPr id="11" name="Picture 16" descr="Screen Shot 2017-09-05 at 17.13.37.png">
              <a:extLst>
                <a:ext uri="{FF2B5EF4-FFF2-40B4-BE49-F238E27FC236}">
                  <a16:creationId xmlns:a16="http://schemas.microsoft.com/office/drawing/2014/main" id="{2B60054C-15D5-EF1B-C7BB-E10EB97A5A1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4101" b="97476" l="8929" r="89286">
                          <a14:foregroundMark x1="52679" y1="7571" x2="52679" y2="7571"/>
                          <a14:foregroundMark x1="50000" y1="4101" x2="50000" y2="4101"/>
                          <a14:foregroundMark x1="41071" y1="94006" x2="41071" y2="94006"/>
                          <a14:foregroundMark x1="58929" y1="97161" x2="58929" y2="97161"/>
                          <a14:foregroundMark x1="34821" y1="97476" x2="34821" y2="97476"/>
                          <a14:backgroundMark x1="18750" y1="4101" x2="18750" y2="4101"/>
                          <a14:backgroundMark x1="75893" y1="2524" x2="75893" y2="2524"/>
                          <a14:backgroundMark x1="10714" y1="67192" x2="10714" y2="67192"/>
                          <a14:backgroundMark x1="49107" y1="76972" x2="49107" y2="76972"/>
                          <a14:backgroundMark x1="49107" y1="65931" x2="49107" y2="65931"/>
                          <a14:backgroundMark x1="49107" y1="61514" x2="49107" y2="61514"/>
                          <a14:backgroundMark x1="48214" y1="59621" x2="48214" y2="59621"/>
                          <a14:backgroundMark x1="49107" y1="64038" x2="49107" y2="64038"/>
                          <a14:backgroundMark x1="49107" y1="58991" x2="49107" y2="58991"/>
                          <a14:backgroundMark x1="49107" y1="94637" x2="49107" y2="94637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65060" y="2923476"/>
              <a:ext cx="391721" cy="1108709"/>
            </a:xfrm>
            <a:prstGeom prst="rect">
              <a:avLst/>
            </a:prstGeom>
          </p:spPr>
        </p:pic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C7F7FCDF-0894-9D9F-EB3D-9363238A6C02}"/>
              </a:ext>
            </a:extLst>
          </p:cNvPr>
          <p:cNvSpPr txBox="1"/>
          <p:nvPr/>
        </p:nvSpPr>
        <p:spPr>
          <a:xfrm>
            <a:off x="2145266" y="3371655"/>
            <a:ext cx="6606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>
                <a:solidFill>
                  <a:schemeClr val="accent6">
                    <a:lumMod val="50000"/>
                  </a:schemeClr>
                </a:solidFill>
                <a:cs typeface="Arial" panose="020B0604020202020204" pitchFamily="34" charset="0"/>
              </a:rPr>
              <a:t>15</a:t>
            </a:r>
          </a:p>
          <a:p>
            <a:pPr algn="ctr"/>
            <a:r>
              <a:rPr lang="en-US" sz="1400" b="1" err="1">
                <a:solidFill>
                  <a:schemeClr val="accent6">
                    <a:lumMod val="50000"/>
                  </a:schemeClr>
                </a:solidFill>
                <a:cs typeface="Arial" panose="020B0604020202020204" pitchFamily="34" charset="0"/>
              </a:rPr>
              <a:t>bnAb</a:t>
            </a:r>
            <a:endParaRPr lang="de-CH" sz="1400" b="1">
              <a:solidFill>
                <a:schemeClr val="accent6">
                  <a:lumMod val="50000"/>
                </a:schemeClr>
              </a:solidFill>
              <a:cs typeface="Arial" panose="020B0604020202020204" pitchFamily="34" charset="0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5724F40B-95D4-D24A-0D5C-910C185FDD0C}"/>
              </a:ext>
            </a:extLst>
          </p:cNvPr>
          <p:cNvGrpSpPr/>
          <p:nvPr/>
        </p:nvGrpSpPr>
        <p:grpSpPr>
          <a:xfrm>
            <a:off x="1383326" y="2767405"/>
            <a:ext cx="692537" cy="1148956"/>
            <a:chOff x="39171" y="3170884"/>
            <a:chExt cx="692537" cy="1148956"/>
          </a:xfrm>
        </p:grpSpPr>
        <p:pic>
          <p:nvPicPr>
            <p:cNvPr id="14" name="Picture 16" descr="Screen Shot 2017-09-05 at 17.13.37.png">
              <a:extLst>
                <a:ext uri="{FF2B5EF4-FFF2-40B4-BE49-F238E27FC236}">
                  <a16:creationId xmlns:a16="http://schemas.microsoft.com/office/drawing/2014/main" id="{E2478C21-E0E2-FC83-12A6-6E70BC623F2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4101" b="97476" l="8929" r="89286">
                          <a14:foregroundMark x1="52679" y1="7571" x2="52679" y2="7571"/>
                          <a14:foregroundMark x1="50000" y1="4101" x2="50000" y2="4101"/>
                          <a14:foregroundMark x1="41071" y1="94006" x2="41071" y2="94006"/>
                          <a14:foregroundMark x1="58929" y1="97161" x2="58929" y2="97161"/>
                          <a14:foregroundMark x1="34821" y1="97476" x2="34821" y2="97476"/>
                          <a14:backgroundMark x1="18750" y1="4101" x2="18750" y2="4101"/>
                          <a14:backgroundMark x1="75893" y1="2524" x2="75893" y2="2524"/>
                          <a14:backgroundMark x1="10714" y1="67192" x2="10714" y2="67192"/>
                          <a14:backgroundMark x1="49107" y1="76972" x2="49107" y2="76972"/>
                          <a14:backgroundMark x1="49107" y1="65931" x2="49107" y2="65931"/>
                          <a14:backgroundMark x1="49107" y1="61514" x2="49107" y2="61514"/>
                          <a14:backgroundMark x1="48214" y1="59621" x2="48214" y2="59621"/>
                          <a14:backgroundMark x1="49107" y1="64038" x2="49107" y2="64038"/>
                          <a14:backgroundMark x1="49107" y1="58991" x2="49107" y2="58991"/>
                          <a14:backgroundMark x1="49107" y1="94637" x2="49107" y2="94637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9171" y="3188744"/>
              <a:ext cx="391721" cy="1108709"/>
            </a:xfrm>
            <a:prstGeom prst="rect">
              <a:avLst/>
            </a:prstGeom>
          </p:spPr>
        </p:pic>
        <p:pic>
          <p:nvPicPr>
            <p:cNvPr id="15" name="Picture 16" descr="Screen Shot 2017-09-05 at 17.13.37.png">
              <a:extLst>
                <a:ext uri="{FF2B5EF4-FFF2-40B4-BE49-F238E27FC236}">
                  <a16:creationId xmlns:a16="http://schemas.microsoft.com/office/drawing/2014/main" id="{1421FCA4-B668-FDA4-854A-5F23459E1E0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4101" b="97476" l="8929" r="89286">
                          <a14:foregroundMark x1="52679" y1="7571" x2="52679" y2="7571"/>
                          <a14:foregroundMark x1="50000" y1="4101" x2="50000" y2="4101"/>
                          <a14:foregroundMark x1="41071" y1="94006" x2="41071" y2="94006"/>
                          <a14:foregroundMark x1="58929" y1="97161" x2="58929" y2="97161"/>
                          <a14:foregroundMark x1="34821" y1="97476" x2="34821" y2="97476"/>
                          <a14:backgroundMark x1="18750" y1="4101" x2="18750" y2="4101"/>
                          <a14:backgroundMark x1="75893" y1="2524" x2="75893" y2="2524"/>
                          <a14:backgroundMark x1="10714" y1="67192" x2="10714" y2="67192"/>
                          <a14:backgroundMark x1="49107" y1="76972" x2="49107" y2="76972"/>
                          <a14:backgroundMark x1="49107" y1="65931" x2="49107" y2="65931"/>
                          <a14:backgroundMark x1="49107" y1="61514" x2="49107" y2="61514"/>
                          <a14:backgroundMark x1="48214" y1="59621" x2="48214" y2="59621"/>
                          <a14:backgroundMark x1="49107" y1="64038" x2="49107" y2="64038"/>
                          <a14:backgroundMark x1="49107" y1="58991" x2="49107" y2="58991"/>
                          <a14:backgroundMark x1="49107" y1="94637" x2="49107" y2="94637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63269" y="3170884"/>
              <a:ext cx="391721" cy="1108709"/>
            </a:xfrm>
            <a:prstGeom prst="rect">
              <a:avLst/>
            </a:prstGeom>
          </p:spPr>
        </p:pic>
        <p:pic>
          <p:nvPicPr>
            <p:cNvPr id="16" name="Picture 16" descr="Screen Shot 2017-09-05 at 17.13.37.png">
              <a:extLst>
                <a:ext uri="{FF2B5EF4-FFF2-40B4-BE49-F238E27FC236}">
                  <a16:creationId xmlns:a16="http://schemas.microsoft.com/office/drawing/2014/main" id="{CE63AF0D-CC20-B719-EFDF-09072E98931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4101" b="97476" l="8929" r="89286">
                          <a14:foregroundMark x1="52679" y1="7571" x2="52679" y2="7571"/>
                          <a14:foregroundMark x1="50000" y1="4101" x2="50000" y2="4101"/>
                          <a14:foregroundMark x1="41071" y1="94006" x2="41071" y2="94006"/>
                          <a14:foregroundMark x1="58929" y1="97161" x2="58929" y2="97161"/>
                          <a14:foregroundMark x1="34821" y1="97476" x2="34821" y2="97476"/>
                          <a14:backgroundMark x1="18750" y1="4101" x2="18750" y2="4101"/>
                          <a14:backgroundMark x1="75893" y1="2524" x2="75893" y2="2524"/>
                          <a14:backgroundMark x1="10714" y1="67192" x2="10714" y2="67192"/>
                          <a14:backgroundMark x1="49107" y1="76972" x2="49107" y2="76972"/>
                          <a14:backgroundMark x1="49107" y1="65931" x2="49107" y2="65931"/>
                          <a14:backgroundMark x1="49107" y1="61514" x2="49107" y2="61514"/>
                          <a14:backgroundMark x1="48214" y1="59621" x2="48214" y2="59621"/>
                          <a14:backgroundMark x1="49107" y1="64038" x2="49107" y2="64038"/>
                          <a14:backgroundMark x1="49107" y1="58991" x2="49107" y2="58991"/>
                          <a14:backgroundMark x1="49107" y1="94637" x2="49107" y2="94637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39987" y="3211131"/>
              <a:ext cx="391721" cy="1108709"/>
            </a:xfrm>
            <a:prstGeom prst="rect">
              <a:avLst/>
            </a:prstGeom>
          </p:spPr>
        </p:pic>
        <p:pic>
          <p:nvPicPr>
            <p:cNvPr id="17" name="Picture 16" descr="Screen Shot 2017-09-05 at 17.13.37.png">
              <a:extLst>
                <a:ext uri="{FF2B5EF4-FFF2-40B4-BE49-F238E27FC236}">
                  <a16:creationId xmlns:a16="http://schemas.microsoft.com/office/drawing/2014/main" id="{030B011D-ED32-3600-A7BB-5E6966580AA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4101" b="97476" l="8929" r="89286">
                          <a14:foregroundMark x1="52679" y1="7571" x2="52679" y2="7571"/>
                          <a14:foregroundMark x1="50000" y1="4101" x2="50000" y2="4101"/>
                          <a14:foregroundMark x1="41071" y1="94006" x2="41071" y2="94006"/>
                          <a14:foregroundMark x1="58929" y1="97161" x2="58929" y2="97161"/>
                          <a14:foregroundMark x1="34821" y1="97476" x2="34821" y2="97476"/>
                          <a14:backgroundMark x1="18750" y1="4101" x2="18750" y2="4101"/>
                          <a14:backgroundMark x1="75893" y1="2524" x2="75893" y2="2524"/>
                          <a14:backgroundMark x1="10714" y1="67192" x2="10714" y2="67192"/>
                          <a14:backgroundMark x1="49107" y1="76972" x2="49107" y2="76972"/>
                          <a14:backgroundMark x1="49107" y1="65931" x2="49107" y2="65931"/>
                          <a14:backgroundMark x1="49107" y1="61514" x2="49107" y2="61514"/>
                          <a14:backgroundMark x1="48214" y1="59621" x2="48214" y2="59621"/>
                          <a14:backgroundMark x1="49107" y1="64038" x2="49107" y2="64038"/>
                          <a14:backgroundMark x1="49107" y1="58991" x2="49107" y2="58991"/>
                          <a14:backgroundMark x1="49107" y1="94637" x2="49107" y2="94637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8916" y="3211131"/>
              <a:ext cx="391721" cy="1108709"/>
            </a:xfrm>
            <a:prstGeom prst="rect">
              <a:avLst/>
            </a:prstGeom>
          </p:spPr>
        </p:pic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D5C1A820-86C0-AD13-6702-90FCCF167F78}"/>
              </a:ext>
            </a:extLst>
          </p:cNvPr>
          <p:cNvSpPr txBox="1"/>
          <p:nvPr/>
        </p:nvSpPr>
        <p:spPr>
          <a:xfrm>
            <a:off x="1441309" y="3375534"/>
            <a:ext cx="7066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>
                <a:cs typeface="Arial" panose="020B0604020202020204" pitchFamily="34" charset="0"/>
              </a:rPr>
              <a:t>15</a:t>
            </a:r>
          </a:p>
          <a:p>
            <a:pPr algn="ctr"/>
            <a:r>
              <a:rPr lang="en-US" sz="1400" b="1" err="1">
                <a:cs typeface="Arial" panose="020B0604020202020204" pitchFamily="34" charset="0"/>
              </a:rPr>
              <a:t>nnAb</a:t>
            </a:r>
            <a:endParaRPr lang="de-CH" sz="1400" b="1">
              <a:cs typeface="Arial" panose="020B0604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8535601-0518-3018-4BEA-0B8AC451E34E}"/>
              </a:ext>
            </a:extLst>
          </p:cNvPr>
          <p:cNvSpPr txBox="1"/>
          <p:nvPr/>
        </p:nvSpPr>
        <p:spPr>
          <a:xfrm>
            <a:off x="3372587" y="1477180"/>
            <a:ext cx="41585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>
                <a:solidFill>
                  <a:schemeClr val="accent2">
                    <a:lumMod val="75000"/>
                  </a:schemeClr>
                </a:solidFill>
              </a:rPr>
              <a:t>BG505.GT1.1 (adjuvanted 3M-052/Alum)</a:t>
            </a:r>
          </a:p>
          <a:p>
            <a:r>
              <a:rPr lang="en-US" sz="1200">
                <a:solidFill>
                  <a:schemeClr val="accent2">
                    <a:lumMod val="75000"/>
                  </a:schemeClr>
                </a:solidFill>
              </a:rPr>
              <a:t>(protein based)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1FC6047-FE78-5993-BC5B-135C0E1C8346}"/>
              </a:ext>
            </a:extLst>
          </p:cNvPr>
          <p:cNvSpPr txBox="1"/>
          <p:nvPr/>
        </p:nvSpPr>
        <p:spPr>
          <a:xfrm>
            <a:off x="1147551" y="1315553"/>
            <a:ext cx="18837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>
                <a:cs typeface="Arial" panose="020B0604020202020204" pitchFamily="34" charset="0"/>
              </a:rPr>
              <a:t>PWH on ART</a:t>
            </a:r>
            <a:endParaRPr lang="de-CH" sz="1400" b="1">
              <a:cs typeface="Arial" panose="020B060402020202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C791637-0343-EAF3-1C54-99B22910513A}"/>
              </a:ext>
            </a:extLst>
          </p:cNvPr>
          <p:cNvSpPr txBox="1"/>
          <p:nvPr/>
        </p:nvSpPr>
        <p:spPr>
          <a:xfrm>
            <a:off x="415907" y="1702036"/>
            <a:ext cx="9850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>
                <a:cs typeface="Arial" panose="020B0604020202020204" pitchFamily="34" charset="0"/>
              </a:rPr>
              <a:t>RENEW-SHCS</a:t>
            </a:r>
            <a:endParaRPr lang="de-CH" sz="1400">
              <a:cs typeface="Arial" panose="020B060402020202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4946E89-9205-D88D-7539-40552AE9B5D1}"/>
              </a:ext>
            </a:extLst>
          </p:cNvPr>
          <p:cNvSpPr txBox="1"/>
          <p:nvPr/>
        </p:nvSpPr>
        <p:spPr>
          <a:xfrm>
            <a:off x="427124" y="3003139"/>
            <a:ext cx="10450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>
                <a:cs typeface="Arial" panose="020B0604020202020204" pitchFamily="34" charset="0"/>
              </a:rPr>
              <a:t>RENEW-CAP </a:t>
            </a:r>
            <a:endParaRPr lang="de-CH" sz="1400">
              <a:cs typeface="Arial" panose="020B0604020202020204" pitchFamily="34" charset="0"/>
            </a:endParaRPr>
          </a:p>
        </p:txBody>
      </p:sp>
      <p:sp>
        <p:nvSpPr>
          <p:cNvPr id="25" name="Title 24">
            <a:extLst>
              <a:ext uri="{FF2B5EF4-FFF2-40B4-BE49-F238E27FC236}">
                <a16:creationId xmlns:a16="http://schemas.microsoft.com/office/drawing/2014/main" id="{C4B00589-692B-9418-C1B2-A80DCD184C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200" b="1">
                <a:solidFill>
                  <a:prstClr val="black"/>
                </a:solidFill>
                <a:cs typeface="Arial" panose="020B0604020202020204" pitchFamily="34" charset="0"/>
              </a:rPr>
              <a:t>RENEW-SHCS and RENEW-CAP: Vaccinating PWH</a:t>
            </a:r>
            <a:endParaRPr lang="en-US" b="1"/>
          </a:p>
        </p:txBody>
      </p:sp>
      <p:sp>
        <p:nvSpPr>
          <p:cNvPr id="26" name="Content Placeholder 25">
            <a:extLst>
              <a:ext uri="{FF2B5EF4-FFF2-40B4-BE49-F238E27FC236}">
                <a16:creationId xmlns:a16="http://schemas.microsoft.com/office/drawing/2014/main" id="{1635C6A6-E42E-4704-7363-7A24B16BA8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9485" y="4398151"/>
            <a:ext cx="11928978" cy="1811922"/>
          </a:xfrm>
        </p:spPr>
        <p:txBody>
          <a:bodyPr vert="horz" lIns="91440" tIns="45720" rIns="91440" bIns="45720" rtlCol="0" anchor="t">
            <a:normAutofit fontScale="85000" lnSpcReduction="10000"/>
          </a:bodyPr>
          <a:lstStyle/>
          <a:p>
            <a:r>
              <a:rPr lang="en-US" dirty="0"/>
              <a:t>Two linked phase 1 studies of BG505.GT1.1 + adjuvants</a:t>
            </a:r>
          </a:p>
          <a:p>
            <a:pPr lvl="1"/>
            <a:r>
              <a:rPr lang="en-US" dirty="0"/>
              <a:t>PWH in Europe &amp; S Africa who did or did not make </a:t>
            </a:r>
            <a:r>
              <a:rPr lang="en-US" dirty="0" err="1"/>
              <a:t>bnAbs</a:t>
            </a:r>
            <a:r>
              <a:rPr lang="en-US" dirty="0"/>
              <a:t> prior to ART</a:t>
            </a:r>
          </a:p>
          <a:p>
            <a:pPr lvl="1"/>
            <a:r>
              <a:rPr lang="en-US" dirty="0"/>
              <a:t>Test capacity to </a:t>
            </a:r>
            <a:r>
              <a:rPr lang="en-US" b="1" dirty="0">
                <a:solidFill>
                  <a:srgbClr val="0070C0"/>
                </a:solidFill>
              </a:rPr>
              <a:t>prime new responses</a:t>
            </a:r>
            <a:r>
              <a:rPr lang="en-US" b="1" dirty="0"/>
              <a:t>, </a:t>
            </a:r>
            <a:r>
              <a:rPr lang="en-US" b="1" dirty="0">
                <a:solidFill>
                  <a:srgbClr val="7030A0"/>
                </a:solidFill>
              </a:rPr>
              <a:t>restimulate prior Ab responses</a:t>
            </a:r>
            <a:endParaRPr lang="en-US" b="1" dirty="0"/>
          </a:p>
          <a:p>
            <a:pPr lvl="1"/>
            <a:r>
              <a:rPr lang="en-US" b="1" dirty="0"/>
              <a:t>Pre-clinical work to enhance </a:t>
            </a:r>
            <a:r>
              <a:rPr lang="en-US" b="1" dirty="0" err="1"/>
              <a:t>nAb</a:t>
            </a:r>
            <a:r>
              <a:rPr lang="en-US" b="1" dirty="0"/>
              <a:t> responses w individualized vaccines</a:t>
            </a: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D7FC7298-80C1-9DBD-1E3A-4DF747AC9C8E}"/>
              </a:ext>
            </a:extLst>
          </p:cNvPr>
          <p:cNvSpPr/>
          <p:nvPr/>
        </p:nvSpPr>
        <p:spPr>
          <a:xfrm>
            <a:off x="8439903" y="1446045"/>
            <a:ext cx="3107930" cy="2712028"/>
          </a:xfrm>
          <a:prstGeom prst="roundRect">
            <a:avLst/>
          </a:prstGeom>
          <a:solidFill>
            <a:schemeClr val="bg1"/>
          </a:solidFill>
          <a:ln w="952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marR="0" lvl="0" algn="l" defTabSz="914400" rtl="0" eaLnBrk="1" fontAlgn="auto" latinLnBrk="0" hangingPunct="1">
              <a:spcBef>
                <a:spcPts val="0"/>
              </a:spcBef>
              <a:buClrTx/>
              <a:buSzTx/>
              <a:tabLst/>
              <a:defRPr/>
            </a:pPr>
            <a:r>
              <a:rPr kumimoji="0" lang="en-US" sz="11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PIs</a:t>
            </a:r>
          </a:p>
          <a:p>
            <a:pPr marL="171450" marR="0" lvl="0" indent="-171450" algn="l" defTabSz="914400" rtl="0" eaLnBrk="1" fontAlgn="auto" latinLnBrk="0" hangingPunct="1"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Alexandra Trkola</a:t>
            </a:r>
          </a:p>
          <a:p>
            <a:pPr marL="171450" marR="0" lvl="0" indent="-171450" algn="l" defTabSz="914400" rtl="0" eaLnBrk="1" fontAlgn="auto" latinLnBrk="0" hangingPunct="1"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100">
                <a:solidFill>
                  <a:prstClr val="black"/>
                </a:solidFill>
                <a:cs typeface="Arial" panose="020B0604020202020204" pitchFamily="34" charset="0"/>
              </a:rPr>
              <a:t>Penny Moore</a:t>
            </a:r>
          </a:p>
          <a:p>
            <a:pPr marL="171450" marR="0" lvl="0" indent="-171450" algn="l" defTabSz="914400" rtl="0" eaLnBrk="1" fontAlgn="auto" latinLnBrk="0" hangingPunct="1"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Huldrych Günthard</a:t>
            </a:r>
          </a:p>
          <a:p>
            <a:pPr marL="171450" marR="0" lvl="0" indent="-171450" algn="l" defTabSz="914400" rtl="0" eaLnBrk="1" fontAlgn="auto" latinLnBrk="0" hangingPunct="1"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100">
                <a:solidFill>
                  <a:prstClr val="black"/>
                </a:solidFill>
                <a:cs typeface="Arial" panose="020B0604020202020204" pitchFamily="34" charset="0"/>
              </a:rPr>
              <a:t>Nigel Garrett</a:t>
            </a:r>
          </a:p>
          <a:p>
            <a:pPr marR="0" lvl="0" algn="l" defTabSz="914400" rtl="0" eaLnBrk="1" fontAlgn="auto" latinLnBrk="0" hangingPunct="1">
              <a:spcBef>
                <a:spcPts val="900"/>
              </a:spcBef>
              <a:buClrTx/>
              <a:buSzTx/>
              <a:tabLst/>
              <a:defRPr/>
            </a:pPr>
            <a:r>
              <a:rPr lang="en-US" sz="1100" b="1">
                <a:solidFill>
                  <a:prstClr val="black"/>
                </a:solidFill>
                <a:cs typeface="Arial" panose="020B0604020202020204" pitchFamily="34" charset="0"/>
              </a:rPr>
              <a:t>Trial sites</a:t>
            </a:r>
          </a:p>
          <a:p>
            <a:pPr marL="171450" marR="0" lvl="0" indent="-171450" algn="l" defTabSz="914400" rtl="0" eaLnBrk="1" fontAlgn="auto" latinLnBrk="0" hangingPunct="1"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100">
                <a:solidFill>
                  <a:prstClr val="black"/>
                </a:solidFill>
                <a:cs typeface="Arial" panose="020B0604020202020204" pitchFamily="34" charset="0"/>
              </a:rPr>
              <a:t>Switzerland (Zurich, </a:t>
            </a:r>
            <a:br>
              <a:rPr lang="en-US" sz="1100">
                <a:solidFill>
                  <a:prstClr val="black"/>
                </a:solidFill>
                <a:cs typeface="Arial" panose="020B0604020202020204" pitchFamily="34" charset="0"/>
              </a:rPr>
            </a:br>
            <a:r>
              <a:rPr lang="en-US" sz="1100">
                <a:solidFill>
                  <a:prstClr val="black"/>
                </a:solidFill>
                <a:cs typeface="Arial" panose="020B0604020202020204" pitchFamily="34" charset="0"/>
              </a:rPr>
              <a:t>Bern)</a:t>
            </a:r>
          </a:p>
          <a:p>
            <a:pPr marL="171450" marR="0" lvl="0" indent="-171450" algn="l" defTabSz="914400" rtl="0" eaLnBrk="1" fontAlgn="auto" latinLnBrk="0" hangingPunct="1"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100">
                <a:solidFill>
                  <a:prstClr val="black"/>
                </a:solidFill>
                <a:cs typeface="Arial" panose="020B0604020202020204" pitchFamily="34" charset="0"/>
              </a:rPr>
              <a:t>South Africa </a:t>
            </a:r>
            <a:br>
              <a:rPr lang="en-US" sz="1100">
                <a:solidFill>
                  <a:prstClr val="black"/>
                </a:solidFill>
                <a:cs typeface="Arial" panose="020B0604020202020204" pitchFamily="34" charset="0"/>
              </a:rPr>
            </a:br>
            <a:r>
              <a:rPr lang="en-US" sz="1100">
                <a:solidFill>
                  <a:prstClr val="black"/>
                </a:solidFill>
                <a:cs typeface="Arial" panose="020B0604020202020204" pitchFamily="34" charset="0"/>
              </a:rPr>
              <a:t>(eThekwini, </a:t>
            </a:r>
            <a:r>
              <a:rPr lang="en-US" sz="1100" err="1">
                <a:solidFill>
                  <a:prstClr val="black"/>
                </a:solidFill>
                <a:cs typeface="Arial" panose="020B0604020202020204" pitchFamily="34" charset="0"/>
              </a:rPr>
              <a:t>Vulindela</a:t>
            </a:r>
            <a:r>
              <a:rPr lang="en-US" sz="1100">
                <a:solidFill>
                  <a:prstClr val="black"/>
                </a:solidFill>
                <a:cs typeface="Arial" panose="020B0604020202020204" pitchFamily="34" charset="0"/>
              </a:rPr>
              <a:t>)</a:t>
            </a:r>
          </a:p>
          <a:p>
            <a:pPr lvl="0" defTabSz="914400">
              <a:spcBef>
                <a:spcPts val="900"/>
              </a:spcBef>
              <a:defRPr/>
            </a:pPr>
            <a:r>
              <a:rPr lang="en-US" sz="1100" b="1">
                <a:solidFill>
                  <a:prstClr val="black"/>
                </a:solidFill>
                <a:cs typeface="Arial" panose="020B0604020202020204" pitchFamily="34" charset="0"/>
              </a:rPr>
              <a:t>Funding</a:t>
            </a:r>
          </a:p>
          <a:p>
            <a:pPr lvl="0" defTabSz="914400">
              <a:defRPr/>
            </a:pPr>
            <a:endParaRPr lang="en-US" sz="1100">
              <a:solidFill>
                <a:prstClr val="black"/>
              </a:solidFill>
              <a:cs typeface="Arial" panose="020B0604020202020204" pitchFamily="34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1100">
              <a:solidFill>
                <a:prstClr val="black"/>
              </a:solidFill>
              <a:cs typeface="Arial" panose="020B0604020202020204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B735E66-4923-D15A-EAE4-D2127E59425B}"/>
              </a:ext>
            </a:extLst>
          </p:cNvPr>
          <p:cNvSpPr txBox="1"/>
          <p:nvPr/>
        </p:nvSpPr>
        <p:spPr>
          <a:xfrm>
            <a:off x="586613" y="6331853"/>
            <a:ext cx="882645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/>
              <a:t>Trkola A, Moore PL. Vaccinating people living with HIV: a fast track to preventive and therapeutic HIV vaccines. Lancet Infect Dis. 2024 Apr;24(4):e252-e255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0F44395-A7F2-B204-63D6-29354C47EE6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46591" y="2061313"/>
            <a:ext cx="966838" cy="468000"/>
          </a:xfrm>
          <a:prstGeom prst="rect">
            <a:avLst/>
          </a:prstGeom>
        </p:spPr>
      </p:pic>
      <p:pic>
        <p:nvPicPr>
          <p:cNvPr id="3" name="Picture 2" descr="FeesMustFall2016 - Wits University">
            <a:extLst>
              <a:ext uri="{FF2B5EF4-FFF2-40B4-BE49-F238E27FC236}">
                <a16:creationId xmlns:a16="http://schemas.microsoft.com/office/drawing/2014/main" id="{4B740953-800C-B732-3816-97B74CA6249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84" b="8653"/>
          <a:stretch/>
        </p:blipFill>
        <p:spPr bwMode="auto">
          <a:xfrm>
            <a:off x="10357263" y="2571554"/>
            <a:ext cx="1058011" cy="43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8" descr="CAPRISA logo for ppt">
            <a:extLst>
              <a:ext uri="{FF2B5EF4-FFF2-40B4-BE49-F238E27FC236}">
                <a16:creationId xmlns:a16="http://schemas.microsoft.com/office/drawing/2014/main" id="{D17F1D7F-1632-DCD5-66EC-8CBC052FC6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lum bright="10000"/>
          </a:blip>
          <a:srcRect/>
          <a:stretch>
            <a:fillRect/>
          </a:stretch>
        </p:blipFill>
        <p:spPr bwMode="auto">
          <a:xfrm>
            <a:off x="10283644" y="3045795"/>
            <a:ext cx="1129785" cy="43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29" descr="A logo with text on it&#10;&#10;Description automatically generated">
            <a:extLst>
              <a:ext uri="{FF2B5EF4-FFF2-40B4-BE49-F238E27FC236}">
                <a16:creationId xmlns:a16="http://schemas.microsoft.com/office/drawing/2014/main" id="{33236840-257C-F921-98D7-5CCF13B7968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269" b="8695"/>
          <a:stretch/>
        </p:blipFill>
        <p:spPr>
          <a:xfrm>
            <a:off x="10157756" y="1587072"/>
            <a:ext cx="1255673" cy="432000"/>
          </a:xfrm>
          <a:prstGeom prst="rect">
            <a:avLst/>
          </a:prstGeom>
        </p:spPr>
      </p:pic>
      <p:pic>
        <p:nvPicPr>
          <p:cNvPr id="24" name="Picture 23" descr="150623 BMGF Script Red Logo Transparent Background.tif">
            <a:extLst>
              <a:ext uri="{FF2B5EF4-FFF2-40B4-BE49-F238E27FC236}">
                <a16:creationId xmlns:a16="http://schemas.microsoft.com/office/drawing/2014/main" id="{4B5812BF-B1AA-456F-CF52-2A3C834A238A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4576" y="3739308"/>
            <a:ext cx="1730096" cy="360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A79B14A-860D-275D-C317-8285D0E36D7A}"/>
              </a:ext>
            </a:extLst>
          </p:cNvPr>
          <p:cNvSpPr txBox="1"/>
          <p:nvPr/>
        </p:nvSpPr>
        <p:spPr>
          <a:xfrm>
            <a:off x="6529589" y="6410940"/>
            <a:ext cx="55100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Trkola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&amp; Moore, Lancet HIV 2024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0C310FC4-D7D2-8F09-D16F-6A8F61C35F62}"/>
              </a:ext>
            </a:extLst>
          </p:cNvPr>
          <p:cNvSpPr txBox="1"/>
          <p:nvPr/>
        </p:nvSpPr>
        <p:spPr>
          <a:xfrm>
            <a:off x="0" y="6577260"/>
            <a:ext cx="12909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/>
              <a:t>Slide </a:t>
            </a:r>
            <a:fld id="{18707A20-C7E8-4916-9E41-468323D203B2}" type="slidenum">
              <a:rPr lang="en-US" sz="1200" smtClean="0"/>
              <a:t>21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3662119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683671-5079-19CE-8DA1-B067BE42578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b="1">
                <a:solidFill>
                  <a:srgbClr val="C00000"/>
                </a:solidFill>
              </a:rPr>
              <a:t>Cellular vaccines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004279F-1578-06DF-F427-B85C5B9B84B4}"/>
              </a:ext>
            </a:extLst>
          </p:cNvPr>
          <p:cNvSpPr txBox="1"/>
          <p:nvPr/>
        </p:nvSpPr>
        <p:spPr>
          <a:xfrm>
            <a:off x="0" y="6577260"/>
            <a:ext cx="12909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/>
              <a:t>Slide </a:t>
            </a:r>
            <a:fld id="{18707A20-C7E8-4916-9E41-468323D203B2}" type="slidenum">
              <a:rPr lang="en-US" sz="1200" smtClean="0"/>
              <a:t>22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294949149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35CB70F5-6CE6-A620-4B60-6FC200675D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6424217"/>
              </p:ext>
            </p:extLst>
          </p:nvPr>
        </p:nvGraphicFramePr>
        <p:xfrm>
          <a:off x="658553" y="1689179"/>
          <a:ext cx="10934179" cy="3422970"/>
        </p:xfrm>
        <a:graphic>
          <a:graphicData uri="http://schemas.openxmlformats.org/drawingml/2006/table">
            <a:tbl>
              <a:tblPr firstRow="1" firstCol="1" bandRow="1">
                <a:tableStyleId>{93296810-A885-4BE3-A3E7-6D5BEEA58F35}</a:tableStyleId>
              </a:tblPr>
              <a:tblGrid>
                <a:gridCol w="13808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403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9599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17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4229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Trial</a:t>
                      </a:r>
                      <a:endParaRPr lang="en-US" sz="105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charset="0"/>
                        <a:cs typeface="Arial" panose="020B0604020202020204" pitchFamily="34" charset="0"/>
                      </a:endParaRPr>
                    </a:p>
                  </a:txBody>
                  <a:tcPr marL="41611" marR="41611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Regimen</a:t>
                      </a:r>
                      <a:endParaRPr lang="en-US" sz="105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charset="0"/>
                        <a:cs typeface="Arial" panose="020B0604020202020204" pitchFamily="34" charset="0"/>
                      </a:endParaRPr>
                    </a:p>
                  </a:txBody>
                  <a:tcPr marL="41611" marR="41611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Comment</a:t>
                      </a:r>
                      <a:endParaRPr lang="en-US" sz="105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charset="0"/>
                        <a:cs typeface="Arial" panose="020B0604020202020204" pitchFamily="34" charset="0"/>
                      </a:endParaRPr>
                    </a:p>
                  </a:txBody>
                  <a:tcPr marL="41611" marR="41611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Author/Paper</a:t>
                      </a:r>
                      <a:endParaRPr lang="en-US" sz="105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charset="0"/>
                        <a:cs typeface="Arial" panose="020B0604020202020204" pitchFamily="34" charset="0"/>
                      </a:endParaRPr>
                    </a:p>
                  </a:txBody>
                  <a:tcPr marL="41611" marR="41611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229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ACTG 5068</a:t>
                      </a:r>
                      <a:endParaRPr lang="en-US" sz="105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charset="0"/>
                        <a:cs typeface="Arial" panose="020B0604020202020204" pitchFamily="34" charset="0"/>
                      </a:endParaRPr>
                    </a:p>
                  </a:txBody>
                  <a:tcPr marL="41611" marR="41611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ALVAC (vCP1452)</a:t>
                      </a:r>
                      <a:endParaRPr lang="en-US" sz="105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charset="0"/>
                        <a:cs typeface="Arial" panose="020B0604020202020204" pitchFamily="34" charset="0"/>
                      </a:endParaRPr>
                    </a:p>
                  </a:txBody>
                  <a:tcPr marL="41611" marR="41611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Intermitting interruptions but not associated with reduced VL</a:t>
                      </a:r>
                      <a:endParaRPr lang="en-US" sz="105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charset="0"/>
                        <a:cs typeface="Arial" panose="020B0604020202020204" pitchFamily="34" charset="0"/>
                      </a:endParaRPr>
                    </a:p>
                  </a:txBody>
                  <a:tcPr marL="41611" marR="41611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Jacobson, JID 2006</a:t>
                      </a:r>
                      <a:endParaRPr lang="en-US" sz="105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charset="0"/>
                        <a:cs typeface="Arial" panose="020B0604020202020204" pitchFamily="34" charset="0"/>
                      </a:endParaRPr>
                    </a:p>
                  </a:txBody>
                  <a:tcPr marL="41611" marR="41611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229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ACTG 5024</a:t>
                      </a:r>
                      <a:endParaRPr lang="en-US" sz="105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charset="0"/>
                        <a:cs typeface="Arial" panose="020B0604020202020204" pitchFamily="34" charset="0"/>
                      </a:endParaRPr>
                    </a:p>
                  </a:txBody>
                  <a:tcPr marL="41611" marR="41611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ALVAC (vCP1452) + IL-1</a:t>
                      </a:r>
                      <a:endParaRPr lang="en-US" sz="105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charset="0"/>
                        <a:cs typeface="Arial" panose="020B0604020202020204" pitchFamily="34" charset="0"/>
                      </a:endParaRPr>
                    </a:p>
                  </a:txBody>
                  <a:tcPr marL="41611" marR="41611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0.5 log VL reduction during ATI</a:t>
                      </a:r>
                      <a:endParaRPr lang="en-US" sz="105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charset="0"/>
                        <a:cs typeface="Arial" panose="020B0604020202020204" pitchFamily="34" charset="0"/>
                      </a:endParaRPr>
                    </a:p>
                  </a:txBody>
                  <a:tcPr marL="41611" marR="41611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Kilby</a:t>
                      </a:r>
                      <a:r>
                        <a:rPr lang="en-US" sz="105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JID 2006</a:t>
                      </a:r>
                      <a:endParaRPr lang="en-US" sz="105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charset="0"/>
                        <a:cs typeface="Arial" panose="020B0604020202020204" pitchFamily="34" charset="0"/>
                      </a:endParaRPr>
                    </a:p>
                  </a:txBody>
                  <a:tcPr marL="41611" marR="41611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229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ACTG 5097</a:t>
                      </a:r>
                      <a:endParaRPr lang="en-US" sz="105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charset="0"/>
                        <a:cs typeface="Arial" panose="020B0604020202020204" pitchFamily="34" charset="0"/>
                      </a:endParaRPr>
                    </a:p>
                  </a:txBody>
                  <a:tcPr marL="41611" marR="41611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Ad5</a:t>
                      </a:r>
                      <a:endParaRPr lang="en-US" sz="105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charset="0"/>
                        <a:cs typeface="Arial" panose="020B0604020202020204" pitchFamily="34" charset="0"/>
                      </a:endParaRPr>
                    </a:p>
                  </a:txBody>
                  <a:tcPr marL="41611" marR="41611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0.24 log10</a:t>
                      </a:r>
                      <a:endParaRPr lang="en-US" sz="105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charset="0"/>
                        <a:cs typeface="Arial" panose="020B0604020202020204" pitchFamily="34" charset="0"/>
                      </a:endParaRPr>
                    </a:p>
                  </a:txBody>
                  <a:tcPr marL="41611" marR="41611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Schooley, JID 2010</a:t>
                      </a:r>
                      <a:endParaRPr lang="en-US" sz="105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charset="0"/>
                        <a:cs typeface="Arial" panose="020B0604020202020204" pitchFamily="34" charset="0"/>
                      </a:endParaRPr>
                    </a:p>
                  </a:txBody>
                  <a:tcPr marL="41611" marR="41611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229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MANON-02</a:t>
                      </a:r>
                      <a:endParaRPr lang="en-US" sz="105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charset="0"/>
                        <a:cs typeface="Arial" panose="020B0604020202020204" pitchFamily="34" charset="0"/>
                      </a:endParaRPr>
                    </a:p>
                  </a:txBody>
                  <a:tcPr marL="41611" marR="41611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ALVAC-HIV</a:t>
                      </a:r>
                      <a:endParaRPr lang="en-US" sz="105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charset="0"/>
                        <a:cs typeface="Arial" panose="020B0604020202020204" pitchFamily="34" charset="0"/>
                      </a:endParaRPr>
                    </a:p>
                  </a:txBody>
                  <a:tcPr marL="41611" marR="41611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 VL effect; activated CD4 cells may have induced early failure</a:t>
                      </a:r>
                      <a:endParaRPr lang="en-US" sz="105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charset="0"/>
                        <a:cs typeface="Arial" panose="020B0604020202020204" pitchFamily="34" charset="0"/>
                      </a:endParaRPr>
                    </a:p>
                  </a:txBody>
                  <a:tcPr marL="41611" marR="41611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Papagno</a:t>
                      </a:r>
                      <a:r>
                        <a:rPr lang="en-US" sz="105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AIDS 2011</a:t>
                      </a:r>
                      <a:endParaRPr lang="en-US" sz="105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charset="0"/>
                        <a:cs typeface="Arial" panose="020B0604020202020204" pitchFamily="34" charset="0"/>
                      </a:endParaRPr>
                    </a:p>
                  </a:txBody>
                  <a:tcPr marL="41611" marR="41611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229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Bionor</a:t>
                      </a:r>
                      <a:endParaRPr lang="en-US" sz="105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charset="0"/>
                        <a:cs typeface="Arial" panose="020B0604020202020204" pitchFamily="34" charset="0"/>
                      </a:endParaRPr>
                    </a:p>
                  </a:txBody>
                  <a:tcPr marL="41611" marR="41611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p24 peptide mixture (Vacc-4x)</a:t>
                      </a:r>
                      <a:endParaRPr lang="en-US" sz="105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charset="0"/>
                        <a:cs typeface="Arial" panose="020B0604020202020204" pitchFamily="34" charset="0"/>
                      </a:endParaRPr>
                    </a:p>
                  </a:txBody>
                  <a:tcPr marL="41611" marR="41611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ATI: no VL effect at primary endpoint, mild benefit at later time points</a:t>
                      </a:r>
                      <a:endParaRPr lang="en-US" sz="105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charset="0"/>
                        <a:cs typeface="Arial" panose="020B0604020202020204" pitchFamily="34" charset="0"/>
                      </a:endParaRPr>
                    </a:p>
                  </a:txBody>
                  <a:tcPr marL="41611" marR="41611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Pollard, Lancet HIV 2014</a:t>
                      </a:r>
                      <a:endParaRPr lang="en-US" sz="105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charset="0"/>
                        <a:cs typeface="Arial" panose="020B0604020202020204" pitchFamily="34" charset="0"/>
                      </a:endParaRPr>
                    </a:p>
                  </a:txBody>
                  <a:tcPr marL="41611" marR="41611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229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ERAMUNE 02</a:t>
                      </a:r>
                      <a:endParaRPr lang="en-US" sz="105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charset="0"/>
                        <a:cs typeface="Arial" panose="020B0604020202020204" pitchFamily="34" charset="0"/>
                      </a:endParaRPr>
                    </a:p>
                  </a:txBody>
                  <a:tcPr marL="41611" marR="41611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DNA prime/MVA boost</a:t>
                      </a:r>
                      <a:endParaRPr lang="en-US" sz="105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charset="0"/>
                        <a:cs typeface="Arial" panose="020B0604020202020204" pitchFamily="34" charset="0"/>
                      </a:endParaRPr>
                    </a:p>
                  </a:txBody>
                  <a:tcPr marL="41611" marR="41611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 effect (HIV DNA)</a:t>
                      </a:r>
                      <a:endParaRPr lang="en-US" sz="105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charset="0"/>
                        <a:cs typeface="Arial" panose="020B0604020202020204" pitchFamily="34" charset="0"/>
                      </a:endParaRPr>
                    </a:p>
                  </a:txBody>
                  <a:tcPr marL="41611" marR="41611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Achenbach, Lancet HIV 2015</a:t>
                      </a:r>
                      <a:endParaRPr lang="en-US" sz="105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charset="0"/>
                        <a:cs typeface="Arial" panose="020B0604020202020204" pitchFamily="34" charset="0"/>
                      </a:endParaRPr>
                    </a:p>
                  </a:txBody>
                  <a:tcPr marL="41611" marR="41611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229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GeneCure</a:t>
                      </a:r>
                      <a:endParaRPr lang="en-US" sz="105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charset="0"/>
                        <a:cs typeface="Arial" panose="020B0604020202020204" pitchFamily="34" charset="0"/>
                      </a:endParaRPr>
                    </a:p>
                  </a:txBody>
                  <a:tcPr marL="41611" marR="41611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Replication-defective HIV with VZV fusion protein (HIVAX)</a:t>
                      </a:r>
                      <a:endParaRPr lang="en-US" sz="105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charset="0"/>
                        <a:cs typeface="Arial" panose="020B0604020202020204" pitchFamily="34" charset="0"/>
                      </a:endParaRPr>
                    </a:p>
                  </a:txBody>
                  <a:tcPr marL="41611" marR="41611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Reduced VL set-point (compared to historical data)</a:t>
                      </a:r>
                      <a:endParaRPr lang="en-US" sz="105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charset="0"/>
                        <a:cs typeface="Arial" panose="020B0604020202020204" pitchFamily="34" charset="0"/>
                      </a:endParaRPr>
                    </a:p>
                  </a:txBody>
                  <a:tcPr marL="41611" marR="41611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Tung, Vaccine 2016</a:t>
                      </a:r>
                      <a:endParaRPr lang="en-US" sz="105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charset="0"/>
                        <a:cs typeface="Arial" panose="020B0604020202020204" pitchFamily="34" charset="0"/>
                      </a:endParaRPr>
                    </a:p>
                  </a:txBody>
                  <a:tcPr marL="41611" marR="41611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229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GeoVax</a:t>
                      </a:r>
                      <a:endParaRPr lang="en-US" sz="105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charset="0"/>
                        <a:cs typeface="Arial" panose="020B0604020202020204" pitchFamily="34" charset="0"/>
                      </a:endParaRPr>
                    </a:p>
                  </a:txBody>
                  <a:tcPr marL="41611" marR="41611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DNA prime/MVA boost (virus-like particles)</a:t>
                      </a:r>
                      <a:endParaRPr lang="en-US" sz="105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charset="0"/>
                        <a:cs typeface="Arial" panose="020B0604020202020204" pitchFamily="34" charset="0"/>
                      </a:endParaRPr>
                    </a:p>
                  </a:txBody>
                  <a:tcPr marL="41611" marR="41611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 apparent effect during ATI (uncontrolled)</a:t>
                      </a:r>
                      <a:endParaRPr lang="en-US" sz="105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charset="0"/>
                        <a:cs typeface="Arial" panose="020B0604020202020204" pitchFamily="34" charset="0"/>
                      </a:endParaRPr>
                    </a:p>
                  </a:txBody>
                  <a:tcPr marL="41611" marR="41611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Thompson, </a:t>
                      </a:r>
                      <a:r>
                        <a:rPr lang="en-US" sz="1050" b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PLoS</a:t>
                      </a:r>
                      <a:r>
                        <a:rPr lang="en-US" sz="105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ONE 16</a:t>
                      </a:r>
                      <a:endParaRPr lang="en-US" sz="105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charset="0"/>
                        <a:cs typeface="Arial" panose="020B0604020202020204" pitchFamily="34" charset="0"/>
                      </a:endParaRPr>
                    </a:p>
                  </a:txBody>
                  <a:tcPr marL="41611" marR="41611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4229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ACTG 5281</a:t>
                      </a:r>
                      <a:endParaRPr lang="en-US" sz="105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charset="0"/>
                        <a:cs typeface="Arial" panose="020B0604020202020204" pitchFamily="34" charset="0"/>
                      </a:endParaRPr>
                    </a:p>
                  </a:txBody>
                  <a:tcPr marL="41611" marR="41611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Gag/Pol, </a:t>
                      </a:r>
                      <a:r>
                        <a:rPr lang="en-US" sz="1050" b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Nef</a:t>
                      </a:r>
                      <a:r>
                        <a:rPr lang="en-US" sz="105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/Tat/</a:t>
                      </a:r>
                      <a:r>
                        <a:rPr lang="en-US" sz="1050" b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Vif</a:t>
                      </a:r>
                      <a:r>
                        <a:rPr lang="en-US" sz="105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/</a:t>
                      </a:r>
                      <a:r>
                        <a:rPr lang="en-US" sz="1050" b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Env</a:t>
                      </a:r>
                      <a:r>
                        <a:rPr lang="en-US" sz="105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and IL-12 plasmids (</a:t>
                      </a:r>
                      <a:r>
                        <a:rPr lang="en-US" sz="1050" b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Profectus</a:t>
                      </a:r>
                      <a:r>
                        <a:rPr lang="en-US" sz="105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en-US" sz="105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charset="0"/>
                        <a:cs typeface="Arial" panose="020B0604020202020204" pitchFamily="34" charset="0"/>
                      </a:endParaRPr>
                    </a:p>
                  </a:txBody>
                  <a:tcPr marL="41611" marR="41611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Minimal CD4 effects, no CD8 effects, low dose IL-12 better than high dose IL-12</a:t>
                      </a:r>
                      <a:endParaRPr lang="en-US" sz="105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charset="0"/>
                        <a:cs typeface="Arial" panose="020B0604020202020204" pitchFamily="34" charset="0"/>
                      </a:endParaRPr>
                    </a:p>
                  </a:txBody>
                  <a:tcPr marL="41611" marR="41611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Jacobson, JAIDS 2016</a:t>
                      </a:r>
                      <a:endParaRPr lang="en-US" sz="105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charset="0"/>
                        <a:cs typeface="Arial" panose="020B0604020202020204" pitchFamily="34" charset="0"/>
                      </a:endParaRPr>
                    </a:p>
                  </a:txBody>
                  <a:tcPr marL="41611" marR="41611" marT="0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0" name="Line 2">
            <a:extLst>
              <a:ext uri="{FF2B5EF4-FFF2-40B4-BE49-F238E27FC236}">
                <a16:creationId xmlns:a16="http://schemas.microsoft.com/office/drawing/2014/main" id="{7F58F955-B48E-1F5A-198B-C1508C975C11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698500"/>
            <a:ext cx="121920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</p:spPr>
        <p:txBody>
          <a:bodyPr wrap="none" lIns="121505" tIns="60753" rIns="121505" bIns="60753" anchor="ctr">
            <a:prstTxWarp prst="textNoShape">
              <a:avLst/>
            </a:prstTxWarp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480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Title 2">
            <a:extLst>
              <a:ext uri="{FF2B5EF4-FFF2-40B4-BE49-F238E27FC236}">
                <a16:creationId xmlns:a16="http://schemas.microsoft.com/office/drawing/2014/main" id="{D1A5581A-2815-010E-FEA8-A96F913863F9}"/>
              </a:ext>
            </a:extLst>
          </p:cNvPr>
          <p:cNvSpPr txBox="1">
            <a:spLocks/>
          </p:cNvSpPr>
          <p:nvPr/>
        </p:nvSpPr>
        <p:spPr>
          <a:xfrm>
            <a:off x="15406" y="1"/>
            <a:ext cx="12191999" cy="608639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 defTabSz="685800" rtl="0" eaLnBrk="1" latinLnBrk="0" hangingPunct="1"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914377">
              <a:defRPr/>
            </a:pPr>
            <a:r>
              <a:rPr lang="en-AU" sz="4400" b="1"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Cellular Vaccines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52FFB72-3C91-2B95-45B7-70504D860D88}"/>
              </a:ext>
            </a:extLst>
          </p:cNvPr>
          <p:cNvSpPr txBox="1"/>
          <p:nvPr/>
        </p:nvSpPr>
        <p:spPr>
          <a:xfrm>
            <a:off x="387458" y="845027"/>
            <a:ext cx="115327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 fontAlgn="base">
              <a:spcBef>
                <a:spcPct val="0"/>
              </a:spcBef>
              <a:defRPr/>
            </a:pPr>
            <a:r>
              <a:rPr lang="en-US" sz="320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More than two decades of largely failed approaches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8935C40-4836-5E0F-1637-560AE511F2C5}"/>
              </a:ext>
            </a:extLst>
          </p:cNvPr>
          <p:cNvGrpSpPr/>
          <p:nvPr/>
        </p:nvGrpSpPr>
        <p:grpSpPr>
          <a:xfrm>
            <a:off x="566405" y="5399396"/>
            <a:ext cx="11353800" cy="1160218"/>
            <a:chOff x="424804" y="4049544"/>
            <a:chExt cx="8515350" cy="870163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5CC12EF1-2F7B-0303-A7F0-7C0EE7CBAC69}"/>
                </a:ext>
              </a:extLst>
            </p:cNvPr>
            <p:cNvSpPr txBox="1"/>
            <p:nvPr/>
          </p:nvSpPr>
          <p:spPr>
            <a:xfrm>
              <a:off x="424804" y="4349974"/>
              <a:ext cx="8515350" cy="300082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marL="234315" indent="-227965">
                <a:buFont typeface="Arial" panose="020B0604020202020204" pitchFamily="34" charset="0"/>
                <a:buChar char="•"/>
              </a:pPr>
              <a:r>
                <a:rPr lang="en-US" sz="2000" dirty="0">
                  <a:latin typeface="Arial"/>
                  <a:cs typeface="Arial"/>
                </a:rPr>
                <a:t>Aelix 002, Aelix 003: no impact on time-to-rebound, rise in virus load, peak virus load or set-point</a:t>
              </a:r>
              <a:endParaRPr lang="en-US" dirty="0"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945431C6-C471-B834-6B70-5FC60E9019B2}"/>
                </a:ext>
              </a:extLst>
            </p:cNvPr>
            <p:cNvSpPr txBox="1"/>
            <p:nvPr/>
          </p:nvSpPr>
          <p:spPr>
            <a:xfrm>
              <a:off x="424804" y="4619625"/>
              <a:ext cx="8515350" cy="300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34945" indent="-234945">
                <a:buFont typeface="Arial" panose="020B0604020202020204" pitchFamily="34" charset="0"/>
                <a:buChar char="•"/>
              </a:pPr>
              <a:r>
                <a:rPr lang="en-US" sz="2000">
                  <a:latin typeface="Arial" panose="020B0604020202020204" pitchFamily="34" charset="0"/>
                  <a:cs typeface="Arial" panose="020B0604020202020204" pitchFamily="34" charset="0"/>
                </a:rPr>
                <a:t>River: no impact on time-to-rebound, rise in virus load, peak virus load, set-point or reservoir size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A5E7CADF-B049-6544-696F-3EC3CA5C8BDF}"/>
                </a:ext>
              </a:extLst>
            </p:cNvPr>
            <p:cNvSpPr txBox="1"/>
            <p:nvPr/>
          </p:nvSpPr>
          <p:spPr>
            <a:xfrm>
              <a:off x="424804" y="4049544"/>
              <a:ext cx="6118839" cy="3000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>
                  <a:solidFill>
                    <a:srgbClr val="2121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Cure: </a:t>
              </a:r>
              <a:r>
                <a:rPr lang="en-US" sz="2000">
                  <a:solidFill>
                    <a:srgbClr val="2121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ChAd63 prime and MVA boost encoding conserved HIV regions:</a:t>
              </a:r>
              <a:endParaRPr lang="en-US" sz="20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5894CCA1-C801-0EB6-B160-93DBD735948B}"/>
              </a:ext>
            </a:extLst>
          </p:cNvPr>
          <p:cNvSpPr txBox="1"/>
          <p:nvPr/>
        </p:nvSpPr>
        <p:spPr>
          <a:xfrm>
            <a:off x="0" y="6577260"/>
            <a:ext cx="12909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/>
              <a:t>Slide </a:t>
            </a:r>
            <a:fld id="{18707A20-C7E8-4916-9E41-468323D203B2}" type="slidenum">
              <a:rPr lang="en-US" sz="1200" smtClean="0"/>
              <a:t>23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3360750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F8EC16-25E7-F981-CC3D-5671AA27C0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/>
              <a:t>Conserved Multi-Epitope Vaccines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E98E8A3-17DA-C3F0-CF44-9AF35D40A4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9486" y="1105296"/>
            <a:ext cx="4386020" cy="5311002"/>
          </a:xfrm>
        </p:spPr>
        <p:txBody>
          <a:bodyPr>
            <a:normAutofit fontScale="92500" lnSpcReduction="10000"/>
          </a:bodyPr>
          <a:lstStyle/>
          <a:p>
            <a:r>
              <a:rPr lang="en-US"/>
              <a:t>Immunogens based on </a:t>
            </a:r>
            <a:r>
              <a:rPr lang="en-US" b="1"/>
              <a:t>conserved regions </a:t>
            </a:r>
            <a:r>
              <a:rPr lang="en-US"/>
              <a:t>containing a wide range of </a:t>
            </a:r>
            <a:r>
              <a:rPr lang="en-US" b="1"/>
              <a:t>critical T cell epitopes </a:t>
            </a:r>
          </a:p>
          <a:p>
            <a:r>
              <a:rPr lang="en-US"/>
              <a:t>focuses immune response on protective epitopes </a:t>
            </a:r>
          </a:p>
          <a:p>
            <a:r>
              <a:rPr lang="en-US"/>
              <a:t>broad coverage of global diversity in HIV strains and HLA alleles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3493D3B-A8DC-87A4-522C-3C53F839B3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2422" y="1141278"/>
            <a:ext cx="7499578" cy="5166376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901DF0E1-57BB-9415-B35F-1A88C28B6A36}"/>
              </a:ext>
            </a:extLst>
          </p:cNvPr>
          <p:cNvSpPr txBox="1"/>
          <p:nvPr/>
        </p:nvSpPr>
        <p:spPr>
          <a:xfrm>
            <a:off x="7857641" y="6416298"/>
            <a:ext cx="40450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>
                <a:latin typeface="Arial" panose="020B0604020202020204" pitchFamily="34" charset="0"/>
                <a:cs typeface="Arial" panose="020B0604020202020204" pitchFamily="34" charset="0"/>
              </a:rPr>
              <a:t>Akbari, et al., B J Inf Dis, 2023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3B07762-2434-E9FD-76B0-9186E2AB8719}"/>
              </a:ext>
            </a:extLst>
          </p:cNvPr>
          <p:cNvSpPr txBox="1"/>
          <p:nvPr/>
        </p:nvSpPr>
        <p:spPr>
          <a:xfrm>
            <a:off x="0" y="6577260"/>
            <a:ext cx="12909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/>
              <a:t>Slide </a:t>
            </a:r>
            <a:fld id="{18707A20-C7E8-4916-9E41-468323D203B2}" type="slidenum">
              <a:rPr lang="en-US" sz="1200" smtClean="0"/>
              <a:t>24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35810941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574A62-553B-3342-9B46-07E559925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/>
              <a:t>AELIX-002: HTI vaccine trial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768FD137-4FBD-9948-8B8D-479421194F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3032" y="2094271"/>
            <a:ext cx="6260503" cy="4608875"/>
          </a:xfrm>
        </p:spPr>
        <p:txBody>
          <a:bodyPr>
            <a:normAutofit fontScale="92500" lnSpcReduction="10000"/>
          </a:bodyPr>
          <a:lstStyle/>
          <a:p>
            <a:r>
              <a:rPr lang="en-US" b="1"/>
              <a:t>Goal: </a:t>
            </a:r>
            <a:r>
              <a:rPr lang="en-US"/>
              <a:t>boost HIV-specific T cell responses to suppress rebound</a:t>
            </a:r>
          </a:p>
          <a:p>
            <a:endParaRPr lang="en-US" sz="1100"/>
          </a:p>
          <a:p>
            <a:r>
              <a:rPr lang="en-US"/>
              <a:t>HIVACAT T cell Immunogen: DNA.HTI (D), MVA.HTI (M) and ChAdOx1.HTI (C) vaccines</a:t>
            </a:r>
          </a:p>
          <a:p>
            <a:pPr lvl="1"/>
            <a:r>
              <a:rPr lang="en-US"/>
              <a:t>45 early-antiretroviral (ART)-treated individuals</a:t>
            </a:r>
          </a:p>
          <a:p>
            <a:pPr lvl="1"/>
            <a:endParaRPr lang="en-US" sz="1100"/>
          </a:p>
          <a:p>
            <a:r>
              <a:rPr lang="en-US"/>
              <a:t>Strong, broad, polyfunctional CD4, CD8 T cell responses</a:t>
            </a:r>
          </a:p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6150988-6E59-D449-AB3E-0940C732909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928" t="43011" r="5690" b="38065"/>
          <a:stretch/>
        </p:blipFill>
        <p:spPr>
          <a:xfrm>
            <a:off x="194582" y="1188725"/>
            <a:ext cx="6843044" cy="90554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A8E8B01-BD0A-4D40-A269-29D823D0CF4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256" t="25482" r="52464" b="16989"/>
          <a:stretch/>
        </p:blipFill>
        <p:spPr>
          <a:xfrm>
            <a:off x="6759712" y="1710813"/>
            <a:ext cx="5432288" cy="4513006"/>
          </a:xfrm>
          <a:prstGeom prst="rect">
            <a:avLst/>
          </a:prstGeom>
        </p:spPr>
      </p:pic>
      <p:sp>
        <p:nvSpPr>
          <p:cNvPr id="12" name="Content Placeholder 10">
            <a:extLst>
              <a:ext uri="{FF2B5EF4-FFF2-40B4-BE49-F238E27FC236}">
                <a16:creationId xmlns:a16="http://schemas.microsoft.com/office/drawing/2014/main" id="{AB1B79E0-E467-7A4D-A342-52279CC94096}"/>
              </a:ext>
            </a:extLst>
          </p:cNvPr>
          <p:cNvSpPr txBox="1">
            <a:spLocks/>
          </p:cNvSpPr>
          <p:nvPr/>
        </p:nvSpPr>
        <p:spPr>
          <a:xfrm>
            <a:off x="6348153" y="5389686"/>
            <a:ext cx="5605601" cy="1371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E7C9F44-E0E3-0245-AF4B-D3DC2D79AFEE}"/>
              </a:ext>
            </a:extLst>
          </p:cNvPr>
          <p:cNvSpPr txBox="1"/>
          <p:nvPr/>
        </p:nvSpPr>
        <p:spPr>
          <a:xfrm>
            <a:off x="7548385" y="6469512"/>
            <a:ext cx="45401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err="1">
                <a:latin typeface="Arial" panose="020B0604020202020204" pitchFamily="34" charset="0"/>
                <a:cs typeface="Arial" panose="020B0604020202020204" pitchFamily="34" charset="0"/>
              </a:rPr>
              <a:t>Bailon</a:t>
            </a:r>
            <a:r>
              <a:rPr lang="en-US" sz="1400">
                <a:latin typeface="Arial" panose="020B0604020202020204" pitchFamily="34" charset="0"/>
                <a:cs typeface="Arial" panose="020B0604020202020204" pitchFamily="34" charset="0"/>
              </a:rPr>
              <a:t> et al., Nat Med 2022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E7C7BB9-F335-90C8-0930-DA57B2EE16FA}"/>
              </a:ext>
            </a:extLst>
          </p:cNvPr>
          <p:cNvSpPr txBox="1"/>
          <p:nvPr/>
        </p:nvSpPr>
        <p:spPr>
          <a:xfrm>
            <a:off x="0" y="6577260"/>
            <a:ext cx="12909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/>
              <a:t>Slide </a:t>
            </a:r>
            <a:fld id="{18707A20-C7E8-4916-9E41-468323D203B2}" type="slidenum">
              <a:rPr lang="en-US" sz="1200" smtClean="0"/>
              <a:t>25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200608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ED5DFB-3982-D244-9307-D1FDF3FAE2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/>
              <a:t>AELIX-002: HTI vaccine trial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2109C2A9-FE20-984B-BC6C-AE7522B64A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4254500"/>
            <a:ext cx="10972800" cy="2161047"/>
          </a:xfrm>
        </p:spPr>
        <p:txBody>
          <a:bodyPr>
            <a:normAutofit fontScale="92500" lnSpcReduction="10000"/>
          </a:bodyPr>
          <a:lstStyle/>
          <a:p>
            <a:r>
              <a:rPr lang="en-US"/>
              <a:t>All participants experienced viral rebound</a:t>
            </a:r>
          </a:p>
          <a:p>
            <a:pPr lvl="1"/>
            <a:r>
              <a:rPr lang="en-US" err="1"/>
              <a:t>Vaccinees</a:t>
            </a:r>
            <a:r>
              <a:rPr lang="en-US"/>
              <a:t> were more likely to remain off ART (modest control)</a:t>
            </a:r>
          </a:p>
          <a:p>
            <a:pPr lvl="1"/>
            <a:r>
              <a:rPr lang="en-US"/>
              <a:t>post-ATI VL correlated with HTI-induced immune responses</a:t>
            </a:r>
          </a:p>
          <a:p>
            <a:pPr lvl="1"/>
            <a:endParaRPr lang="en-US" sz="1100"/>
          </a:p>
          <a:p>
            <a:r>
              <a:rPr lang="en-US" b="1"/>
              <a:t>HTI vaccine in trials for combination immunotherapy</a:t>
            </a:r>
          </a:p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9B9FE88-BE80-C040-A120-CC73748FFA5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676" t="21505" r="5421" b="35699"/>
          <a:stretch/>
        </p:blipFill>
        <p:spPr>
          <a:xfrm>
            <a:off x="246501" y="1623142"/>
            <a:ext cx="7464316" cy="227125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098582E-FDF5-FE4E-AE77-4A23800D06A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578" t="16775" r="41039" b="33978"/>
          <a:stretch/>
        </p:blipFill>
        <p:spPr>
          <a:xfrm>
            <a:off x="7919883" y="1497781"/>
            <a:ext cx="4220483" cy="2433484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F781BEBE-7CBE-E744-A346-99A7CFA6BC56}"/>
              </a:ext>
            </a:extLst>
          </p:cNvPr>
          <p:cNvSpPr/>
          <p:nvPr/>
        </p:nvSpPr>
        <p:spPr>
          <a:xfrm>
            <a:off x="7594266" y="1631876"/>
            <a:ext cx="651234" cy="35698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5104B9C-EFBE-CD4C-983C-3E626F431AC4}"/>
              </a:ext>
            </a:extLst>
          </p:cNvPr>
          <p:cNvSpPr/>
          <p:nvPr/>
        </p:nvSpPr>
        <p:spPr>
          <a:xfrm>
            <a:off x="246501" y="1681318"/>
            <a:ext cx="390531" cy="30753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15C3C6A-2D66-9845-A06E-6B594EBCF882}"/>
              </a:ext>
            </a:extLst>
          </p:cNvPr>
          <p:cNvSpPr txBox="1"/>
          <p:nvPr/>
        </p:nvSpPr>
        <p:spPr>
          <a:xfrm>
            <a:off x="7548385" y="6469512"/>
            <a:ext cx="45401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err="1">
                <a:latin typeface="Arial" panose="020B0604020202020204" pitchFamily="34" charset="0"/>
                <a:cs typeface="Arial" panose="020B0604020202020204" pitchFamily="34" charset="0"/>
              </a:rPr>
              <a:t>Bailon</a:t>
            </a:r>
            <a:r>
              <a:rPr lang="en-US" sz="1400">
                <a:latin typeface="Arial" panose="020B0604020202020204" pitchFamily="34" charset="0"/>
                <a:cs typeface="Arial" panose="020B0604020202020204" pitchFamily="34" charset="0"/>
              </a:rPr>
              <a:t> et al., Nat Med 2022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713485E-8311-EA84-4B85-1B571C23BC65}"/>
              </a:ext>
            </a:extLst>
          </p:cNvPr>
          <p:cNvSpPr txBox="1"/>
          <p:nvPr/>
        </p:nvSpPr>
        <p:spPr>
          <a:xfrm>
            <a:off x="0" y="6577260"/>
            <a:ext cx="12909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/>
              <a:t>Slide </a:t>
            </a:r>
            <a:fld id="{18707A20-C7E8-4916-9E41-468323D203B2}" type="slidenum">
              <a:rPr lang="en-US" sz="1200" smtClean="0"/>
              <a:t>26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4072370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A02DEB-EC9C-314B-A672-034211B1F2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/>
              <a:t>UCSF/amfAR study — preliminary results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85E29D8-6591-304F-9319-506052F2AC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4557" y="4417254"/>
            <a:ext cx="11697387" cy="2250831"/>
          </a:xfrm>
        </p:spPr>
        <p:txBody>
          <a:bodyPr>
            <a:normAutofit fontScale="85000" lnSpcReduction="10000"/>
          </a:bodyPr>
          <a:lstStyle/>
          <a:p>
            <a:r>
              <a:rPr lang="en-US"/>
              <a:t>Single arm, proof of concept study of </a:t>
            </a:r>
            <a:r>
              <a:rPr lang="en-US">
                <a:solidFill>
                  <a:srgbClr val="0432FF"/>
                </a:solidFill>
              </a:rPr>
              <a:t>T cell vaccine </a:t>
            </a:r>
            <a:r>
              <a:rPr lang="en-US"/>
              <a:t>with </a:t>
            </a:r>
            <a:r>
              <a:rPr lang="en-US">
                <a:solidFill>
                  <a:srgbClr val="FF0000"/>
                </a:solidFill>
              </a:rPr>
              <a:t>2</a:t>
            </a:r>
            <a:r>
              <a:rPr lang="en-US"/>
              <a:t> </a:t>
            </a:r>
            <a:r>
              <a:rPr lang="en-US" err="1">
                <a:solidFill>
                  <a:srgbClr val="FF2600"/>
                </a:solidFill>
              </a:rPr>
              <a:t>bnAbs</a:t>
            </a:r>
            <a:r>
              <a:rPr lang="en-US"/>
              <a:t> + </a:t>
            </a:r>
            <a:r>
              <a:rPr lang="en-US">
                <a:solidFill>
                  <a:srgbClr val="0432FF"/>
                </a:solidFill>
              </a:rPr>
              <a:t>TLR9 Agonist </a:t>
            </a:r>
            <a:r>
              <a:rPr lang="en-US"/>
              <a:t>administered on ART, followed by ATI</a:t>
            </a:r>
          </a:p>
          <a:p>
            <a:r>
              <a:rPr lang="en-US"/>
              <a:t>Preliminary results suggest some participants may have enhanced virus suppression post-ATI</a:t>
            </a:r>
          </a:p>
          <a:p>
            <a:pPr lvl="1"/>
            <a:r>
              <a:rPr lang="en-US"/>
              <a:t>Many combination immunotherapy studies with conserved epitope vaccines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7FC463C-C0D8-804A-AEAF-4EDD9AC8375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68" t="50212" r="73866" b="31787"/>
          <a:stretch/>
        </p:blipFill>
        <p:spPr>
          <a:xfrm>
            <a:off x="133541" y="1588433"/>
            <a:ext cx="5202823" cy="246306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EF7BB08-46A6-404F-96FE-EA60E924863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9106" t="37681" r="28020" b="27923"/>
          <a:stretch/>
        </p:blipFill>
        <p:spPr>
          <a:xfrm>
            <a:off x="5616247" y="1195355"/>
            <a:ext cx="6425697" cy="322189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485F735-139B-F248-9916-C1E6B00B8D25}"/>
              </a:ext>
            </a:extLst>
          </p:cNvPr>
          <p:cNvSpPr txBox="1"/>
          <p:nvPr/>
        </p:nvSpPr>
        <p:spPr>
          <a:xfrm>
            <a:off x="8328075" y="6486939"/>
            <a:ext cx="37138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>
                <a:latin typeface="Arial" panose="020B0604020202020204" pitchFamily="34" charset="0"/>
                <a:cs typeface="Arial" panose="020B0604020202020204" pitchFamily="34" charset="0"/>
              </a:rPr>
              <a:t>Peluso et al; CROI 2023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1BB8D2D-AD35-2249-A721-A39B33DF4FCD}"/>
              </a:ext>
            </a:extLst>
          </p:cNvPr>
          <p:cNvSpPr txBox="1"/>
          <p:nvPr/>
        </p:nvSpPr>
        <p:spPr>
          <a:xfrm>
            <a:off x="1069145" y="1195355"/>
            <a:ext cx="35591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>
                <a:latin typeface="Arial" panose="020B0604020202020204" pitchFamily="34" charset="0"/>
                <a:cs typeface="Arial" panose="020B0604020202020204" pitchFamily="34" charset="0"/>
              </a:rPr>
              <a:t>Study Schema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CDFCDD4-6298-0F59-CC9F-F2355AF574E9}"/>
              </a:ext>
            </a:extLst>
          </p:cNvPr>
          <p:cNvSpPr txBox="1"/>
          <p:nvPr/>
        </p:nvSpPr>
        <p:spPr>
          <a:xfrm>
            <a:off x="0" y="6577260"/>
            <a:ext cx="12909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/>
              <a:t>Slide </a:t>
            </a:r>
            <a:fld id="{18707A20-C7E8-4916-9E41-468323D203B2}" type="slidenum">
              <a:rPr lang="en-US" sz="1200" smtClean="0"/>
              <a:t>27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960945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56A430-FE82-1C85-6844-92E2CD4927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/>
              <a:t>Networked Epitope Vaccines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4934CD-8773-D391-6B18-B5D3E6E5D6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41762" y="1330056"/>
            <a:ext cx="5284922" cy="4972995"/>
          </a:xfrm>
        </p:spPr>
        <p:txBody>
          <a:bodyPr/>
          <a:lstStyle/>
          <a:p>
            <a:r>
              <a:rPr lang="en-US"/>
              <a:t>IAVI C114 - phase 1 trial in prevention and therapy: </a:t>
            </a:r>
          </a:p>
          <a:p>
            <a:pPr lvl="1"/>
            <a:r>
              <a:rPr lang="en-US"/>
              <a:t>Gorilla Adenovirus Vectored HIV Networked Epitopes Vaccine (GRAdHIVNE1)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BD2A031-F65A-1AB6-5295-AFD5D165D7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962" y="1287736"/>
            <a:ext cx="6098369" cy="338798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4108FDD-B158-D0F2-CA60-ED77CC957C90}"/>
              </a:ext>
            </a:extLst>
          </p:cNvPr>
          <p:cNvSpPr txBox="1"/>
          <p:nvPr/>
        </p:nvSpPr>
        <p:spPr>
          <a:xfrm>
            <a:off x="340963" y="4866468"/>
            <a:ext cx="640079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Protein structure constraint revealed conserved epitopes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Networked epitopes (those with greater connectivity) were least able to tolerate mutations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HIV control associated with CD8 T cell responses against highly networked epitopes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FC8F557-E8EA-4211-D710-73AE6F5190D6}"/>
              </a:ext>
            </a:extLst>
          </p:cNvPr>
          <p:cNvSpPr txBox="1"/>
          <p:nvPr/>
        </p:nvSpPr>
        <p:spPr>
          <a:xfrm>
            <a:off x="8312814" y="6493799"/>
            <a:ext cx="37138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err="1">
                <a:latin typeface="Arial" panose="020B0604020202020204" pitchFamily="34" charset="0"/>
                <a:cs typeface="Arial" panose="020B0604020202020204" pitchFamily="34" charset="0"/>
              </a:rPr>
              <a:t>Gaiha</a:t>
            </a:r>
            <a:r>
              <a:rPr lang="en-US" sz="1400">
                <a:latin typeface="Arial" panose="020B0604020202020204" pitchFamily="34" charset="0"/>
                <a:cs typeface="Arial" panose="020B0604020202020204" pitchFamily="34" charset="0"/>
              </a:rPr>
              <a:t> et al., Science 2019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B0406D4-E6FE-143D-22A4-FA5474BBAE83}"/>
              </a:ext>
            </a:extLst>
          </p:cNvPr>
          <p:cNvSpPr txBox="1"/>
          <p:nvPr/>
        </p:nvSpPr>
        <p:spPr>
          <a:xfrm>
            <a:off x="0" y="6577260"/>
            <a:ext cx="12909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/>
              <a:t>Slide </a:t>
            </a:r>
            <a:fld id="{18707A20-C7E8-4916-9E41-468323D203B2}" type="slidenum">
              <a:rPr lang="en-US" sz="1200" smtClean="0"/>
              <a:t>28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242400660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B1B6BA-5BFB-BB8B-7176-71B1E58C7D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Summary – promise, but persistence required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A9C512-7A17-5EAA-BE5C-E9DC86CA75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105296"/>
            <a:ext cx="10972800" cy="5295504"/>
          </a:xfrm>
        </p:spPr>
        <p:txBody>
          <a:bodyPr vert="horz" lIns="91440" tIns="45720" rIns="91440" bIns="45720" rtlCol="0" anchor="t">
            <a:normAutofit fontScale="85000" lnSpcReduction="20000"/>
          </a:bodyPr>
          <a:lstStyle/>
          <a:p>
            <a:r>
              <a:rPr lang="en-US" b="1" dirty="0"/>
              <a:t>Ending the HIV epidemic may require efficacious vaccine</a:t>
            </a:r>
          </a:p>
          <a:p>
            <a:pPr lvl="1"/>
            <a:r>
              <a:rPr lang="en-US" dirty="0"/>
              <a:t>Goal: limited-dosed, 70% efficacious vaccine for general population</a:t>
            </a:r>
          </a:p>
          <a:p>
            <a:pPr lvl="1"/>
            <a:r>
              <a:rPr lang="en-US" err="1"/>
              <a:t>PrEP</a:t>
            </a:r>
            <a:r>
              <a:rPr lang="en-US" dirty="0"/>
              <a:t> implementation is </a:t>
            </a:r>
            <a:r>
              <a:rPr lang="en-US"/>
              <a:t>promising but challenging</a:t>
            </a:r>
          </a:p>
          <a:p>
            <a:pPr lvl="2">
              <a:buFont typeface="Wingdings"/>
              <a:buChar char="§"/>
            </a:pPr>
            <a:r>
              <a:rPr lang="en-US" dirty="0"/>
              <a:t>unable to address ~50% acquisitions outside </a:t>
            </a:r>
            <a:r>
              <a:rPr lang="en-US" err="1"/>
              <a:t>PrEP</a:t>
            </a:r>
            <a:r>
              <a:rPr lang="en-US" dirty="0"/>
              <a:t>-indicated, dependent on ongoing support</a:t>
            </a:r>
          </a:p>
          <a:p>
            <a:r>
              <a:rPr lang="en-US" b="1" dirty="0"/>
              <a:t>Antibody vaccines </a:t>
            </a:r>
          </a:p>
          <a:p>
            <a:pPr lvl="1"/>
            <a:r>
              <a:rPr lang="en-US" dirty="0"/>
              <a:t>Proof-of-concept from NHP and AMP trials; </a:t>
            </a:r>
            <a:r>
              <a:rPr lang="en-US" dirty="0" err="1"/>
              <a:t>nAb</a:t>
            </a:r>
            <a:r>
              <a:rPr lang="en-US" dirty="0"/>
              <a:t> correlate for control</a:t>
            </a:r>
          </a:p>
          <a:p>
            <a:pPr lvl="1"/>
            <a:r>
              <a:rPr lang="en-US" dirty="0"/>
              <a:t>Germline targeting immunogens demonstrate priming for multiple epitopes, early </a:t>
            </a:r>
            <a:r>
              <a:rPr lang="en-US" dirty="0" err="1"/>
              <a:t>nAb</a:t>
            </a:r>
            <a:r>
              <a:rPr lang="en-US" dirty="0"/>
              <a:t> responses. Searching for boost.</a:t>
            </a:r>
          </a:p>
          <a:p>
            <a:pPr lvl="1"/>
            <a:r>
              <a:rPr lang="en-US" dirty="0"/>
              <a:t>Trials in PWH/</a:t>
            </a:r>
            <a:r>
              <a:rPr lang="en-US" dirty="0" err="1"/>
              <a:t>PWoH</a:t>
            </a:r>
            <a:r>
              <a:rPr lang="en-US" dirty="0"/>
              <a:t> </a:t>
            </a:r>
          </a:p>
          <a:p>
            <a:r>
              <a:rPr lang="en-US" b="1" dirty="0"/>
              <a:t>Cellular vaccines </a:t>
            </a:r>
          </a:p>
          <a:p>
            <a:pPr lvl="1"/>
            <a:r>
              <a:rPr lang="en-US" dirty="0"/>
              <a:t>Cellular correlates for control</a:t>
            </a:r>
          </a:p>
          <a:p>
            <a:pPr lvl="1"/>
            <a:r>
              <a:rPr lang="en-US"/>
              <a:t>Conserved/networked epitopes are in trials for PWH/</a:t>
            </a:r>
            <a:r>
              <a:rPr lang="en-US" err="1"/>
              <a:t>PWoH</a:t>
            </a:r>
            <a:r>
              <a:rPr lang="en-US"/>
              <a:t>, combination immunotherapy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691070B-94C4-F455-34B9-719CD7979716}"/>
              </a:ext>
            </a:extLst>
          </p:cNvPr>
          <p:cNvSpPr txBox="1"/>
          <p:nvPr/>
        </p:nvSpPr>
        <p:spPr>
          <a:xfrm>
            <a:off x="0" y="6577260"/>
            <a:ext cx="12909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/>
              <a:t>Slide </a:t>
            </a:r>
            <a:fld id="{18707A20-C7E8-4916-9E41-468323D203B2}" type="slidenum">
              <a:rPr lang="en-US" sz="1200" smtClean="0"/>
              <a:t>29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2764910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F0D2B8-6104-99E8-8A94-390ED8EC6DC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br>
              <a:rPr lang="en-US"/>
            </a:br>
            <a:br>
              <a:rPr lang="en-US"/>
            </a:br>
            <a:r>
              <a:rPr lang="en-US"/>
              <a:t>Q and A Session</a:t>
            </a:r>
            <a:br>
              <a:rPr lang="en-US"/>
            </a:b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461141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22E04D-A669-6FBA-1488-1D5F85BCE0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Changes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574022-184D-B76F-AE3B-B8F240C4F45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US" sz="2800"/>
              <a:t>Slides 1-3: Styled title, financial disclosures, and learning objectives slides</a:t>
            </a:r>
          </a:p>
          <a:p>
            <a:r>
              <a:rPr lang="en-US" sz="2800"/>
              <a:t>Added slide numbers throughout</a:t>
            </a:r>
          </a:p>
          <a:p>
            <a:endParaRPr lang="en-US" sz="2800"/>
          </a:p>
        </p:txBody>
      </p:sp>
    </p:spTree>
    <p:extLst>
      <p:ext uri="{BB962C8B-B14F-4D97-AF65-F5344CB8AC3E}">
        <p14:creationId xmlns:p14="http://schemas.microsoft.com/office/powerpoint/2010/main" val="138638898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C50704-9247-0413-EDA8-F18367B0F0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Queries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EB2592-A47E-010F-774A-BF8DDA5FFFB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995788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34AEE7A1-A563-09C8-111C-8BD500D0E7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A7EF7F-A8A6-2A81-7AC1-2D2B5BD413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Peer Reviewer Comments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764C453-A026-E429-0E27-E5D8C62C529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lnSpcReduction="10000"/>
          </a:bodyPr>
          <a:lstStyle/>
          <a:p>
            <a:pPr fontAlgn="base"/>
            <a:r>
              <a:rPr lang="en-US" sz="2800"/>
              <a:t>1. Reasonable number of slides and clear content</a:t>
            </a:r>
          </a:p>
          <a:p>
            <a:pPr fontAlgn="base"/>
            <a:r>
              <a:rPr lang="en-US" sz="2800"/>
              <a:t>2. NO issues with content</a:t>
            </a:r>
          </a:p>
          <a:p>
            <a:r>
              <a:rPr lang="en-US" sz="2800"/>
              <a:t>All of the talks are superb!!</a:t>
            </a:r>
          </a:p>
          <a:p>
            <a:r>
              <a:rPr lang="en-US" sz="2800"/>
              <a:t>What an all-star cast!</a:t>
            </a:r>
          </a:p>
          <a:p>
            <a:r>
              <a:rPr lang="en-US" sz="2800"/>
              <a:t>There may be a small amount of overlap between Dr. Armstrong and Dr. Bar on </a:t>
            </a:r>
            <a:r>
              <a:rPr lang="en-US" sz="2800" err="1"/>
              <a:t>bNabs</a:t>
            </a:r>
            <a:endParaRPr lang="en-US" sz="2800"/>
          </a:p>
          <a:p>
            <a:r>
              <a:rPr lang="en-US" sz="2800"/>
              <a:t>Wendy has two slides from one study that Dr Bar may be presenting</a:t>
            </a:r>
          </a:p>
          <a:p>
            <a:r>
              <a:rPr lang="en-US" sz="2800"/>
              <a:t>I think we can leave as is…and Dr. Armstrong can comment re how the study she’s presenting fits within the messaging that Dr. Bar had presented</a:t>
            </a:r>
          </a:p>
          <a:p>
            <a:pPr fontAlgn="base"/>
            <a:endParaRPr lang="en-US" sz="2800"/>
          </a:p>
          <a:p>
            <a:pPr fontAlgn="base"/>
            <a:endParaRPr lang="en-US" sz="2800"/>
          </a:p>
        </p:txBody>
      </p:sp>
    </p:spTree>
    <p:extLst>
      <p:ext uri="{BB962C8B-B14F-4D97-AF65-F5344CB8AC3E}">
        <p14:creationId xmlns:p14="http://schemas.microsoft.com/office/powerpoint/2010/main" val="54100925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32&quot;/&gt;&lt;/TableIndex&gt;&lt;/ShapeTextInfo&gt;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35&quot;/&gt;&lt;/TableIndex&gt;&lt;/ShapeTextInfo&gt;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32&quot;/&gt;&lt;/TableIndex&gt;&lt;/ShapeTextInfo&gt;"/>
</p:tagLst>
</file>

<file path=ppt/theme/theme1.xml><?xml version="1.0" encoding="utf-8"?>
<a:theme xmlns:a="http://schemas.openxmlformats.org/drawingml/2006/main" name="Default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4_Custom Design">
  <a:themeElements>
    <a:clrScheme name="RyanWhite22">
      <a:dk1>
        <a:srgbClr val="183560"/>
      </a:dk1>
      <a:lt1>
        <a:srgbClr val="FFFFFF"/>
      </a:lt1>
      <a:dk2>
        <a:srgbClr val="C00000"/>
      </a:dk2>
      <a:lt2>
        <a:srgbClr val="C9E1EB"/>
      </a:lt2>
      <a:accent1>
        <a:srgbClr val="1A5883"/>
      </a:accent1>
      <a:accent2>
        <a:srgbClr val="60AFD0"/>
      </a:accent2>
      <a:accent3>
        <a:srgbClr val="FAEBB1"/>
      </a:accent3>
      <a:accent4>
        <a:srgbClr val="89CADA"/>
      </a:accent4>
      <a:accent5>
        <a:srgbClr val="0154AA"/>
      </a:accent5>
      <a:accent6>
        <a:srgbClr val="868581"/>
      </a:accent6>
      <a:hlink>
        <a:srgbClr val="0154A9"/>
      </a:hlink>
      <a:folHlink>
        <a:srgbClr val="0154A9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5b4d1ab-5401-4f43-b4db-b840d937b876" xsi:nil="true"/>
    <KB xmlns="5aba7cdf-180c-4384-8a9d-138fa8e6d00e">
      <UserInfo>
        <DisplayName/>
        <AccountId xsi:nil="true"/>
        <AccountType/>
      </UserInfo>
    </KB>
    <Categpru xmlns="5aba7cdf-180c-4384-8a9d-138fa8e6d00e" xsi:nil="true"/>
    <lcf76f155ced4ddcb4097134ff3c332f xmlns="5aba7cdf-180c-4384-8a9d-138fa8e6d00e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9EBD5AB46C3CC43B7A6500277EB8A0A" ma:contentTypeVersion="21" ma:contentTypeDescription="Create a new document." ma:contentTypeScope="" ma:versionID="826c5ba65fd7197aa652c3025feaf840">
  <xsd:schema xmlns:xsd="http://www.w3.org/2001/XMLSchema" xmlns:xs="http://www.w3.org/2001/XMLSchema" xmlns:p="http://schemas.microsoft.com/office/2006/metadata/properties" xmlns:ns2="5aba7cdf-180c-4384-8a9d-138fa8e6d00e" xmlns:ns3="c5b4d1ab-5401-4f43-b4db-b840d937b876" targetNamespace="http://schemas.microsoft.com/office/2006/metadata/properties" ma:root="true" ma:fieldsID="0ffa1716196c42860c058726bda6d85d" ns2:_="" ns3:_="">
    <xsd:import namespace="5aba7cdf-180c-4384-8a9d-138fa8e6d00e"/>
    <xsd:import namespace="c5b4d1ab-5401-4f43-b4db-b840d937b87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Categpru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KB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aba7cdf-180c-4384-8a9d-138fa8e6d00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Categpru" ma:index="12" nillable="true" ma:displayName="Category" ma:description="Document Category" ma:format="Dropdown" ma:internalName="Categpru">
      <xsd:simpleType>
        <xsd:union memberTypes="dms:Text">
          <xsd:simpleType>
            <xsd:restriction base="dms:Choice">
              <xsd:enumeration value="CROI"/>
              <xsd:enumeration value="General Administration"/>
              <xsd:enumeration value="Production"/>
              <xsd:enumeration value="Ryan White"/>
            </xsd:restriction>
          </xsd:simpleType>
        </xsd:union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  <xsd:element name="KB" ma:index="20" nillable="true" ma:displayName="KB" ma:format="Dropdown" ma:list="UserInfo" ma:SharePointGroup="0" ma:internalName="KB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ediaServiceLocation" ma:index="21" nillable="true" ma:displayName="Location" ma:internalName="MediaServiceLocation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4" nillable="true" ma:taxonomy="true" ma:internalName="lcf76f155ced4ddcb4097134ff3c332f" ma:taxonomyFieldName="MediaServiceImageTags" ma:displayName="Image Tags" ma:readOnly="false" ma:fieldId="{5cf76f15-5ced-4ddc-b409-7134ff3c332f}" ma:taxonomyMulti="true" ma:sspId="4b258697-a7df-4812-bf7f-9236907ce1c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7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8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5b4d1ab-5401-4f43-b4db-b840d937b876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5" nillable="true" ma:displayName="Taxonomy Catch All Column" ma:hidden="true" ma:list="{aa5329e8-7a54-4dca-b04b-15743006f0fe}" ma:internalName="TaxCatchAll" ma:showField="CatchAllData" ma:web="c5b4d1ab-5401-4f43-b4db-b840d937b87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A7E4425-2C43-4A2A-83D5-C6C674DBF397}">
  <ds:schemaRefs>
    <ds:schemaRef ds:uri="5aba7cdf-180c-4384-8a9d-138fa8e6d00e"/>
    <ds:schemaRef ds:uri="c5b4d1ab-5401-4f43-b4db-b840d937b876"/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21CF621A-2B7B-4198-AA07-218BF26A208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920BCEA-F244-4BD2-B57A-1ACB3DB66970}">
  <ds:schemaRefs>
    <ds:schemaRef ds:uri="5aba7cdf-180c-4384-8a9d-138fa8e6d00e"/>
    <ds:schemaRef ds:uri="c5b4d1ab-5401-4f43-b4db-b840d937b87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0</TotalTime>
  <Words>2155</Words>
  <Application>Microsoft Office PowerPoint</Application>
  <PresentationFormat>Widescreen</PresentationFormat>
  <Paragraphs>311</Paragraphs>
  <Slides>33</Slides>
  <Notes>4</Notes>
  <HiddenSlides>3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33</vt:i4>
      </vt:variant>
    </vt:vector>
  </HeadingPairs>
  <TitlesOfParts>
    <vt:vector size="39" baseType="lpstr">
      <vt:lpstr>Arial</vt:lpstr>
      <vt:lpstr>Calibri</vt:lpstr>
      <vt:lpstr>Courier New</vt:lpstr>
      <vt:lpstr>Wingdings</vt:lpstr>
      <vt:lpstr>Default Theme</vt:lpstr>
      <vt:lpstr>4_Custom Design</vt:lpstr>
      <vt:lpstr>HIV Vaccines in 2026 and Beyond:  Promise and Persistence</vt:lpstr>
      <vt:lpstr>Financial Relationships With Ineligible Companies (Formerly Described as Commercial Interests by the ACCME) Within the Last 2 Years</vt:lpstr>
      <vt:lpstr>Learning Objectives</vt:lpstr>
      <vt:lpstr>Why pursue an HIV vaccine?</vt:lpstr>
      <vt:lpstr>Modern biomedical HIV prevention toolkit</vt:lpstr>
      <vt:lpstr>Evidence for PrEP in population-level prevention</vt:lpstr>
      <vt:lpstr>PrEP impact by Lifetime HIV Acquisition Probability (LAP)</vt:lpstr>
      <vt:lpstr>Why pursue HIV cure?</vt:lpstr>
      <vt:lpstr>Preventive HIV Vaccine &amp; HIV Cure</vt:lpstr>
      <vt:lpstr> Vaccine Strategies – new approaches</vt:lpstr>
      <vt:lpstr>Antibody vaccine</vt:lpstr>
      <vt:lpstr>HIV Prevention: NHP data</vt:lpstr>
      <vt:lpstr>HIV Prevention: AMP Trial</vt:lpstr>
      <vt:lpstr>HIV Prevention: AMP Trial</vt:lpstr>
      <vt:lpstr>Correlates of protection: PT80</vt:lpstr>
      <vt:lpstr>bnAb vaccines: germline-targeting immunogens</vt:lpstr>
      <vt:lpstr>CH505: Virus - Ab co-evolutionCH103 bnAb</vt:lpstr>
      <vt:lpstr>Paired Prevention &amp; Therapy: CH505 Trimer Vaccine HVTN300 &amp; A5422</vt:lpstr>
      <vt:lpstr>HVTN300: induction of bnAb-lineage nAbs</vt:lpstr>
      <vt:lpstr>GT1.1 – induction of VRC01-class bnAbs</vt:lpstr>
      <vt:lpstr>RENEW-SHCS and RENEW-CAP: Vaccinating PWH</vt:lpstr>
      <vt:lpstr>Cellular vaccines</vt:lpstr>
      <vt:lpstr>PowerPoint Presentation</vt:lpstr>
      <vt:lpstr>Conserved Multi-Epitope Vaccines</vt:lpstr>
      <vt:lpstr>AELIX-002: HTI vaccine trial</vt:lpstr>
      <vt:lpstr>AELIX-002: HTI vaccine trial</vt:lpstr>
      <vt:lpstr>UCSF/amfAR study — preliminary results</vt:lpstr>
      <vt:lpstr>Networked Epitope Vaccines</vt:lpstr>
      <vt:lpstr>Summary – promise, but persistence required</vt:lpstr>
      <vt:lpstr>  Q and A Session </vt:lpstr>
      <vt:lpstr>Changes</vt:lpstr>
      <vt:lpstr>Queries</vt:lpstr>
      <vt:lpstr>Peer Reviewer Comments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ID Week: HIV on the Horizon Broadly Neutralizing Antibodies for HIV Treatment and Prevention    Katharine J. Bar, MD | Hospital of the University of Pennsylvania | Philadelphia, PA</dc:title>
  <dc:creator>Microsoft Office User</dc:creator>
  <cp:lastModifiedBy>Charlotte Alcorn</cp:lastModifiedBy>
  <cp:revision>222</cp:revision>
  <cp:lastPrinted>2022-04-30T15:28:45Z</cp:lastPrinted>
  <dcterms:created xsi:type="dcterms:W3CDTF">2017-09-08T21:12:59Z</dcterms:created>
  <dcterms:modified xsi:type="dcterms:W3CDTF">2025-12-01T20:07:15Z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0x010100C9EBD5AB46C3CC43B7A6500277EB8A0A</vt:lpwstr>
  </property>
  <property fmtid="{D5CDD505-2E9C-101B-9397-08002B2CF9AE}" pid="3" name="MediaServiceImageTags">
    <vt:lpwstr/>
  </property>
</Properties>
</file>