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9" r:id="rId5"/>
    <p:sldMasterId id="2147483696" r:id="rId6"/>
    <p:sldMasterId id="2147483714" r:id="rId7"/>
    <p:sldMasterId id="2147483727" r:id="rId8"/>
    <p:sldMasterId id="2147483736" r:id="rId9"/>
    <p:sldMasterId id="2147483748" r:id="rId10"/>
    <p:sldMasterId id="2147483758" r:id="rId11"/>
    <p:sldMasterId id="2147483775" r:id="rId12"/>
  </p:sldMasterIdLst>
  <p:notesMasterIdLst>
    <p:notesMasterId r:id="rId65"/>
  </p:notesMasterIdLst>
  <p:sldIdLst>
    <p:sldId id="2147483338" r:id="rId13"/>
    <p:sldId id="2147483339" r:id="rId14"/>
    <p:sldId id="2147483340" r:id="rId15"/>
    <p:sldId id="2147483293" r:id="rId16"/>
    <p:sldId id="2147483306" r:id="rId17"/>
    <p:sldId id="2147483307" r:id="rId18"/>
    <p:sldId id="2147483343" r:id="rId19"/>
    <p:sldId id="2147483308" r:id="rId20"/>
    <p:sldId id="2147483344" r:id="rId21"/>
    <p:sldId id="2147483337" r:id="rId22"/>
    <p:sldId id="2147483336" r:id="rId23"/>
    <p:sldId id="2147483305" r:id="rId24"/>
    <p:sldId id="2147483301" r:id="rId25"/>
    <p:sldId id="2147483309" r:id="rId26"/>
    <p:sldId id="2147483310" r:id="rId27"/>
    <p:sldId id="2147483345" r:id="rId28"/>
    <p:sldId id="2147483254" r:id="rId29"/>
    <p:sldId id="2147483149" r:id="rId30"/>
    <p:sldId id="2147483311" r:id="rId31"/>
    <p:sldId id="2147483312" r:id="rId32"/>
    <p:sldId id="2147483313" r:id="rId33"/>
    <p:sldId id="2147483314" r:id="rId34"/>
    <p:sldId id="2147483346" r:id="rId35"/>
    <p:sldId id="2147483083" r:id="rId36"/>
    <p:sldId id="2147483253" r:id="rId37"/>
    <p:sldId id="2147483315" r:id="rId38"/>
    <p:sldId id="2147483316" r:id="rId39"/>
    <p:sldId id="2147483317" r:id="rId40"/>
    <p:sldId id="2147483321" r:id="rId41"/>
    <p:sldId id="2147483318" r:id="rId42"/>
    <p:sldId id="2147483319" r:id="rId43"/>
    <p:sldId id="2147483320" r:id="rId44"/>
    <p:sldId id="2147483322" r:id="rId45"/>
    <p:sldId id="2147483347" r:id="rId46"/>
    <p:sldId id="2147483299" r:id="rId47"/>
    <p:sldId id="2147483325" r:id="rId48"/>
    <p:sldId id="2147483323" r:id="rId49"/>
    <p:sldId id="2147483326" r:id="rId50"/>
    <p:sldId id="2147483329" r:id="rId51"/>
    <p:sldId id="2147483328" r:id="rId52"/>
    <p:sldId id="2147483330" r:id="rId53"/>
    <p:sldId id="2147483348" r:id="rId54"/>
    <p:sldId id="2147483333" r:id="rId55"/>
    <p:sldId id="2147483349" r:id="rId56"/>
    <p:sldId id="2147483334" r:id="rId57"/>
    <p:sldId id="2147483331" r:id="rId58"/>
    <p:sldId id="2147483350" r:id="rId59"/>
    <p:sldId id="2147483236" r:id="rId60"/>
    <p:sldId id="2147483332" r:id="rId61"/>
    <p:sldId id="2147480214" r:id="rId62"/>
    <p:sldId id="2147483138" r:id="rId63"/>
    <p:sldId id="262" r:id="rId64"/>
  </p:sldIdLst>
  <p:sldSz cx="12192000" cy="6858000"/>
  <p:notesSz cx="6858000" cy="9144000"/>
  <p:custDataLst>
    <p:tags r:id="rId6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9777" autoAdjust="0"/>
    <p:restoredTop sz="94660"/>
  </p:normalViewPr>
  <p:slideViewPr>
    <p:cSldViewPr snapToGrid="0">
      <p:cViewPr varScale="1">
        <p:scale>
          <a:sx n="60" d="100"/>
          <a:sy n="60" d="100"/>
        </p:scale>
        <p:origin x="272" y="44"/>
      </p:cViewPr>
      <p:guideLst/>
    </p:cSldViewPr>
  </p:slideViewPr>
  <p:notesTextViewPr>
    <p:cViewPr>
      <p:scale>
        <a:sx n="1" d="1"/>
        <a:sy n="1" d="1"/>
      </p:scale>
      <p:origin x="0" y="0"/>
    </p:cViewPr>
  </p:notesTextViewPr>
  <p:sorterViewPr>
    <p:cViewPr varScale="1">
      <p:scale>
        <a:sx n="1" d="1"/>
        <a:sy n="1" d="1"/>
      </p:scale>
      <p:origin x="0" y="-110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61" Type="http://schemas.openxmlformats.org/officeDocument/2006/relationships/slide" Target="slides/slide49.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presProps" Target="pres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066C2A-EDF3-4CD4-B682-56D4FCC115F1}"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7FEE98-5BE5-497D-B3C0-C67AAEA785D5}" type="slidenum">
              <a:rPr lang="en-US" smtClean="0"/>
              <a:t>‹#›</a:t>
            </a:fld>
            <a:endParaRPr lang="en-US"/>
          </a:p>
        </p:txBody>
      </p:sp>
    </p:spTree>
    <p:extLst>
      <p:ext uri="{BB962C8B-B14F-4D97-AF65-F5344CB8AC3E}">
        <p14:creationId xmlns:p14="http://schemas.microsoft.com/office/powerpoint/2010/main" val="3366338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Slide Image Placeholder 1">
            <a:extLst>
              <a:ext uri="{FF2B5EF4-FFF2-40B4-BE49-F238E27FC236}">
                <a16:creationId xmlns:a16="http://schemas.microsoft.com/office/drawing/2014/main" id="{67A864CA-BB6D-1D05-410F-CC0A1639CE50}"/>
              </a:ext>
            </a:extLst>
          </p:cNvPr>
          <p:cNvSpPr>
            <a:spLocks noGrp="1" noRot="1" noChangeAspect="1" noChangeArrowheads="1" noTextEdit="1"/>
          </p:cNvSpPr>
          <p:nvPr>
            <p:ph type="sldImg"/>
          </p:nvPr>
        </p:nvSpPr>
        <p:spPr>
          <a:ln/>
        </p:spPr>
      </p:sp>
      <p:sp>
        <p:nvSpPr>
          <p:cNvPr id="455683" name="Notes Placeholder 2">
            <a:extLst>
              <a:ext uri="{FF2B5EF4-FFF2-40B4-BE49-F238E27FC236}">
                <a16:creationId xmlns:a16="http://schemas.microsoft.com/office/drawing/2014/main" id="{5E3402AE-2321-A96F-D169-2FE53AD4C2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55684" name="Slide Number Placeholder 3">
            <a:extLst>
              <a:ext uri="{FF2B5EF4-FFF2-40B4-BE49-F238E27FC236}">
                <a16:creationId xmlns:a16="http://schemas.microsoft.com/office/drawing/2014/main" id="{312A0C24-B694-2B65-0AB9-79EAEC7527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ct val="15000"/>
              </a:spcBef>
              <a:buChar char="•"/>
              <a:defRPr sz="1000">
                <a:solidFill>
                  <a:schemeClr val="tx1"/>
                </a:solidFill>
                <a:latin typeface="Arial" panose="020B0604020202020204" pitchFamily="34" charset="0"/>
              </a:defRPr>
            </a:lvl1pPr>
            <a:lvl2pPr marL="742950" indent="-285750" defTabSz="685800">
              <a:lnSpc>
                <a:spcPct val="90000"/>
              </a:lnSpc>
              <a:spcBef>
                <a:spcPct val="15000"/>
              </a:spcBef>
              <a:buChar char="•"/>
              <a:defRPr sz="1000">
                <a:solidFill>
                  <a:schemeClr val="tx1"/>
                </a:solidFill>
                <a:latin typeface="Arial" panose="020B0604020202020204" pitchFamily="34" charset="0"/>
              </a:defRPr>
            </a:lvl2pPr>
            <a:lvl3pPr marL="1143000" indent="-228600" defTabSz="685800">
              <a:lnSpc>
                <a:spcPct val="90000"/>
              </a:lnSpc>
              <a:spcBef>
                <a:spcPct val="15000"/>
              </a:spcBef>
              <a:buChar char="•"/>
              <a:defRPr sz="1000">
                <a:solidFill>
                  <a:schemeClr val="tx1"/>
                </a:solidFill>
                <a:latin typeface="Arial" panose="020B0604020202020204" pitchFamily="34" charset="0"/>
              </a:defRPr>
            </a:lvl3pPr>
            <a:lvl4pPr marL="1600200" indent="-228600" defTabSz="685800">
              <a:spcBef>
                <a:spcPct val="30000"/>
              </a:spcBef>
              <a:buChar char="•"/>
              <a:defRPr sz="1000">
                <a:solidFill>
                  <a:schemeClr val="tx1"/>
                </a:solidFill>
                <a:latin typeface="Arial" panose="020B0604020202020204" pitchFamily="34" charset="0"/>
              </a:defRPr>
            </a:lvl4pPr>
            <a:lvl5pPr marL="2057400" indent="-228600" defTabSz="685800">
              <a:spcBef>
                <a:spcPct val="30000"/>
              </a:spcBef>
              <a:buChar char="•"/>
              <a:defRPr sz="1000">
                <a:solidFill>
                  <a:schemeClr val="tx1"/>
                </a:solidFill>
                <a:latin typeface="Arial" panose="020B0604020202020204" pitchFamily="34" charset="0"/>
              </a:defRPr>
            </a:lvl5pPr>
            <a:lvl6pPr marL="2514600" indent="-228600" defTabSz="685800" eaLnBrk="0" fontAlgn="base" hangingPunct="0">
              <a:spcBef>
                <a:spcPct val="30000"/>
              </a:spcBef>
              <a:spcAft>
                <a:spcPct val="0"/>
              </a:spcAft>
              <a:buChar char="•"/>
              <a:defRPr sz="1000">
                <a:solidFill>
                  <a:schemeClr val="tx1"/>
                </a:solidFill>
                <a:latin typeface="Arial" panose="020B0604020202020204" pitchFamily="34" charset="0"/>
              </a:defRPr>
            </a:lvl6pPr>
            <a:lvl7pPr marL="2971800" indent="-228600" defTabSz="685800" eaLnBrk="0" fontAlgn="base" hangingPunct="0">
              <a:spcBef>
                <a:spcPct val="30000"/>
              </a:spcBef>
              <a:spcAft>
                <a:spcPct val="0"/>
              </a:spcAft>
              <a:buChar char="•"/>
              <a:defRPr sz="1000">
                <a:solidFill>
                  <a:schemeClr val="tx1"/>
                </a:solidFill>
                <a:latin typeface="Arial" panose="020B0604020202020204" pitchFamily="34" charset="0"/>
              </a:defRPr>
            </a:lvl7pPr>
            <a:lvl8pPr marL="3429000" indent="-228600" defTabSz="685800" eaLnBrk="0" fontAlgn="base" hangingPunct="0">
              <a:spcBef>
                <a:spcPct val="30000"/>
              </a:spcBef>
              <a:spcAft>
                <a:spcPct val="0"/>
              </a:spcAft>
              <a:buChar char="•"/>
              <a:defRPr sz="1000">
                <a:solidFill>
                  <a:schemeClr val="tx1"/>
                </a:solidFill>
                <a:latin typeface="Arial" panose="020B0604020202020204" pitchFamily="34" charset="0"/>
              </a:defRPr>
            </a:lvl8pPr>
            <a:lvl9pPr marL="3886200" indent="-228600" defTabSz="685800" eaLnBrk="0" fontAlgn="base" hangingPunct="0">
              <a:spcBef>
                <a:spcPct val="30000"/>
              </a:spcBef>
              <a:spcAft>
                <a:spcPct val="0"/>
              </a:spcAft>
              <a:buChar char="•"/>
              <a:defRPr sz="1000">
                <a:solidFill>
                  <a:schemeClr val="tx1"/>
                </a:solidFill>
                <a:latin typeface="Arial" panose="020B060402020202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239DDAC8-9CC8-412A-B6E1-6C5D76DCEF6C}"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6858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Slide Image Placeholder 1">
            <a:extLst>
              <a:ext uri="{FF2B5EF4-FFF2-40B4-BE49-F238E27FC236}">
                <a16:creationId xmlns:a16="http://schemas.microsoft.com/office/drawing/2014/main" id="{1149FF14-EE8A-02FA-558C-AF2F340F8D9D}"/>
              </a:ext>
            </a:extLst>
          </p:cNvPr>
          <p:cNvSpPr>
            <a:spLocks noGrp="1" noRot="1" noChangeAspect="1" noChangeArrowheads="1" noTextEdit="1"/>
          </p:cNvSpPr>
          <p:nvPr>
            <p:ph type="sldImg"/>
          </p:nvPr>
        </p:nvSpPr>
        <p:spPr>
          <a:ln/>
        </p:spPr>
      </p:sp>
      <p:sp>
        <p:nvSpPr>
          <p:cNvPr id="457731" name="Notes Placeholder 2">
            <a:extLst>
              <a:ext uri="{FF2B5EF4-FFF2-40B4-BE49-F238E27FC236}">
                <a16:creationId xmlns:a16="http://schemas.microsoft.com/office/drawing/2014/main" id="{94ED68B5-F139-FE71-13CA-AF1ABE53EA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57732" name="Slide Number Placeholder 3">
            <a:extLst>
              <a:ext uri="{FF2B5EF4-FFF2-40B4-BE49-F238E27FC236}">
                <a16:creationId xmlns:a16="http://schemas.microsoft.com/office/drawing/2014/main" id="{894129CF-AFA6-5BA7-3124-BCDEE41F46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ct val="15000"/>
              </a:spcBef>
              <a:buChar char="•"/>
              <a:defRPr sz="1000">
                <a:solidFill>
                  <a:schemeClr val="tx1"/>
                </a:solidFill>
                <a:latin typeface="Arial" panose="020B0604020202020204" pitchFamily="34" charset="0"/>
              </a:defRPr>
            </a:lvl1pPr>
            <a:lvl2pPr marL="742950" indent="-285750" defTabSz="685800">
              <a:lnSpc>
                <a:spcPct val="90000"/>
              </a:lnSpc>
              <a:spcBef>
                <a:spcPct val="15000"/>
              </a:spcBef>
              <a:buChar char="•"/>
              <a:defRPr sz="1000">
                <a:solidFill>
                  <a:schemeClr val="tx1"/>
                </a:solidFill>
                <a:latin typeface="Arial" panose="020B0604020202020204" pitchFamily="34" charset="0"/>
              </a:defRPr>
            </a:lvl2pPr>
            <a:lvl3pPr marL="1143000" indent="-228600" defTabSz="685800">
              <a:lnSpc>
                <a:spcPct val="90000"/>
              </a:lnSpc>
              <a:spcBef>
                <a:spcPct val="15000"/>
              </a:spcBef>
              <a:buChar char="•"/>
              <a:defRPr sz="1000">
                <a:solidFill>
                  <a:schemeClr val="tx1"/>
                </a:solidFill>
                <a:latin typeface="Arial" panose="020B0604020202020204" pitchFamily="34" charset="0"/>
              </a:defRPr>
            </a:lvl3pPr>
            <a:lvl4pPr marL="1600200" indent="-228600" defTabSz="685800">
              <a:spcBef>
                <a:spcPct val="30000"/>
              </a:spcBef>
              <a:buChar char="•"/>
              <a:defRPr sz="1000">
                <a:solidFill>
                  <a:schemeClr val="tx1"/>
                </a:solidFill>
                <a:latin typeface="Arial" panose="020B0604020202020204" pitchFamily="34" charset="0"/>
              </a:defRPr>
            </a:lvl4pPr>
            <a:lvl5pPr marL="2057400" indent="-228600" defTabSz="685800">
              <a:spcBef>
                <a:spcPct val="30000"/>
              </a:spcBef>
              <a:buChar char="•"/>
              <a:defRPr sz="1000">
                <a:solidFill>
                  <a:schemeClr val="tx1"/>
                </a:solidFill>
                <a:latin typeface="Arial" panose="020B0604020202020204" pitchFamily="34" charset="0"/>
              </a:defRPr>
            </a:lvl5pPr>
            <a:lvl6pPr marL="2514600" indent="-228600" defTabSz="685800" eaLnBrk="0" fontAlgn="base" hangingPunct="0">
              <a:spcBef>
                <a:spcPct val="30000"/>
              </a:spcBef>
              <a:spcAft>
                <a:spcPct val="0"/>
              </a:spcAft>
              <a:buChar char="•"/>
              <a:defRPr sz="1000">
                <a:solidFill>
                  <a:schemeClr val="tx1"/>
                </a:solidFill>
                <a:latin typeface="Arial" panose="020B0604020202020204" pitchFamily="34" charset="0"/>
              </a:defRPr>
            </a:lvl6pPr>
            <a:lvl7pPr marL="2971800" indent="-228600" defTabSz="685800" eaLnBrk="0" fontAlgn="base" hangingPunct="0">
              <a:spcBef>
                <a:spcPct val="30000"/>
              </a:spcBef>
              <a:spcAft>
                <a:spcPct val="0"/>
              </a:spcAft>
              <a:buChar char="•"/>
              <a:defRPr sz="1000">
                <a:solidFill>
                  <a:schemeClr val="tx1"/>
                </a:solidFill>
                <a:latin typeface="Arial" panose="020B0604020202020204" pitchFamily="34" charset="0"/>
              </a:defRPr>
            </a:lvl7pPr>
            <a:lvl8pPr marL="3429000" indent="-228600" defTabSz="685800" eaLnBrk="0" fontAlgn="base" hangingPunct="0">
              <a:spcBef>
                <a:spcPct val="30000"/>
              </a:spcBef>
              <a:spcAft>
                <a:spcPct val="0"/>
              </a:spcAft>
              <a:buChar char="•"/>
              <a:defRPr sz="1000">
                <a:solidFill>
                  <a:schemeClr val="tx1"/>
                </a:solidFill>
                <a:latin typeface="Arial" panose="020B0604020202020204" pitchFamily="34" charset="0"/>
              </a:defRPr>
            </a:lvl8pPr>
            <a:lvl9pPr marL="3886200" indent="-228600" defTabSz="685800" eaLnBrk="0" fontAlgn="base" hangingPunct="0">
              <a:spcBef>
                <a:spcPct val="30000"/>
              </a:spcBef>
              <a:spcAft>
                <a:spcPct val="0"/>
              </a:spcAft>
              <a:buChar char="•"/>
              <a:defRPr sz="1000">
                <a:solidFill>
                  <a:schemeClr val="tx1"/>
                </a:solidFill>
                <a:latin typeface="Arial" panose="020B060402020202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fld id="{313C8FA3-3581-4C56-9098-B81F11807ECA}"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6858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Slide Image Placeholder 1">
            <a:extLst>
              <a:ext uri="{FF2B5EF4-FFF2-40B4-BE49-F238E27FC236}">
                <a16:creationId xmlns:a16="http://schemas.microsoft.com/office/drawing/2014/main" id="{AA5BF201-2A9A-0944-16CC-0566DC11F056}"/>
              </a:ext>
            </a:extLst>
          </p:cNvPr>
          <p:cNvSpPr>
            <a:spLocks noGrp="1" noRot="1" noChangeAspect="1" noChangeArrowheads="1" noTextEdit="1"/>
          </p:cNvSpPr>
          <p:nvPr>
            <p:ph type="sldImg"/>
          </p:nvPr>
        </p:nvSpPr>
        <p:spPr>
          <a:ln/>
        </p:spPr>
      </p:sp>
      <p:sp>
        <p:nvSpPr>
          <p:cNvPr id="501763" name="Notes Placeholder 2">
            <a:extLst>
              <a:ext uri="{FF2B5EF4-FFF2-40B4-BE49-F238E27FC236}">
                <a16:creationId xmlns:a16="http://schemas.microsoft.com/office/drawing/2014/main" id="{744D9B2A-D586-318E-310E-A44CAF309A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defTabSz="1304925" eaLnBrk="1" hangingPunct="1">
              <a:lnSpc>
                <a:spcPct val="100000"/>
              </a:lnSpc>
              <a:spcBef>
                <a:spcPct val="0"/>
              </a:spcBef>
              <a:buFontTx/>
              <a:buNone/>
            </a:pPr>
            <a:endParaRPr lang="en-US" altLang="en-US" sz="1800" b="1">
              <a:solidFill>
                <a:srgbClr val="071D49"/>
              </a:solidFill>
            </a:endParaRPr>
          </a:p>
        </p:txBody>
      </p:sp>
      <p:sp>
        <p:nvSpPr>
          <p:cNvPr id="501764" name="Slide Number Placeholder 3">
            <a:extLst>
              <a:ext uri="{FF2B5EF4-FFF2-40B4-BE49-F238E27FC236}">
                <a16:creationId xmlns:a16="http://schemas.microsoft.com/office/drawing/2014/main" id="{3E677800-EAC2-37FB-7D88-37CC02DA36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04925">
              <a:lnSpc>
                <a:spcPct val="90000"/>
              </a:lnSpc>
              <a:spcBef>
                <a:spcPct val="15000"/>
              </a:spcBef>
              <a:buChar char="•"/>
              <a:defRPr sz="1000">
                <a:solidFill>
                  <a:schemeClr val="tx1"/>
                </a:solidFill>
                <a:latin typeface="Arial" panose="020B0604020202020204" pitchFamily="34" charset="0"/>
              </a:defRPr>
            </a:lvl1pPr>
            <a:lvl2pPr marL="742950" indent="-285750" defTabSz="1304925">
              <a:lnSpc>
                <a:spcPct val="90000"/>
              </a:lnSpc>
              <a:spcBef>
                <a:spcPct val="15000"/>
              </a:spcBef>
              <a:buChar char="•"/>
              <a:defRPr sz="1000">
                <a:solidFill>
                  <a:schemeClr val="tx1"/>
                </a:solidFill>
                <a:latin typeface="Arial" panose="020B0604020202020204" pitchFamily="34" charset="0"/>
              </a:defRPr>
            </a:lvl2pPr>
            <a:lvl3pPr marL="1143000" indent="-228600" defTabSz="1304925">
              <a:lnSpc>
                <a:spcPct val="90000"/>
              </a:lnSpc>
              <a:spcBef>
                <a:spcPct val="15000"/>
              </a:spcBef>
              <a:buChar char="•"/>
              <a:defRPr sz="1000">
                <a:solidFill>
                  <a:schemeClr val="tx1"/>
                </a:solidFill>
                <a:latin typeface="Arial" panose="020B0604020202020204" pitchFamily="34" charset="0"/>
              </a:defRPr>
            </a:lvl3pPr>
            <a:lvl4pPr marL="1600200" indent="-228600" defTabSz="1304925">
              <a:spcBef>
                <a:spcPct val="30000"/>
              </a:spcBef>
              <a:buChar char="•"/>
              <a:defRPr sz="1000">
                <a:solidFill>
                  <a:schemeClr val="tx1"/>
                </a:solidFill>
                <a:latin typeface="Arial" panose="020B0604020202020204" pitchFamily="34" charset="0"/>
              </a:defRPr>
            </a:lvl4pPr>
            <a:lvl5pPr marL="2057400" indent="-228600" defTabSz="1304925">
              <a:spcBef>
                <a:spcPct val="30000"/>
              </a:spcBef>
              <a:buChar char="•"/>
              <a:defRPr sz="1000">
                <a:solidFill>
                  <a:schemeClr val="tx1"/>
                </a:solidFill>
                <a:latin typeface="Arial" panose="020B0604020202020204" pitchFamily="34" charset="0"/>
              </a:defRPr>
            </a:lvl5pPr>
            <a:lvl6pPr marL="2514600" indent="-228600" defTabSz="1304925" eaLnBrk="0" fontAlgn="base" hangingPunct="0">
              <a:spcBef>
                <a:spcPct val="30000"/>
              </a:spcBef>
              <a:spcAft>
                <a:spcPct val="0"/>
              </a:spcAft>
              <a:buChar char="•"/>
              <a:defRPr sz="1000">
                <a:solidFill>
                  <a:schemeClr val="tx1"/>
                </a:solidFill>
                <a:latin typeface="Arial" panose="020B0604020202020204" pitchFamily="34" charset="0"/>
              </a:defRPr>
            </a:lvl6pPr>
            <a:lvl7pPr marL="2971800" indent="-228600" defTabSz="1304925" eaLnBrk="0" fontAlgn="base" hangingPunct="0">
              <a:spcBef>
                <a:spcPct val="30000"/>
              </a:spcBef>
              <a:spcAft>
                <a:spcPct val="0"/>
              </a:spcAft>
              <a:buChar char="•"/>
              <a:defRPr sz="1000">
                <a:solidFill>
                  <a:schemeClr val="tx1"/>
                </a:solidFill>
                <a:latin typeface="Arial" panose="020B0604020202020204" pitchFamily="34" charset="0"/>
              </a:defRPr>
            </a:lvl7pPr>
            <a:lvl8pPr marL="3429000" indent="-228600" defTabSz="1304925" eaLnBrk="0" fontAlgn="base" hangingPunct="0">
              <a:spcBef>
                <a:spcPct val="30000"/>
              </a:spcBef>
              <a:spcAft>
                <a:spcPct val="0"/>
              </a:spcAft>
              <a:buChar char="•"/>
              <a:defRPr sz="1000">
                <a:solidFill>
                  <a:schemeClr val="tx1"/>
                </a:solidFill>
                <a:latin typeface="Arial" panose="020B0604020202020204" pitchFamily="34" charset="0"/>
              </a:defRPr>
            </a:lvl8pPr>
            <a:lvl9pPr marL="3886200" indent="-228600" defTabSz="1304925" eaLnBrk="0" fontAlgn="base" hangingPunct="0">
              <a:spcBef>
                <a:spcPct val="30000"/>
              </a:spcBef>
              <a:spcAft>
                <a:spcPct val="0"/>
              </a:spcAft>
              <a:buChar char="•"/>
              <a:defRPr sz="1000">
                <a:solidFill>
                  <a:schemeClr val="tx1"/>
                </a:solidFill>
                <a:latin typeface="Arial" panose="020B0604020202020204" pitchFamily="34" charset="0"/>
              </a:defRPr>
            </a:lvl9pPr>
          </a:lstStyle>
          <a:p>
            <a:pPr marL="0" marR="0" lvl="0" indent="0" algn="r" defTabSz="1304925" rtl="0" eaLnBrk="1" fontAlgn="base" latinLnBrk="0" hangingPunct="1">
              <a:lnSpc>
                <a:spcPct val="100000"/>
              </a:lnSpc>
              <a:spcBef>
                <a:spcPct val="0"/>
              </a:spcBef>
              <a:spcAft>
                <a:spcPct val="0"/>
              </a:spcAft>
              <a:buClrTx/>
              <a:buSzTx/>
              <a:buFontTx/>
              <a:buNone/>
              <a:tabLst/>
              <a:defRPr/>
            </a:pPr>
            <a:fld id="{0E0F4D43-3D33-4AEB-B195-FA4DF1C88579}"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1304925"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Slide Image Placeholder 1">
            <a:extLst>
              <a:ext uri="{FF2B5EF4-FFF2-40B4-BE49-F238E27FC236}">
                <a16:creationId xmlns:a16="http://schemas.microsoft.com/office/drawing/2014/main" id="{AC5221F6-046A-9740-E5B3-02B232917FAD}"/>
              </a:ext>
            </a:extLst>
          </p:cNvPr>
          <p:cNvSpPr>
            <a:spLocks noGrp="1" noRot="1" noChangeAspect="1" noChangeArrowheads="1" noTextEdit="1"/>
          </p:cNvSpPr>
          <p:nvPr>
            <p:ph type="sldImg"/>
          </p:nvPr>
        </p:nvSpPr>
        <p:spPr>
          <a:ln/>
        </p:spPr>
      </p:sp>
      <p:sp>
        <p:nvSpPr>
          <p:cNvPr id="453635" name="Notes Placeholder 2">
            <a:extLst>
              <a:ext uri="{FF2B5EF4-FFF2-40B4-BE49-F238E27FC236}">
                <a16:creationId xmlns:a16="http://schemas.microsoft.com/office/drawing/2014/main" id="{051FA76C-3170-C983-ED3B-6EA37DBC5B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53636" name="Slide Number Placeholder 3">
            <a:extLst>
              <a:ext uri="{FF2B5EF4-FFF2-40B4-BE49-F238E27FC236}">
                <a16:creationId xmlns:a16="http://schemas.microsoft.com/office/drawing/2014/main" id="{639828CD-7856-0D5F-1B0C-713A658EB6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lnSpc>
                <a:spcPct val="90000"/>
              </a:lnSpc>
              <a:spcBef>
                <a:spcPct val="15000"/>
              </a:spcBef>
              <a:buChar char="•"/>
              <a:defRPr sz="1000">
                <a:solidFill>
                  <a:schemeClr val="tx1"/>
                </a:solidFill>
                <a:latin typeface="Arial" panose="020B0604020202020204" pitchFamily="34" charset="0"/>
              </a:defRPr>
            </a:lvl1pPr>
            <a:lvl2pPr marL="727075" indent="-279400" defTabSz="922338">
              <a:lnSpc>
                <a:spcPct val="90000"/>
              </a:lnSpc>
              <a:spcBef>
                <a:spcPct val="15000"/>
              </a:spcBef>
              <a:buChar char="•"/>
              <a:defRPr sz="1000">
                <a:solidFill>
                  <a:schemeClr val="tx1"/>
                </a:solidFill>
                <a:latin typeface="Arial" panose="020B0604020202020204" pitchFamily="34" charset="0"/>
              </a:defRPr>
            </a:lvl2pPr>
            <a:lvl3pPr marL="1119188" indent="-223838" defTabSz="922338">
              <a:lnSpc>
                <a:spcPct val="90000"/>
              </a:lnSpc>
              <a:spcBef>
                <a:spcPct val="15000"/>
              </a:spcBef>
              <a:buChar char="•"/>
              <a:defRPr sz="1000">
                <a:solidFill>
                  <a:schemeClr val="tx1"/>
                </a:solidFill>
                <a:latin typeface="Arial" panose="020B0604020202020204" pitchFamily="34" charset="0"/>
              </a:defRPr>
            </a:lvl3pPr>
            <a:lvl4pPr marL="1566863" indent="-223838" defTabSz="922338">
              <a:spcBef>
                <a:spcPct val="30000"/>
              </a:spcBef>
              <a:buChar char="•"/>
              <a:defRPr sz="1000">
                <a:solidFill>
                  <a:schemeClr val="tx1"/>
                </a:solidFill>
                <a:latin typeface="Arial" panose="020B0604020202020204" pitchFamily="34" charset="0"/>
              </a:defRPr>
            </a:lvl4pPr>
            <a:lvl5pPr marL="2014538" indent="-223838" defTabSz="922338">
              <a:spcBef>
                <a:spcPct val="30000"/>
              </a:spcBef>
              <a:buChar char="•"/>
              <a:defRPr sz="1000">
                <a:solidFill>
                  <a:schemeClr val="tx1"/>
                </a:solidFill>
                <a:latin typeface="Arial" panose="020B0604020202020204" pitchFamily="34" charset="0"/>
              </a:defRPr>
            </a:lvl5pPr>
            <a:lvl6pPr marL="2471738" indent="-223838" defTabSz="922338" eaLnBrk="0" fontAlgn="base" hangingPunct="0">
              <a:spcBef>
                <a:spcPct val="30000"/>
              </a:spcBef>
              <a:spcAft>
                <a:spcPct val="0"/>
              </a:spcAft>
              <a:buChar char="•"/>
              <a:defRPr sz="1000">
                <a:solidFill>
                  <a:schemeClr val="tx1"/>
                </a:solidFill>
                <a:latin typeface="Arial" panose="020B0604020202020204" pitchFamily="34" charset="0"/>
              </a:defRPr>
            </a:lvl6pPr>
            <a:lvl7pPr marL="2928938" indent="-223838" defTabSz="922338" eaLnBrk="0" fontAlgn="base" hangingPunct="0">
              <a:spcBef>
                <a:spcPct val="30000"/>
              </a:spcBef>
              <a:spcAft>
                <a:spcPct val="0"/>
              </a:spcAft>
              <a:buChar char="•"/>
              <a:defRPr sz="1000">
                <a:solidFill>
                  <a:schemeClr val="tx1"/>
                </a:solidFill>
                <a:latin typeface="Arial" panose="020B0604020202020204" pitchFamily="34" charset="0"/>
              </a:defRPr>
            </a:lvl7pPr>
            <a:lvl8pPr marL="3386138" indent="-223838" defTabSz="922338" eaLnBrk="0" fontAlgn="base" hangingPunct="0">
              <a:spcBef>
                <a:spcPct val="30000"/>
              </a:spcBef>
              <a:spcAft>
                <a:spcPct val="0"/>
              </a:spcAft>
              <a:buChar char="•"/>
              <a:defRPr sz="1000">
                <a:solidFill>
                  <a:schemeClr val="tx1"/>
                </a:solidFill>
                <a:latin typeface="Arial" panose="020B0604020202020204" pitchFamily="34" charset="0"/>
              </a:defRPr>
            </a:lvl8pPr>
            <a:lvl9pPr marL="3843338" indent="-223838" defTabSz="922338" eaLnBrk="0" fontAlgn="base" hangingPunct="0">
              <a:spcBef>
                <a:spcPct val="30000"/>
              </a:spcBef>
              <a:spcAft>
                <a:spcPct val="0"/>
              </a:spcAft>
              <a:buChar char="•"/>
              <a:defRPr sz="1000">
                <a:solidFill>
                  <a:schemeClr val="tx1"/>
                </a:solidFill>
                <a:latin typeface="Arial" panose="020B0604020202020204" pitchFamily="34"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44A4A9EC-A457-4EAF-8598-EB901C9A29D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tif"/><Relationship Id="rId3" Type="http://schemas.openxmlformats.org/officeDocument/2006/relationships/tags" Target="../tags/tag4.xml"/><Relationship Id="rId7" Type="http://schemas.openxmlformats.org/officeDocument/2006/relationships/image" Target="../media/image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2.ti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em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openxmlformats.org/officeDocument/2006/relationships/image" Target="../media/image5.emf"/></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8.xml"/><Relationship Id="rId4" Type="http://schemas.openxmlformats.org/officeDocument/2006/relationships/image" Target="../media/image8.jpe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7"/>
          <a:srcRect l="2429" t="25663" r="-1" b="6962"/>
          <a:stretch/>
        </p:blipFill>
        <p:spPr>
          <a:xfrm>
            <a:off x="215052" y="2568815"/>
            <a:ext cx="11767394" cy="3818054"/>
          </a:xfrm>
          <a:prstGeom prst="rect">
            <a:avLst/>
          </a:prstGeom>
        </p:spPr>
      </p:pic>
      <p:sp>
        <p:nvSpPr>
          <p:cNvPr id="12" name="Rectangle 11"/>
          <p:cNvSpPr>
            <a:spLocks noChangeArrowheads="1"/>
          </p:cNvSpPr>
          <p:nvPr>
            <p:custDataLst>
              <p:tags r:id="rId1"/>
            </p:custDataLst>
          </p:nvPr>
        </p:nvSpPr>
        <p:spPr bwMode="auto">
          <a:xfrm>
            <a:off x="215052" y="152400"/>
            <a:ext cx="11777133" cy="2318230"/>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2519722"/>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p:custDataLst>
              <p:tags r:id="rId4"/>
            </p:custDataLst>
          </p:nvPr>
        </p:nvSpPr>
        <p:spPr>
          <a:xfrm>
            <a:off x="312421" y="254001"/>
            <a:ext cx="11567160" cy="2111130"/>
          </a:xfrm>
        </p:spPr>
        <p:txBody>
          <a:bodyPr lIns="0" tIns="0" rIns="0" bIns="0"/>
          <a:lstStyle>
            <a:lvl1pPr algn="ctr">
              <a:defRPr sz="4000">
                <a:solidFill>
                  <a:srgbClr val="F3F2ED"/>
                </a:solidFill>
              </a:defRPr>
            </a:lvl1pPr>
          </a:lstStyle>
          <a:p>
            <a:r>
              <a:rPr lang="en-US" dirty="0"/>
              <a:t>Click to edit Master title style</a:t>
            </a:r>
          </a:p>
        </p:txBody>
      </p:sp>
      <p:sp>
        <p:nvSpPr>
          <p:cNvPr id="9" name="Subtitle 8"/>
          <p:cNvSpPr>
            <a:spLocks noGrp="1"/>
          </p:cNvSpPr>
          <p:nvPr>
            <p:ph type="subTitle" idx="1" hasCustomPrompt="1"/>
            <p:custDataLst>
              <p:tags r:id="rId5"/>
            </p:custDataLst>
          </p:nvPr>
        </p:nvSpPr>
        <p:spPr>
          <a:xfrm>
            <a:off x="4747098" y="2714017"/>
            <a:ext cx="6381345" cy="3658211"/>
          </a:xfrm>
          <a:noFill/>
          <a:ln>
            <a:noFill/>
          </a:ln>
        </p:spPr>
        <p:txBody>
          <a:bodyPr lIns="91425" tIns="91425" rIns="91425" bIns="91425" anchor="ctr" anchorCtr="0">
            <a:noAutofit/>
          </a:bodyPr>
          <a:lstStyle>
            <a:lvl1pPr marL="0" indent="0" algn="l">
              <a:lnSpc>
                <a:spcPct val="100000"/>
              </a:lnSpc>
              <a:spcAft>
                <a:spcPts val="0"/>
              </a:spcAft>
              <a:buNone/>
              <a:defRPr lang="en-US" sz="3600" b="1" i="0" spc="0" dirty="0">
                <a:ln w="3175" cmpd="sng">
                  <a:solidFill>
                    <a:schemeClr val="bg1">
                      <a:alpha val="66000"/>
                    </a:schemeClr>
                  </a:solidFill>
                  <a:prstDash val="solid"/>
                </a:ln>
                <a:solidFill>
                  <a:srgbClr val="006076"/>
                </a:solidFill>
                <a:effectLst/>
                <a:latin typeface="+mj-lt"/>
                <a:ea typeface="Roboto Slab"/>
                <a:cs typeface="Roboto Slab"/>
                <a:sym typeface="Roboto Slab"/>
              </a:defRPr>
            </a:lvl1pPr>
          </a:lstStyle>
          <a:p>
            <a:pPr marL="571486" lvl="0" indent="-571486">
              <a:lnSpc>
                <a:spcPct val="90000"/>
              </a:lnSpc>
              <a:spcBef>
                <a:spcPts val="0"/>
              </a:spcBef>
              <a:buClr>
                <a:srgbClr val="FFFFFF"/>
              </a:buClr>
            </a:pPr>
            <a:r>
              <a:rPr lang="en-US" dirty="0"/>
              <a:t>Click to Edit Master Subtitle Style</a:t>
            </a:r>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41188654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1 column">
    <p:spTree>
      <p:nvGrpSpPr>
        <p:cNvPr id="1" name="Shape 31"/>
        <p:cNvGrpSpPr/>
        <p:nvPr/>
      </p:nvGrpSpPr>
      <p:grpSpPr>
        <a:xfrm>
          <a:off x="0" y="0"/>
          <a:ext cx="0" cy="0"/>
          <a:chOff x="0" y="0"/>
          <a:chExt cx="0" cy="0"/>
        </a:xfrm>
      </p:grpSpPr>
      <p:sp>
        <p:nvSpPr>
          <p:cNvPr id="19" name="Rectangle 18">
            <a:extLst>
              <a:ext uri="{FF2B5EF4-FFF2-40B4-BE49-F238E27FC236}">
                <a16:creationId xmlns:a16="http://schemas.microsoft.com/office/drawing/2014/main" id="{24051E83-003E-0884-F2FD-19E4DBC0D340}"/>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21" name="Rectangle 20">
            <a:extLst>
              <a:ext uri="{FF2B5EF4-FFF2-40B4-BE49-F238E27FC236}">
                <a16:creationId xmlns:a16="http://schemas.microsoft.com/office/drawing/2014/main" id="{D333FB39-25A8-C49E-2EA5-21644F6B863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2" name="Rectangle 21">
            <a:extLst>
              <a:ext uri="{FF2B5EF4-FFF2-40B4-BE49-F238E27FC236}">
                <a16:creationId xmlns:a16="http://schemas.microsoft.com/office/drawing/2014/main" id="{BD49BBC5-5C1C-C6E9-3362-A782729EC9ED}"/>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2CC058B0-E4D9-F446-6847-0D45FF1F75BA}"/>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9882A16A-2286-6A7D-FE82-565A2C648A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
        <p:nvSpPr>
          <p:cNvPr id="11"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D09CF69-B987-4D79-8D9B-59C9A21BCE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715461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50E8406B-DF03-71C3-8056-FF2494B5929D}"/>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B1A6EF33-D4B3-DDF9-823F-087C17D6359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1FD53BCE-3B90-1D79-24B0-055DECA9F28A}"/>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11332A19-0120-91D2-ACDB-5839E4F170D8}"/>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6A209695-E566-22C8-37EE-11333FDFAE06}"/>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3613DEB1-EDBD-F3B3-7CE2-44E760428532}"/>
              </a:ext>
            </a:extLst>
          </p:cNvPr>
          <p:cNvSpPr/>
          <p:nvPr userDrawn="1"/>
        </p:nvSpPr>
        <p:spPr>
          <a:xfrm>
            <a:off x="13760" y="6687690"/>
            <a:ext cx="1217824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2"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427568"/>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496E84FC-1A7A-4C77-A599-00383B4DB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4EF5828E-5E5C-A27D-5EF1-3376824CB7D3}"/>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3368211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CDE43193-EE6B-D8DA-4CC9-E9B3E2191634}"/>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0A3988C5-BB42-D5D9-4B99-AD7016E9D340}"/>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F201FC6E-1437-5F69-CA66-FF9E7A085AD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470E194A-7F45-BC67-AEBD-C3534E4D9CC1}"/>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5AB9F1AF-19AA-3526-7308-3EBE1FC7E4EE}"/>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DAF7D6C8-1BAE-51A6-1F4A-E9C06B4582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8"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8E8BE5FB-4D56-4F4E-86D6-698E603252D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2FCF17C0-9E66-CC5B-0DE7-D3DFA19C566E}"/>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169747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E8EFBC1-741D-4A40-B928-922A7F4E1C7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8ACF08DB-0249-6E65-0171-3E97E3566011}"/>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077289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33" name="Shape 33"/>
          <p:cNvSpPr/>
          <p:nvPr/>
        </p:nvSpPr>
        <p:spPr>
          <a:xfrm>
            <a:off x="0" y="184567"/>
            <a:ext cx="12192000" cy="753956"/>
          </a:xfrm>
          <a:prstGeom prst="rect">
            <a:avLst/>
          </a:prstGeom>
          <a:noFill/>
          <a:ln>
            <a:noFill/>
          </a:ln>
        </p:spPr>
        <p:txBody>
          <a:bodyPr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rgbClr val="CCCCCC">
                  <a:lumMod val="25000"/>
                </a:srgbClr>
              </a:solidFill>
              <a:effectLst/>
              <a:uLnTx/>
              <a:uFillTx/>
              <a:latin typeface="Arial"/>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2">
                    <a:lumMod val="25000"/>
                  </a:schemeClr>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 name="Rectangle 1">
            <a:extLst>
              <a:ext uri="{FF2B5EF4-FFF2-40B4-BE49-F238E27FC236}">
                <a16:creationId xmlns:a16="http://schemas.microsoft.com/office/drawing/2014/main" id="{A46BBB19-6F4F-C26B-418F-9AB7A9545B56}"/>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4" name="Rectangle 3">
            <a:extLst>
              <a:ext uri="{FF2B5EF4-FFF2-40B4-BE49-F238E27FC236}">
                <a16:creationId xmlns:a16="http://schemas.microsoft.com/office/drawing/2014/main" id="{F068A227-F221-CC13-86FB-C6D8DBC9C6DC}"/>
              </a:ext>
            </a:extLst>
          </p:cNvPr>
          <p:cNvSpPr/>
          <p:nvPr userDrawn="1"/>
        </p:nvSpPr>
        <p:spPr>
          <a:xfrm>
            <a:off x="13760" y="184568"/>
            <a:ext cx="304800"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5" name="Rectangle 4">
            <a:extLst>
              <a:ext uri="{FF2B5EF4-FFF2-40B4-BE49-F238E27FC236}">
                <a16:creationId xmlns:a16="http://schemas.microsoft.com/office/drawing/2014/main" id="{301E25D5-1754-DF18-91E7-B1462DEDD4A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6" name="Rectangle 5">
            <a:extLst>
              <a:ext uri="{FF2B5EF4-FFF2-40B4-BE49-F238E27FC236}">
                <a16:creationId xmlns:a16="http://schemas.microsoft.com/office/drawing/2014/main" id="{24A7525A-8D31-B13C-C53A-868E3DD8F3E9}"/>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7" name="Rectangle 6">
            <a:extLst>
              <a:ext uri="{FF2B5EF4-FFF2-40B4-BE49-F238E27FC236}">
                <a16:creationId xmlns:a16="http://schemas.microsoft.com/office/drawing/2014/main" id="{A050454E-40D3-1B79-BA04-A8A1171BE2AF}"/>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8" name="Rectangle 7">
            <a:extLst>
              <a:ext uri="{FF2B5EF4-FFF2-40B4-BE49-F238E27FC236}">
                <a16:creationId xmlns:a16="http://schemas.microsoft.com/office/drawing/2014/main" id="{6EFFEEBF-0DBA-B422-0469-A62519B50375}"/>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9" name="Slide Number Placeholder 6">
            <a:extLst>
              <a:ext uri="{FF2B5EF4-FFF2-40B4-BE49-F238E27FC236}">
                <a16:creationId xmlns:a16="http://schemas.microsoft.com/office/drawing/2014/main" id="{4F86DDCF-624E-1CE8-7831-1651B9833C63}"/>
              </a:ext>
            </a:extLst>
          </p:cNvPr>
          <p:cNvSpPr>
            <a:spLocks noGrp="1"/>
          </p:cNvSpPr>
          <p:nvPr>
            <p:ph type="sldNum" sz="quarter" idx="12"/>
          </p:nvPr>
        </p:nvSpPr>
        <p:spPr>
          <a:xfrm>
            <a:off x="10945397" y="6566336"/>
            <a:ext cx="1246603" cy="291664"/>
          </a:xfrm>
        </p:spPr>
        <p:txBody>
          <a:bodyPr/>
          <a:lstStyle>
            <a:lvl1pPr algn="r">
              <a:defRPr/>
            </a:lvl1pPr>
          </a:lstStyle>
          <a:p>
            <a:pPr defTabSz="914377"/>
            <a:r>
              <a:rPr lang="en-US">
                <a:solidFill>
                  <a:prstClr val="black">
                    <a:tint val="75000"/>
                  </a:prstClr>
                </a:solidFill>
                <a:latin typeface="Calibri" panose="020F0502020204030204"/>
                <a:cs typeface="Arial"/>
                <a:sym typeface="Arial"/>
              </a:rPr>
              <a:t>Slide </a:t>
            </a:r>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
        <p:nvSpPr>
          <p:cNvPr id="10" name="Text Placeholder 29">
            <a:extLst>
              <a:ext uri="{FF2B5EF4-FFF2-40B4-BE49-F238E27FC236}">
                <a16:creationId xmlns:a16="http://schemas.microsoft.com/office/drawing/2014/main" id="{F902DB40-38AA-4AF5-AB56-2661EBE1C190}"/>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346772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6"/>
          <a:srcRect t="37807" b="6962"/>
          <a:stretch/>
        </p:blipFill>
        <p:spPr>
          <a:xfrm>
            <a:off x="215051" y="3890839"/>
            <a:ext cx="11767396" cy="2496028"/>
          </a:xfrm>
          <a:prstGeom prst="rect">
            <a:avLst/>
          </a:prstGeom>
        </p:spPr>
      </p:pic>
      <p:sp>
        <p:nvSpPr>
          <p:cNvPr id="12" name="Rectangle 11"/>
          <p:cNvSpPr>
            <a:spLocks noChangeArrowheads="1"/>
          </p:cNvSpPr>
          <p:nvPr>
            <p:custDataLst>
              <p:tags r:id="rId1"/>
            </p:custDataLst>
          </p:nvPr>
        </p:nvSpPr>
        <p:spPr bwMode="auto">
          <a:xfrm>
            <a:off x="215052" y="152400"/>
            <a:ext cx="11777133" cy="3625035"/>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3834136"/>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hasCustomPrompt="1"/>
            <p:custDataLst>
              <p:tags r:id="rId4"/>
            </p:custDataLst>
          </p:nvPr>
        </p:nvSpPr>
        <p:spPr>
          <a:xfrm>
            <a:off x="312421" y="254001"/>
            <a:ext cx="11567160" cy="3392999"/>
          </a:xfrm>
        </p:spPr>
        <p:txBody>
          <a:bodyPr lIns="0" tIns="0" rIns="0" bIns="0" anchor="b">
            <a:normAutofit/>
          </a:bodyPr>
          <a:lstStyle>
            <a:lvl1pPr algn="ctr">
              <a:spcAft>
                <a:spcPts val="1600"/>
              </a:spcAft>
              <a:defRPr sz="4800">
                <a:solidFill>
                  <a:srgbClr val="F3F2ED"/>
                </a:solidFill>
              </a:defRPr>
            </a:lvl1pPr>
          </a:lstStyle>
          <a:p>
            <a:r>
              <a:rPr lang="en-US" dirty="0"/>
              <a:t>Q and A Session</a:t>
            </a:r>
            <a:br>
              <a:rPr lang="en-US" dirty="0"/>
            </a:br>
            <a:endParaRPr lang="en-US" dirty="0"/>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63952052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A8FCF4A6-DBFE-4434-92AA-ED23DBAB0CB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99B520AF-7883-0F1B-43A6-1718923A4430}"/>
              </a:ext>
            </a:extLst>
          </p:cNvPr>
          <p:cNvSpPr>
            <a:spLocks noGrp="1"/>
          </p:cNvSpPr>
          <p:nvPr>
            <p:ph type="body" sz="quarter" idx="10" hasCustomPrompt="1"/>
          </p:nvPr>
        </p:nvSpPr>
        <p:spPr>
          <a:xfrm>
            <a:off x="620184" y="1141664"/>
            <a:ext cx="11272013" cy="5345921"/>
          </a:xfrm>
        </p:spPr>
        <p:txBody>
          <a:bodyPr anchor="t"/>
          <a:lstStyle>
            <a:lvl1pPr marL="380990" indent="-380990">
              <a:lnSpc>
                <a:spcPct val="100000"/>
              </a:lnSpc>
              <a:spcBef>
                <a:spcPts val="0"/>
              </a:spcBef>
              <a:spcAft>
                <a:spcPts val="800"/>
              </a:spcAft>
              <a:buClr>
                <a:srgbClr val="003947"/>
              </a:buClr>
              <a:buFont typeface="Arial" panose="020B0604020202020204" pitchFamily="34" charset="0"/>
              <a:buChar char="•"/>
              <a:defRPr>
                <a:solidFill>
                  <a:srgbClr val="003947"/>
                </a:solidFill>
              </a:defRPr>
            </a:lvl1pPr>
            <a:lvl2pPr marL="774681" indent="-317492">
              <a:lnSpc>
                <a:spcPct val="100000"/>
              </a:lnSpc>
              <a:spcBef>
                <a:spcPts val="0"/>
              </a:spcBef>
              <a:spcAft>
                <a:spcPts val="800"/>
              </a:spcAft>
              <a:buClr>
                <a:srgbClr val="003947"/>
              </a:buClr>
              <a:buSzPct val="100000"/>
              <a:buFont typeface="Wingdings" panose="05000000000000000000" pitchFamily="2" charset="2"/>
              <a:buChar char="§"/>
              <a:defRPr/>
            </a:lvl2pPr>
            <a:lvl3pPr marL="1295368" indent="-380990">
              <a:lnSpc>
                <a:spcPct val="100000"/>
              </a:lnSpc>
              <a:spcBef>
                <a:spcPts val="0"/>
              </a:spcBef>
              <a:spcAft>
                <a:spcPts val="800"/>
              </a:spcAft>
              <a:buClr>
                <a:srgbClr val="003947"/>
              </a:buClr>
              <a:buSzPct val="100000"/>
              <a:buFont typeface="Courier New" panose="02070309020205020404" pitchFamily="49" charset="0"/>
              <a:buChar char="o"/>
              <a:defRPr sz="2667"/>
            </a:lvl3pPr>
            <a:lvl4pPr>
              <a:lnSpc>
                <a:spcPct val="100000"/>
              </a:lnSpc>
              <a:spcBef>
                <a:spcPts val="0"/>
              </a:spcBef>
              <a:spcAft>
                <a:spcPts val="800"/>
              </a:spcAft>
              <a:buClr>
                <a:srgbClr val="003947"/>
              </a:buClr>
              <a:defRPr sz="2400"/>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3707701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136034-91F3-C453-51AF-961410F5F7D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84843222-1A2B-A714-629F-23D7EAEB58D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D1633BA-473A-40A4-3FD4-60F834AF515F}"/>
              </a:ext>
            </a:extLst>
          </p:cNvPr>
          <p:cNvSpPr>
            <a:spLocks noGrp="1"/>
          </p:cNvSpPr>
          <p:nvPr>
            <p:ph type="sldNum" sz="quarter" idx="12"/>
          </p:nvPr>
        </p:nvSpPr>
        <p:spPr/>
        <p:txBody>
          <a:bodyPr/>
          <a:lstStyle>
            <a:lvl1pPr>
              <a:defRPr/>
            </a:lvl1pPr>
          </a:lstStyle>
          <a:p>
            <a:pPr>
              <a:defRPr/>
            </a:pPr>
            <a:fld id="{6DB08359-204A-448E-A40F-285440386763}" type="slidenum">
              <a:rPr lang="en-US"/>
              <a:pPr>
                <a:defRPr/>
              </a:pPr>
              <a:t>‹#›</a:t>
            </a:fld>
            <a:endParaRPr lang="en-US"/>
          </a:p>
        </p:txBody>
      </p:sp>
    </p:spTree>
    <p:extLst>
      <p:ext uri="{BB962C8B-B14F-4D97-AF65-F5344CB8AC3E}">
        <p14:creationId xmlns:p14="http://schemas.microsoft.com/office/powerpoint/2010/main" val="411428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0AFBC8-89BC-07A4-496B-A2A34A91304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ED90D71-6ABD-2BDD-07D9-0E78AA99D0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7BC043-1ED4-9689-0C6E-BD5AD446A50C}"/>
              </a:ext>
            </a:extLst>
          </p:cNvPr>
          <p:cNvSpPr>
            <a:spLocks noGrp="1"/>
          </p:cNvSpPr>
          <p:nvPr>
            <p:ph type="sldNum" sz="quarter" idx="12"/>
          </p:nvPr>
        </p:nvSpPr>
        <p:spPr/>
        <p:txBody>
          <a:bodyPr/>
          <a:lstStyle>
            <a:lvl1pPr>
              <a:defRPr/>
            </a:lvl1pPr>
          </a:lstStyle>
          <a:p>
            <a:pPr>
              <a:defRPr/>
            </a:pPr>
            <a:fld id="{A9CAC668-A116-475C-B7F1-8932F68BB8CD}" type="slidenum">
              <a:rPr lang="en-US"/>
              <a:pPr>
                <a:defRPr/>
              </a:pPr>
              <a:t>‹#›</a:t>
            </a:fld>
            <a:endParaRPr lang="en-US"/>
          </a:p>
        </p:txBody>
      </p:sp>
    </p:spTree>
    <p:extLst>
      <p:ext uri="{BB962C8B-B14F-4D97-AF65-F5344CB8AC3E}">
        <p14:creationId xmlns:p14="http://schemas.microsoft.com/office/powerpoint/2010/main" val="1513535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DADBA3-8B86-1D15-26FB-566F234A6399}"/>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531DDD66-BFF9-0C3F-5C9E-7A3C99520E6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D86B12-0F6C-B907-8C07-08E8E454FF9E}"/>
              </a:ext>
            </a:extLst>
          </p:cNvPr>
          <p:cNvSpPr>
            <a:spLocks noGrp="1"/>
          </p:cNvSpPr>
          <p:nvPr>
            <p:ph type="sldNum" sz="quarter" idx="12"/>
          </p:nvPr>
        </p:nvSpPr>
        <p:spPr/>
        <p:txBody>
          <a:bodyPr/>
          <a:lstStyle>
            <a:lvl1pPr>
              <a:defRPr/>
            </a:lvl1pPr>
          </a:lstStyle>
          <a:p>
            <a:pPr>
              <a:defRPr/>
            </a:pPr>
            <a:fld id="{42FEC5C9-C4E5-4F4E-96CC-B2027B5B1650}" type="slidenum">
              <a:rPr lang="en-US"/>
              <a:pPr>
                <a:defRPr/>
              </a:pPr>
              <a:t>‹#›</a:t>
            </a:fld>
            <a:endParaRPr lang="en-US"/>
          </a:p>
        </p:txBody>
      </p:sp>
    </p:spTree>
    <p:extLst>
      <p:ext uri="{BB962C8B-B14F-4D97-AF65-F5344CB8AC3E}">
        <p14:creationId xmlns:p14="http://schemas.microsoft.com/office/powerpoint/2010/main" val="3786681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9A4A694-5D1F-3787-A58F-FD94C767210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8E9A0F5C-0F62-C705-73DA-BCD03213209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567D555-E6AA-E198-3948-65F2B5941B3E}"/>
              </a:ext>
            </a:extLst>
          </p:cNvPr>
          <p:cNvSpPr>
            <a:spLocks noGrp="1"/>
          </p:cNvSpPr>
          <p:nvPr>
            <p:ph type="sldNum" sz="quarter" idx="12"/>
          </p:nvPr>
        </p:nvSpPr>
        <p:spPr/>
        <p:txBody>
          <a:bodyPr/>
          <a:lstStyle>
            <a:lvl1pPr>
              <a:defRPr/>
            </a:lvl1pPr>
          </a:lstStyle>
          <a:p>
            <a:pPr>
              <a:defRPr/>
            </a:pPr>
            <a:fld id="{5DA0AFA0-E904-4D40-B4C8-A0A5967A49DD}" type="slidenum">
              <a:rPr lang="en-US"/>
              <a:pPr>
                <a:defRPr/>
              </a:pPr>
              <a:t>‹#›</a:t>
            </a:fld>
            <a:endParaRPr lang="en-US"/>
          </a:p>
        </p:txBody>
      </p:sp>
    </p:spTree>
    <p:extLst>
      <p:ext uri="{BB962C8B-B14F-4D97-AF65-F5344CB8AC3E}">
        <p14:creationId xmlns:p14="http://schemas.microsoft.com/office/powerpoint/2010/main" val="3963269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537EB4A-6C61-6FE5-85DF-CCBB6329D49C}"/>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FCF43A44-CA0E-6D56-6235-89D377AA6C9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F43E2C4-8029-704A-DD13-E5D343E6B5CB}"/>
              </a:ext>
            </a:extLst>
          </p:cNvPr>
          <p:cNvSpPr>
            <a:spLocks noGrp="1"/>
          </p:cNvSpPr>
          <p:nvPr>
            <p:ph type="sldNum" sz="quarter" idx="12"/>
          </p:nvPr>
        </p:nvSpPr>
        <p:spPr/>
        <p:txBody>
          <a:bodyPr/>
          <a:lstStyle>
            <a:lvl1pPr>
              <a:defRPr/>
            </a:lvl1pPr>
          </a:lstStyle>
          <a:p>
            <a:pPr>
              <a:defRPr/>
            </a:pPr>
            <a:fld id="{8C185C14-04C9-43E1-A3D0-66305B59E14F}" type="slidenum">
              <a:rPr lang="en-US"/>
              <a:pPr>
                <a:defRPr/>
              </a:pPr>
              <a:t>‹#›</a:t>
            </a:fld>
            <a:endParaRPr lang="en-US"/>
          </a:p>
        </p:txBody>
      </p:sp>
    </p:spTree>
    <p:extLst>
      <p:ext uri="{BB962C8B-B14F-4D97-AF65-F5344CB8AC3E}">
        <p14:creationId xmlns:p14="http://schemas.microsoft.com/office/powerpoint/2010/main" val="2445783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3D331B7-A4B0-620F-4A75-05678D553B4D}"/>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BD7A199F-E749-602E-D76B-E046555D8BEF}"/>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BD6C56F-BDBE-A243-7FC0-46BC64958A88}"/>
              </a:ext>
            </a:extLst>
          </p:cNvPr>
          <p:cNvSpPr>
            <a:spLocks noGrp="1"/>
          </p:cNvSpPr>
          <p:nvPr>
            <p:ph type="sldNum" sz="quarter" idx="12"/>
          </p:nvPr>
        </p:nvSpPr>
        <p:spPr/>
        <p:txBody>
          <a:bodyPr/>
          <a:lstStyle>
            <a:lvl1pPr>
              <a:defRPr/>
            </a:lvl1pPr>
          </a:lstStyle>
          <a:p>
            <a:pPr>
              <a:defRPr/>
            </a:pPr>
            <a:fld id="{19909BC0-624A-4119-94DD-90C84B594AB5}" type="slidenum">
              <a:rPr lang="en-US"/>
              <a:pPr>
                <a:defRPr/>
              </a:pPr>
              <a:t>‹#›</a:t>
            </a:fld>
            <a:endParaRPr lang="en-US"/>
          </a:p>
        </p:txBody>
      </p:sp>
    </p:spTree>
    <p:extLst>
      <p:ext uri="{BB962C8B-B14F-4D97-AF65-F5344CB8AC3E}">
        <p14:creationId xmlns:p14="http://schemas.microsoft.com/office/powerpoint/2010/main" val="2083037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6DDB57-F507-D41A-C34B-6F8258110CC2}"/>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B546DB56-68F4-2081-21F5-D4D3B332E62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B017BFD-D693-09B5-3EAE-67857015C103}"/>
              </a:ext>
            </a:extLst>
          </p:cNvPr>
          <p:cNvSpPr>
            <a:spLocks noGrp="1"/>
          </p:cNvSpPr>
          <p:nvPr>
            <p:ph type="sldNum" sz="quarter" idx="12"/>
          </p:nvPr>
        </p:nvSpPr>
        <p:spPr/>
        <p:txBody>
          <a:bodyPr/>
          <a:lstStyle>
            <a:lvl1pPr>
              <a:defRPr/>
            </a:lvl1pPr>
          </a:lstStyle>
          <a:p>
            <a:pPr>
              <a:defRPr/>
            </a:pPr>
            <a:fld id="{3D125FD0-C986-4DA2-B9F4-EFE0D3CA3774}" type="slidenum">
              <a:rPr lang="en-US"/>
              <a:pPr>
                <a:defRPr/>
              </a:pPr>
              <a:t>‹#›</a:t>
            </a:fld>
            <a:endParaRPr lang="en-US"/>
          </a:p>
        </p:txBody>
      </p:sp>
    </p:spTree>
    <p:extLst>
      <p:ext uri="{BB962C8B-B14F-4D97-AF65-F5344CB8AC3E}">
        <p14:creationId xmlns:p14="http://schemas.microsoft.com/office/powerpoint/2010/main" val="898216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74555CF-C797-946F-14BE-50EC3809AFF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EE65930E-E26A-5CDC-308F-CE3FE31D950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FE21793-8A82-047D-4060-BB2488EE5B7D}"/>
              </a:ext>
            </a:extLst>
          </p:cNvPr>
          <p:cNvSpPr>
            <a:spLocks noGrp="1"/>
          </p:cNvSpPr>
          <p:nvPr>
            <p:ph type="sldNum" sz="quarter" idx="12"/>
          </p:nvPr>
        </p:nvSpPr>
        <p:spPr/>
        <p:txBody>
          <a:bodyPr/>
          <a:lstStyle>
            <a:lvl1pPr>
              <a:defRPr/>
            </a:lvl1pPr>
          </a:lstStyle>
          <a:p>
            <a:pPr>
              <a:defRPr/>
            </a:pPr>
            <a:fld id="{3026E3C3-0F58-440C-85BA-9C9C028C3586}" type="slidenum">
              <a:rPr lang="en-US"/>
              <a:pPr>
                <a:defRPr/>
              </a:pPr>
              <a:t>‹#›</a:t>
            </a:fld>
            <a:endParaRPr lang="en-US"/>
          </a:p>
        </p:txBody>
      </p:sp>
    </p:spTree>
    <p:extLst>
      <p:ext uri="{BB962C8B-B14F-4D97-AF65-F5344CB8AC3E}">
        <p14:creationId xmlns:p14="http://schemas.microsoft.com/office/powerpoint/2010/main" val="37266730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E3E86AB-F9D8-039C-DB72-746B31E010F9}"/>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6B7B185-0F61-CD9D-0179-C4836826F2A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49A7A16-5C5C-5052-3160-2BEB6C7BE90A}"/>
              </a:ext>
            </a:extLst>
          </p:cNvPr>
          <p:cNvSpPr>
            <a:spLocks noGrp="1"/>
          </p:cNvSpPr>
          <p:nvPr>
            <p:ph type="sldNum" sz="quarter" idx="12"/>
          </p:nvPr>
        </p:nvSpPr>
        <p:spPr/>
        <p:txBody>
          <a:bodyPr/>
          <a:lstStyle>
            <a:lvl1pPr>
              <a:defRPr/>
            </a:lvl1pPr>
          </a:lstStyle>
          <a:p>
            <a:pPr>
              <a:defRPr/>
            </a:pPr>
            <a:fld id="{E8634CB2-49F7-4D5D-92D1-AB2561C97F7A}" type="slidenum">
              <a:rPr lang="en-US"/>
              <a:pPr>
                <a:defRPr/>
              </a:pPr>
              <a:t>‹#›</a:t>
            </a:fld>
            <a:endParaRPr lang="en-US"/>
          </a:p>
        </p:txBody>
      </p:sp>
    </p:spTree>
    <p:extLst>
      <p:ext uri="{BB962C8B-B14F-4D97-AF65-F5344CB8AC3E}">
        <p14:creationId xmlns:p14="http://schemas.microsoft.com/office/powerpoint/2010/main" val="420284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818F6B-078F-BB04-D471-CDF1CB2F79CF}"/>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38B6B21-FECB-3080-53AE-5CFF63E0B15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9BEF185-0775-7364-8990-51A6648EB0A9}"/>
              </a:ext>
            </a:extLst>
          </p:cNvPr>
          <p:cNvSpPr>
            <a:spLocks noGrp="1"/>
          </p:cNvSpPr>
          <p:nvPr>
            <p:ph type="sldNum" sz="quarter" idx="12"/>
          </p:nvPr>
        </p:nvSpPr>
        <p:spPr/>
        <p:txBody>
          <a:bodyPr/>
          <a:lstStyle>
            <a:lvl1pPr>
              <a:defRPr/>
            </a:lvl1pPr>
          </a:lstStyle>
          <a:p>
            <a:pPr>
              <a:defRPr/>
            </a:pPr>
            <a:fld id="{D80A381F-05D8-4303-89C6-46880011E9E2}" type="slidenum">
              <a:rPr lang="en-US"/>
              <a:pPr>
                <a:defRPr/>
              </a:pPr>
              <a:t>‹#›</a:t>
            </a:fld>
            <a:endParaRPr lang="en-US"/>
          </a:p>
        </p:txBody>
      </p:sp>
    </p:spTree>
    <p:extLst>
      <p:ext uri="{BB962C8B-B14F-4D97-AF65-F5344CB8AC3E}">
        <p14:creationId xmlns:p14="http://schemas.microsoft.com/office/powerpoint/2010/main" val="3048075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678E80-1B38-6ED3-183F-CE9F4A360ABA}"/>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A089DD58-7590-EB70-159B-83C2046C746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0E2CCF9-779B-25AB-350A-2D9A66BA91D4}"/>
              </a:ext>
            </a:extLst>
          </p:cNvPr>
          <p:cNvSpPr>
            <a:spLocks noGrp="1"/>
          </p:cNvSpPr>
          <p:nvPr>
            <p:ph type="sldNum" sz="quarter" idx="12"/>
          </p:nvPr>
        </p:nvSpPr>
        <p:spPr/>
        <p:txBody>
          <a:bodyPr/>
          <a:lstStyle>
            <a:lvl1pPr>
              <a:defRPr/>
            </a:lvl1pPr>
          </a:lstStyle>
          <a:p>
            <a:pPr>
              <a:defRPr/>
            </a:pPr>
            <a:fld id="{3D65A151-E20B-4948-B335-0684DBA0DA9B}" type="slidenum">
              <a:rPr lang="en-US"/>
              <a:pPr>
                <a:defRPr/>
              </a:pPr>
              <a:t>‹#›</a:t>
            </a:fld>
            <a:endParaRPr lang="en-US"/>
          </a:p>
        </p:txBody>
      </p:sp>
    </p:spTree>
    <p:extLst>
      <p:ext uri="{BB962C8B-B14F-4D97-AF65-F5344CB8AC3E}">
        <p14:creationId xmlns:p14="http://schemas.microsoft.com/office/powerpoint/2010/main" val="3418653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2" name="image1.png">
            <a:extLst>
              <a:ext uri="{FF2B5EF4-FFF2-40B4-BE49-F238E27FC236}">
                <a16:creationId xmlns:a16="http://schemas.microsoft.com/office/drawing/2014/main" id="{8B10D23A-F7CC-779F-512B-BE566BC08E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34188"/>
            <a:ext cx="12192000" cy="4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 name="Shape 29">
            <a:extLst>
              <a:ext uri="{FF2B5EF4-FFF2-40B4-BE49-F238E27FC236}">
                <a16:creationId xmlns:a16="http://schemas.microsoft.com/office/drawing/2014/main" id="{D2A7CB9B-C370-22F5-D73A-607517BCF773}"/>
              </a:ext>
            </a:extLst>
          </p:cNvPr>
          <p:cNvSpPr/>
          <p:nvPr/>
        </p:nvSpPr>
        <p:spPr>
          <a:xfrm>
            <a:off x="-12700" y="6813550"/>
            <a:ext cx="12199938" cy="0"/>
          </a:xfrm>
          <a:prstGeom prst="line">
            <a:avLst/>
          </a:prstGeom>
          <a:ln w="28575">
            <a:solidFill>
              <a:srgbClr val="57649B"/>
            </a:solidFill>
            <a:miter/>
          </a:ln>
        </p:spPr>
        <p:txBody>
          <a:bodyPr lIns="45719" tIns="45719" rIns="45719" bIns="45719"/>
          <a:lstStyle/>
          <a:p>
            <a:pPr fontAlgn="auto">
              <a:spcBef>
                <a:spcPts val="0"/>
              </a:spcBef>
              <a:spcAft>
                <a:spcPts val="0"/>
              </a:spcAft>
              <a:defRPr/>
            </a:pPr>
            <a:endParaRPr sz="1351" kern="0">
              <a:solidFill>
                <a:srgbClr val="000000"/>
              </a:solidFill>
              <a:latin typeface="Arial" panose="020B0604020202020204"/>
              <a:sym typeface="Helvetica"/>
            </a:endParaRPr>
          </a:p>
        </p:txBody>
      </p:sp>
      <p:pic>
        <p:nvPicPr>
          <p:cNvPr id="5" name="image2.png">
            <a:extLst>
              <a:ext uri="{FF2B5EF4-FFF2-40B4-BE49-F238E27FC236}">
                <a16:creationId xmlns:a16="http://schemas.microsoft.com/office/drawing/2014/main" id="{740F0C2A-C9C3-036E-1295-4446E5100A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121920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 name="TextBox 5">
            <a:extLst>
              <a:ext uri="{FF2B5EF4-FFF2-40B4-BE49-F238E27FC236}">
                <a16:creationId xmlns:a16="http://schemas.microsoft.com/office/drawing/2014/main" id="{14C3620E-FCB7-40D4-18AB-A694B5A1D74B}"/>
              </a:ext>
            </a:extLst>
          </p:cNvPr>
          <p:cNvSpPr txBox="1"/>
          <p:nvPr userDrawn="1"/>
        </p:nvSpPr>
        <p:spPr>
          <a:xfrm>
            <a:off x="11772900" y="6391276"/>
            <a:ext cx="406400"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fontAlgn="auto">
              <a:spcBef>
                <a:spcPts val="0"/>
              </a:spcBef>
              <a:spcAft>
                <a:spcPts val="0"/>
              </a:spcAft>
              <a:defRPr/>
            </a:pPr>
            <a:fld id="{17115615-FF70-42C6-AA96-BB035CBD12D5}" type="slidenum">
              <a:rPr lang="en-US" sz="1000" kern="0">
                <a:solidFill>
                  <a:srgbClr val="000000">
                    <a:lumMod val="65000"/>
                    <a:lumOff val="35000"/>
                  </a:srgbClr>
                </a:solidFill>
                <a:latin typeface="Arial" panose="020B0604020202020204"/>
                <a:sym typeface="Helvetica"/>
              </a:rPr>
              <a:pPr fontAlgn="auto">
                <a:spcBef>
                  <a:spcPts val="0"/>
                </a:spcBef>
                <a:spcAft>
                  <a:spcPts val="0"/>
                </a:spcAft>
                <a:defRPr/>
              </a:pPr>
              <a:t>‹#›</a:t>
            </a:fld>
            <a:endParaRPr lang="en-US" sz="1000" kern="0">
              <a:solidFill>
                <a:srgbClr val="000000">
                  <a:lumMod val="65000"/>
                  <a:lumOff val="35000"/>
                </a:srgbClr>
              </a:solidFill>
              <a:latin typeface="Arial" panose="020B0604020202020204"/>
              <a:sym typeface="Helvetica"/>
            </a:endParaRPr>
          </a:p>
        </p:txBody>
      </p:sp>
      <p:pic>
        <p:nvPicPr>
          <p:cNvPr id="7" name="Picture 10" descr="SSHIV.ManagementLogo.eps">
            <a:extLst>
              <a:ext uri="{FF2B5EF4-FFF2-40B4-BE49-F238E27FC236}">
                <a16:creationId xmlns:a16="http://schemas.microsoft.com/office/drawing/2014/main" id="{32F426DE-5CBB-C722-43A6-D75531958368}"/>
              </a:ext>
            </a:extLst>
          </p:cNvPr>
          <p:cNvPicPr preferRelativeResize="0">
            <a:picLocks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696575" y="6257925"/>
            <a:ext cx="10604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32"/>
          <p:cNvSpPr>
            <a:spLocks noGrp="1"/>
          </p:cNvSpPr>
          <p:nvPr>
            <p:ph type="title"/>
          </p:nvPr>
        </p:nvSpPr>
        <p:spPr>
          <a:xfrm>
            <a:off x="254000" y="190502"/>
            <a:ext cx="11734800" cy="838199"/>
          </a:xfrm>
          <a:prstGeom prst="rect">
            <a:avLst/>
          </a:prstGeom>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sp>
        <p:nvSpPr>
          <p:cNvPr id="3" name="Content Placeholder 2"/>
          <p:cNvSpPr>
            <a:spLocks noGrp="1"/>
          </p:cNvSpPr>
          <p:nvPr>
            <p:ph sz="quarter" idx="10"/>
          </p:nvPr>
        </p:nvSpPr>
        <p:spPr>
          <a:xfrm>
            <a:off x="266700" y="1447800"/>
            <a:ext cx="11663363" cy="4845051"/>
          </a:xfrm>
          <a:prstGeom prst="rect">
            <a:avLst/>
          </a:prstGeom>
        </p:spPr>
        <p:txBody>
          <a:bodyPr/>
          <a:lstStyle>
            <a:lvl1pPr marL="173732" indent="-173732">
              <a:lnSpc>
                <a:spcPct val="100000"/>
              </a:lnSpc>
              <a:spcBef>
                <a:spcPts val="1200"/>
              </a:spcBef>
              <a:buClr>
                <a:schemeClr val="bg1">
                  <a:lumMod val="65000"/>
                </a:schemeClr>
              </a:buClr>
              <a:buSzPct val="90000"/>
              <a:defRPr sz="2000"/>
            </a:lvl1pPr>
            <a:lvl2pPr marL="457189" indent="-228594">
              <a:lnSpc>
                <a:spcPct val="100000"/>
              </a:lnSpc>
              <a:spcBef>
                <a:spcPts val="1200"/>
              </a:spcBef>
              <a:buClr>
                <a:schemeClr val="bg1">
                  <a:lumMod val="65000"/>
                </a:schemeClr>
              </a:buClr>
              <a:buSzPct val="90000"/>
              <a:buFont typeface="Arial" panose="020B0604020202020204" pitchFamily="34" charset="0"/>
              <a:buChar char="–"/>
              <a:defRPr sz="1800"/>
            </a:lvl2pPr>
            <a:lvl3pPr marL="630920" indent="-173732">
              <a:lnSpc>
                <a:spcPct val="100000"/>
              </a:lnSpc>
              <a:spcBef>
                <a:spcPts val="1200"/>
              </a:spcBef>
              <a:buClr>
                <a:schemeClr val="bg1">
                  <a:lumMod val="65000"/>
                </a:schemeClr>
              </a:buClr>
              <a:buSzPct val="90000"/>
              <a:defRPr sz="1600"/>
            </a:lvl3pPr>
            <a:lvl4pPr marL="859515" indent="-173732">
              <a:lnSpc>
                <a:spcPct val="100000"/>
              </a:lnSpc>
              <a:spcBef>
                <a:spcPts val="1200"/>
              </a:spcBef>
              <a:buClr>
                <a:schemeClr val="bg1">
                  <a:lumMod val="65000"/>
                </a:schemeClr>
              </a:buClr>
              <a:buSzPct val="90000"/>
              <a:buFont typeface="Arial" panose="020B0604020202020204" pitchFamily="34" charset="0"/>
              <a:buChar char="–"/>
              <a:defRPr sz="1400"/>
            </a:lvl4pPr>
            <a:lvl5pPr marL="969240" indent="-164588">
              <a:lnSpc>
                <a:spcPct val="100000"/>
              </a:lnSpc>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611184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pic>
        <p:nvPicPr>
          <p:cNvPr id="2" name="image1.png">
            <a:extLst>
              <a:ext uri="{FF2B5EF4-FFF2-40B4-BE49-F238E27FC236}">
                <a16:creationId xmlns:a16="http://schemas.microsoft.com/office/drawing/2014/main" id="{69FABDCE-7F89-B358-9030-1BDB588FBF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34188"/>
            <a:ext cx="12192000" cy="4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 name="Shape 29">
            <a:extLst>
              <a:ext uri="{FF2B5EF4-FFF2-40B4-BE49-F238E27FC236}">
                <a16:creationId xmlns:a16="http://schemas.microsoft.com/office/drawing/2014/main" id="{4EA2DE44-C27C-C961-8684-87D04A9A4844}"/>
              </a:ext>
            </a:extLst>
          </p:cNvPr>
          <p:cNvSpPr/>
          <p:nvPr/>
        </p:nvSpPr>
        <p:spPr>
          <a:xfrm>
            <a:off x="-12700" y="6813550"/>
            <a:ext cx="12199938" cy="0"/>
          </a:xfrm>
          <a:prstGeom prst="line">
            <a:avLst/>
          </a:prstGeom>
          <a:ln w="28575">
            <a:solidFill>
              <a:srgbClr val="57649B"/>
            </a:solidFill>
            <a:miter/>
          </a:ln>
        </p:spPr>
        <p:txBody>
          <a:bodyPr lIns="45719" tIns="45719" rIns="45719" bIns="45719"/>
          <a:lstStyle/>
          <a:p>
            <a:pPr fontAlgn="auto">
              <a:spcBef>
                <a:spcPts val="0"/>
              </a:spcBef>
              <a:spcAft>
                <a:spcPts val="0"/>
              </a:spcAft>
              <a:defRPr/>
            </a:pPr>
            <a:endParaRPr lang="en-US" sz="1351" kern="0">
              <a:solidFill>
                <a:srgbClr val="000000"/>
              </a:solidFill>
              <a:latin typeface="Arial" panose="020B0604020202020204"/>
              <a:sym typeface="Helvetica"/>
            </a:endParaRPr>
          </a:p>
        </p:txBody>
      </p:sp>
      <p:pic>
        <p:nvPicPr>
          <p:cNvPr id="5" name="image2.png">
            <a:extLst>
              <a:ext uri="{FF2B5EF4-FFF2-40B4-BE49-F238E27FC236}">
                <a16:creationId xmlns:a16="http://schemas.microsoft.com/office/drawing/2014/main" id="{4CC8D19D-60B0-2C45-BC9C-B0CE2742F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121920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 name="TextBox 5">
            <a:extLst>
              <a:ext uri="{FF2B5EF4-FFF2-40B4-BE49-F238E27FC236}">
                <a16:creationId xmlns:a16="http://schemas.microsoft.com/office/drawing/2014/main" id="{C592ADBD-6AA3-F253-BEBB-D2C99D505CD0}"/>
              </a:ext>
            </a:extLst>
          </p:cNvPr>
          <p:cNvSpPr txBox="1"/>
          <p:nvPr userDrawn="1"/>
        </p:nvSpPr>
        <p:spPr>
          <a:xfrm>
            <a:off x="11772900" y="6391276"/>
            <a:ext cx="406400"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fontAlgn="auto">
              <a:spcBef>
                <a:spcPts val="0"/>
              </a:spcBef>
              <a:spcAft>
                <a:spcPts val="0"/>
              </a:spcAft>
              <a:defRPr/>
            </a:pPr>
            <a:fld id="{BF57499A-4567-4E38-9A3F-BB7D867BF4D7}" type="slidenum">
              <a:rPr lang="en-US" sz="1000" kern="0">
                <a:solidFill>
                  <a:srgbClr val="000000">
                    <a:lumMod val="65000"/>
                    <a:lumOff val="35000"/>
                  </a:srgbClr>
                </a:solidFill>
                <a:latin typeface="Arial" panose="020B0604020202020204"/>
                <a:sym typeface="Helvetica"/>
              </a:rPr>
              <a:pPr fontAlgn="auto">
                <a:spcBef>
                  <a:spcPts val="0"/>
                </a:spcBef>
                <a:spcAft>
                  <a:spcPts val="0"/>
                </a:spcAft>
                <a:defRPr/>
              </a:pPr>
              <a:t>‹#›</a:t>
            </a:fld>
            <a:endParaRPr lang="en-US" sz="1000" kern="0">
              <a:solidFill>
                <a:srgbClr val="000000">
                  <a:lumMod val="65000"/>
                  <a:lumOff val="35000"/>
                </a:srgbClr>
              </a:solidFill>
              <a:latin typeface="Arial" panose="020B0604020202020204"/>
              <a:sym typeface="Helvetica"/>
            </a:endParaRPr>
          </a:p>
        </p:txBody>
      </p:sp>
      <p:pic>
        <p:nvPicPr>
          <p:cNvPr id="7" name="Picture 10" descr="SSHIV.ManagementLogo.eps">
            <a:extLst>
              <a:ext uri="{FF2B5EF4-FFF2-40B4-BE49-F238E27FC236}">
                <a16:creationId xmlns:a16="http://schemas.microsoft.com/office/drawing/2014/main" id="{D5ACAE7C-320D-E5FD-5177-B7AAB76E358A}"/>
              </a:ext>
            </a:extLst>
          </p:cNvPr>
          <p:cNvPicPr preferRelativeResize="0">
            <a:picLocks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696575" y="6257925"/>
            <a:ext cx="10604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32"/>
          <p:cNvSpPr>
            <a:spLocks noGrp="1"/>
          </p:cNvSpPr>
          <p:nvPr>
            <p:ph type="title"/>
          </p:nvPr>
        </p:nvSpPr>
        <p:spPr>
          <a:xfrm>
            <a:off x="266701" y="190502"/>
            <a:ext cx="11722100" cy="838199"/>
          </a:xfrm>
          <a:prstGeom prst="rect">
            <a:avLst/>
          </a:prstGeom>
        </p:spPr>
        <p:txBody>
          <a:bodyPr anchor="b">
            <a:noAutofit/>
          </a:bodyPr>
          <a:lstStyle>
            <a:lvl1pPr>
              <a:defRPr sz="3200">
                <a:solidFill>
                  <a:srgbClr val="FFFFFF"/>
                </a:solidFill>
                <a:latin typeface="Arial"/>
                <a:ea typeface="Arial"/>
                <a:cs typeface="Arial"/>
                <a:sym typeface="Arial"/>
              </a:defRPr>
            </a:lvl1pPr>
          </a:lstStyle>
          <a:p>
            <a:r>
              <a:rPr lang="en-US" noProof="0"/>
              <a:t>Click to edit Master title style</a:t>
            </a:r>
          </a:p>
        </p:txBody>
      </p:sp>
      <p:sp>
        <p:nvSpPr>
          <p:cNvPr id="3" name="Content Placeholder 2"/>
          <p:cNvSpPr>
            <a:spLocks noGrp="1"/>
          </p:cNvSpPr>
          <p:nvPr>
            <p:ph sz="quarter" idx="10"/>
          </p:nvPr>
        </p:nvSpPr>
        <p:spPr>
          <a:xfrm>
            <a:off x="266701" y="1447800"/>
            <a:ext cx="11664951" cy="4845051"/>
          </a:xfrm>
          <a:prstGeom prst="rect">
            <a:avLst/>
          </a:prstGeom>
        </p:spPr>
        <p:txBody>
          <a:bodyPr/>
          <a:lstStyle>
            <a:lvl1pPr marL="173732" indent="-173732">
              <a:lnSpc>
                <a:spcPct val="100000"/>
              </a:lnSpc>
              <a:spcBef>
                <a:spcPts val="1200"/>
              </a:spcBef>
              <a:buClr>
                <a:schemeClr val="bg1">
                  <a:lumMod val="65000"/>
                </a:schemeClr>
              </a:buClr>
              <a:buSzPct val="90000"/>
              <a:defRPr sz="2000"/>
            </a:lvl1pPr>
            <a:lvl2pPr marL="457189" indent="-228594">
              <a:lnSpc>
                <a:spcPct val="100000"/>
              </a:lnSpc>
              <a:spcBef>
                <a:spcPts val="1200"/>
              </a:spcBef>
              <a:buClr>
                <a:schemeClr val="bg1">
                  <a:lumMod val="65000"/>
                </a:schemeClr>
              </a:buClr>
              <a:buSzPct val="90000"/>
              <a:buFont typeface="Arial" panose="020B0604020202020204" pitchFamily="34" charset="0"/>
              <a:buChar char="–"/>
              <a:defRPr sz="1800"/>
            </a:lvl2pPr>
            <a:lvl3pPr marL="630920" indent="-173732">
              <a:lnSpc>
                <a:spcPct val="100000"/>
              </a:lnSpc>
              <a:spcBef>
                <a:spcPts val="1200"/>
              </a:spcBef>
              <a:buClr>
                <a:schemeClr val="bg1">
                  <a:lumMod val="65000"/>
                </a:schemeClr>
              </a:buClr>
              <a:buSzPct val="90000"/>
              <a:defRPr sz="1600"/>
            </a:lvl3pPr>
            <a:lvl4pPr marL="859515" indent="-173732">
              <a:lnSpc>
                <a:spcPct val="100000"/>
              </a:lnSpc>
              <a:spcBef>
                <a:spcPts val="1200"/>
              </a:spcBef>
              <a:buClr>
                <a:schemeClr val="bg1">
                  <a:lumMod val="65000"/>
                </a:schemeClr>
              </a:buClr>
              <a:buSzPct val="90000"/>
              <a:buFont typeface="Arial" panose="020B0604020202020204" pitchFamily="34" charset="0"/>
              <a:buChar char="–"/>
              <a:defRPr sz="1400"/>
            </a:lvl4pPr>
            <a:lvl5pPr marL="969240" indent="-164588">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2839820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pic>
        <p:nvPicPr>
          <p:cNvPr id="2" name="image2.png">
            <a:extLst>
              <a:ext uri="{FF2B5EF4-FFF2-40B4-BE49-F238E27FC236}">
                <a16:creationId xmlns:a16="http://schemas.microsoft.com/office/drawing/2014/main" id="{FCCEDD87-AB88-490A-C26E-A0A2E7738B98}"/>
              </a:ext>
            </a:extLst>
          </p:cNvPr>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20775"/>
            <a:ext cx="12192000"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cxnSp>
        <p:nvCxnSpPr>
          <p:cNvPr id="4" name="Straight Connector 3">
            <a:extLst>
              <a:ext uri="{FF2B5EF4-FFF2-40B4-BE49-F238E27FC236}">
                <a16:creationId xmlns:a16="http://schemas.microsoft.com/office/drawing/2014/main" id="{E7F27DC3-8194-987E-04FD-65B34BCCB391}"/>
              </a:ext>
            </a:extLst>
          </p:cNvPr>
          <p:cNvCxnSpPr/>
          <p:nvPr userDrawn="1"/>
        </p:nvCxnSpPr>
        <p:spPr>
          <a:xfrm>
            <a:off x="0" y="1120775"/>
            <a:ext cx="12253913"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8">
            <a:extLst>
              <a:ext uri="{FF2B5EF4-FFF2-40B4-BE49-F238E27FC236}">
                <a16:creationId xmlns:a16="http://schemas.microsoft.com/office/drawing/2014/main" id="{B3C61888-2AB6-8F49-6FD2-2B3B95605F8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2863"/>
            <a:ext cx="12192000"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extLst>
              <a:ext uri="{FF2B5EF4-FFF2-40B4-BE49-F238E27FC236}">
                <a16:creationId xmlns:a16="http://schemas.microsoft.com/office/drawing/2014/main" id="{E360F0A9-EC10-F553-5ABF-CE8EDBA8489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678613"/>
            <a:ext cx="121920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quarter" idx="10"/>
          </p:nvPr>
        </p:nvSpPr>
        <p:spPr>
          <a:xfrm>
            <a:off x="266701" y="1395844"/>
            <a:ext cx="11664951" cy="4845051"/>
          </a:xfrm>
          <a:prstGeom prst="rect">
            <a:avLst/>
          </a:prstGeom>
        </p:spPr>
        <p:txBody>
          <a:bodyPr/>
          <a:lstStyle>
            <a:lvl1pPr marL="173732" indent="-173732">
              <a:lnSpc>
                <a:spcPct val="100000"/>
              </a:lnSpc>
              <a:spcBef>
                <a:spcPts val="1200"/>
              </a:spcBef>
              <a:buClr>
                <a:srgbClr val="6076B4"/>
              </a:buClr>
              <a:buSzPct val="90000"/>
              <a:defRPr sz="2400">
                <a:solidFill>
                  <a:schemeClr val="tx1"/>
                </a:solidFill>
              </a:defRPr>
            </a:lvl1pPr>
            <a:lvl2pPr marL="457189" indent="-228594">
              <a:lnSpc>
                <a:spcPct val="100000"/>
              </a:lnSpc>
              <a:spcBef>
                <a:spcPts val="1200"/>
              </a:spcBef>
              <a:buClr>
                <a:srgbClr val="6076B4"/>
              </a:buClr>
              <a:buSzPct val="90000"/>
              <a:buFont typeface="Arial" panose="020B0604020202020204" pitchFamily="34" charset="0"/>
              <a:buChar char="–"/>
              <a:defRPr sz="2000">
                <a:solidFill>
                  <a:schemeClr val="tx1"/>
                </a:solidFill>
              </a:defRPr>
            </a:lvl2pPr>
            <a:lvl3pPr marL="630920" indent="-173732">
              <a:lnSpc>
                <a:spcPct val="100000"/>
              </a:lnSpc>
              <a:spcBef>
                <a:spcPts val="1200"/>
              </a:spcBef>
              <a:buClr>
                <a:srgbClr val="6076B4"/>
              </a:buClr>
              <a:buSzPct val="90000"/>
              <a:defRPr sz="1800">
                <a:solidFill>
                  <a:schemeClr val="tx1"/>
                </a:solidFill>
              </a:defRPr>
            </a:lvl3pPr>
            <a:lvl4pPr marL="859515" indent="-173732">
              <a:lnSpc>
                <a:spcPct val="100000"/>
              </a:lnSpc>
              <a:spcBef>
                <a:spcPts val="1200"/>
              </a:spcBef>
              <a:buClr>
                <a:srgbClr val="6076B4"/>
              </a:buClr>
              <a:buSzPct val="90000"/>
              <a:buFont typeface="Arial" panose="020B0604020202020204" pitchFamily="34" charset="0"/>
              <a:buChar char="–"/>
              <a:defRPr sz="1600">
                <a:solidFill>
                  <a:schemeClr val="tx1"/>
                </a:solidFill>
              </a:defRPr>
            </a:lvl4pPr>
            <a:lvl5pPr marL="969240" indent="-164588">
              <a:lnSpc>
                <a:spcPct val="100000"/>
              </a:lnSpc>
              <a:spcBef>
                <a:spcPts val="1200"/>
              </a:spcBef>
              <a:buClr>
                <a:srgbClr val="6076B4"/>
              </a:buClr>
              <a:buSzPct val="90000"/>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hape 32"/>
          <p:cNvSpPr>
            <a:spLocks noGrp="1"/>
          </p:cNvSpPr>
          <p:nvPr>
            <p:ph type="title"/>
          </p:nvPr>
        </p:nvSpPr>
        <p:spPr>
          <a:xfrm>
            <a:off x="264391" y="279710"/>
            <a:ext cx="11734800" cy="838199"/>
          </a:xfrm>
          <a:prstGeom prst="rect">
            <a:avLst/>
          </a:prstGeom>
        </p:spPr>
        <p:txBody>
          <a:bodyPr anchor="b">
            <a:noAutofit/>
          </a:bodyPr>
          <a:lstStyle>
            <a:lvl1pPr>
              <a:defRPr sz="2800" b="1">
                <a:solidFill>
                  <a:schemeClr val="tx2">
                    <a:lumMod val="75000"/>
                  </a:schemeClr>
                </a:solidFill>
                <a:latin typeface="Arial"/>
                <a:ea typeface="Arial"/>
                <a:cs typeface="Arial"/>
                <a:sym typeface="Arial"/>
              </a:defRPr>
            </a:lvl1pPr>
          </a:lstStyle>
          <a:p>
            <a:r>
              <a:rPr dirty="0"/>
              <a:t>Click to edit Master title style</a:t>
            </a:r>
          </a:p>
        </p:txBody>
      </p:sp>
    </p:spTree>
    <p:extLst>
      <p:ext uri="{BB962C8B-B14F-4D97-AF65-F5344CB8AC3E}">
        <p14:creationId xmlns:p14="http://schemas.microsoft.com/office/powerpoint/2010/main" val="2796562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FA9964-1B46-411B-B2D8-C71E256703DD}"/>
              </a:ext>
            </a:extLst>
          </p:cNvPr>
          <p:cNvSpPr/>
          <p:nvPr userDrawn="1"/>
        </p:nvSpPr>
        <p:spPr>
          <a:xfrm>
            <a:off x="-12295" y="861470"/>
            <a:ext cx="12252960" cy="369330"/>
          </a:xfrm>
          <a:prstGeom prst="rect">
            <a:avLst/>
          </a:prstGeom>
          <a:gradFill flip="none" rotWithShape="1">
            <a:gsLst>
              <a:gs pos="29000">
                <a:srgbClr val="6667AB"/>
              </a:gs>
              <a:gs pos="3000">
                <a:schemeClr val="bg1"/>
              </a:gs>
            </a:gsLst>
            <a:lin ang="10800000" scaled="1"/>
            <a:tileRect/>
          </a:gradFill>
          <a:ln w="25400" cap="flat">
            <a:noFill/>
            <a:prstDash val="solid"/>
            <a:round/>
          </a:ln>
          <a:effectLst/>
          <a:sp3d/>
        </p:spPr>
        <p:style>
          <a:lnRef idx="0">
            <a:scrgbClr r="0" g="0" b="0"/>
          </a:lnRef>
          <a:fillRef idx="0">
            <a:scrgbClr r="0" g="0" b="0"/>
          </a:fillRef>
          <a:effectRef idx="0">
            <a:scrgbClr r="0" g="0" b="0"/>
          </a:effectRef>
          <a:fontRef idx="none"/>
        </p:style>
        <p:txBody>
          <a:bodyPr spcFirstLastPara="1" lIns="45719" tIns="45719" rIns="45719" bIns="45719" spcCol="38100" anchor="ctr">
            <a:spAutoFit/>
          </a:bodyPr>
          <a:lstStyle/>
          <a:p>
            <a:pPr defTabSz="914377" fontAlgn="auto">
              <a:spcBef>
                <a:spcPts val="0"/>
              </a:spcBef>
              <a:spcAft>
                <a:spcPts val="0"/>
              </a:spcAft>
              <a:defRPr/>
            </a:pPr>
            <a:endParaRPr lang="en-US" sz="1800">
              <a:solidFill>
                <a:srgbClr val="000000"/>
              </a:solidFill>
              <a:latin typeface="+mj-lt"/>
              <a:ea typeface="+mj-ea"/>
              <a:cs typeface="+mj-cs"/>
              <a:sym typeface="Helvetica"/>
            </a:endParaRPr>
          </a:p>
        </p:txBody>
      </p:sp>
      <p:sp>
        <p:nvSpPr>
          <p:cNvPr id="4" name="Shape 107">
            <a:extLst>
              <a:ext uri="{FF2B5EF4-FFF2-40B4-BE49-F238E27FC236}">
                <a16:creationId xmlns:a16="http://schemas.microsoft.com/office/drawing/2014/main" id="{6C3B5D3C-78CD-89A8-1A5D-8D82DC004B44}"/>
              </a:ext>
            </a:extLst>
          </p:cNvPr>
          <p:cNvSpPr/>
          <p:nvPr userDrawn="1"/>
        </p:nvSpPr>
        <p:spPr>
          <a:xfrm>
            <a:off x="-12700" y="6772275"/>
            <a:ext cx="12207875" cy="0"/>
          </a:xfrm>
          <a:prstGeom prst="line">
            <a:avLst/>
          </a:prstGeom>
          <a:ln w="22225">
            <a:solidFill>
              <a:srgbClr val="625C60"/>
            </a:solidFill>
            <a:miter/>
          </a:ln>
        </p:spPr>
        <p:txBody>
          <a:bodyPr lIns="45719" tIns="45719" rIns="45719" bIns="45719"/>
          <a:lstStyle/>
          <a:p>
            <a:pPr fontAlgn="auto">
              <a:spcBef>
                <a:spcPts val="0"/>
              </a:spcBef>
              <a:spcAft>
                <a:spcPts val="0"/>
              </a:spcAft>
              <a:defRPr/>
            </a:pPr>
            <a:endParaRPr sz="1351" kern="0">
              <a:solidFill>
                <a:srgbClr val="000000"/>
              </a:solidFill>
              <a:latin typeface="Arial" panose="020B0604020202020204"/>
              <a:sym typeface="Helvetica"/>
            </a:endParaRPr>
          </a:p>
        </p:txBody>
      </p:sp>
      <p:sp>
        <p:nvSpPr>
          <p:cNvPr id="5" name="Shape 107">
            <a:extLst>
              <a:ext uri="{FF2B5EF4-FFF2-40B4-BE49-F238E27FC236}">
                <a16:creationId xmlns:a16="http://schemas.microsoft.com/office/drawing/2014/main" id="{8CC8C0F2-5505-CD42-7E81-A923E73B26EF}"/>
              </a:ext>
            </a:extLst>
          </p:cNvPr>
          <p:cNvSpPr/>
          <p:nvPr userDrawn="1"/>
        </p:nvSpPr>
        <p:spPr>
          <a:xfrm>
            <a:off x="-11113" y="6832600"/>
            <a:ext cx="12206288" cy="0"/>
          </a:xfrm>
          <a:prstGeom prst="line">
            <a:avLst/>
          </a:prstGeom>
          <a:ln w="41275">
            <a:solidFill>
              <a:srgbClr val="6667AB"/>
            </a:solidFill>
            <a:miter/>
          </a:ln>
        </p:spPr>
        <p:txBody>
          <a:bodyPr lIns="45719" tIns="45719" rIns="45719" bIns="45719"/>
          <a:lstStyle/>
          <a:p>
            <a:pPr fontAlgn="auto">
              <a:spcBef>
                <a:spcPts val="0"/>
              </a:spcBef>
              <a:spcAft>
                <a:spcPts val="0"/>
              </a:spcAft>
              <a:defRPr/>
            </a:pPr>
            <a:endParaRPr sz="1351" kern="0">
              <a:solidFill>
                <a:srgbClr val="000000"/>
              </a:solidFill>
              <a:latin typeface="Arial" panose="020B0604020202020204"/>
              <a:sym typeface="Helvetica"/>
            </a:endParaRPr>
          </a:p>
        </p:txBody>
      </p:sp>
      <p:sp>
        <p:nvSpPr>
          <p:cNvPr id="32" name="Shape 32"/>
          <p:cNvSpPr>
            <a:spLocks noGrp="1"/>
          </p:cNvSpPr>
          <p:nvPr>
            <p:ph type="title"/>
          </p:nvPr>
        </p:nvSpPr>
        <p:spPr>
          <a:xfrm>
            <a:off x="266701" y="190502"/>
            <a:ext cx="11722100" cy="838199"/>
          </a:xfrm>
          <a:prstGeom prst="rect">
            <a:avLst/>
          </a:prstGeom>
        </p:spPr>
        <p:txBody>
          <a:bodyPr anchor="b">
            <a:noAutofit/>
          </a:bodyPr>
          <a:lstStyle>
            <a:lvl1pPr>
              <a:defRPr sz="3200" b="1">
                <a:solidFill>
                  <a:srgbClr val="29282D"/>
                </a:solidFill>
                <a:latin typeface="Arial"/>
                <a:ea typeface="Arial"/>
                <a:cs typeface="Arial"/>
                <a:sym typeface="Arial"/>
              </a:defRPr>
            </a:lvl1pPr>
          </a:lstStyle>
          <a:p>
            <a:r>
              <a:rPr dirty="0"/>
              <a:t>Click to edit Master title style</a:t>
            </a:r>
          </a:p>
        </p:txBody>
      </p:sp>
      <p:sp>
        <p:nvSpPr>
          <p:cNvPr id="3" name="Content Placeholder 2"/>
          <p:cNvSpPr>
            <a:spLocks noGrp="1"/>
          </p:cNvSpPr>
          <p:nvPr>
            <p:ph sz="quarter" idx="10"/>
          </p:nvPr>
        </p:nvSpPr>
        <p:spPr>
          <a:xfrm>
            <a:off x="270932" y="1405272"/>
            <a:ext cx="11663363" cy="4845051"/>
          </a:xfrm>
          <a:prstGeom prst="rect">
            <a:avLst/>
          </a:prstGeom>
        </p:spPr>
        <p:txBody>
          <a:bodyPr/>
          <a:lstStyle>
            <a:lvl1pPr marL="173732" indent="-173732">
              <a:lnSpc>
                <a:spcPct val="100000"/>
              </a:lnSpc>
              <a:spcBef>
                <a:spcPts val="1200"/>
              </a:spcBef>
              <a:buClr>
                <a:srgbClr val="6667AB"/>
              </a:buClr>
              <a:buSzPct val="90000"/>
              <a:defRPr sz="2400">
                <a:solidFill>
                  <a:srgbClr val="29282D"/>
                </a:solidFill>
              </a:defRPr>
            </a:lvl1pPr>
            <a:lvl2pPr marL="457189" indent="-228594">
              <a:lnSpc>
                <a:spcPct val="100000"/>
              </a:lnSpc>
              <a:spcBef>
                <a:spcPts val="1200"/>
              </a:spcBef>
              <a:buClr>
                <a:srgbClr val="6667AB"/>
              </a:buClr>
              <a:buSzPct val="90000"/>
              <a:buFont typeface="Arial" panose="020B0604020202020204" pitchFamily="34" charset="0"/>
              <a:buChar char="–"/>
              <a:defRPr sz="2000">
                <a:solidFill>
                  <a:srgbClr val="29282D"/>
                </a:solidFill>
              </a:defRPr>
            </a:lvl2pPr>
            <a:lvl3pPr marL="630920" indent="-173732">
              <a:lnSpc>
                <a:spcPct val="100000"/>
              </a:lnSpc>
              <a:spcBef>
                <a:spcPts val="1200"/>
              </a:spcBef>
              <a:buClr>
                <a:srgbClr val="6667AB"/>
              </a:buClr>
              <a:buSzPct val="90000"/>
              <a:defRPr sz="1800">
                <a:solidFill>
                  <a:srgbClr val="29282D"/>
                </a:solidFill>
              </a:defRPr>
            </a:lvl3pPr>
            <a:lvl4pPr marL="859515" indent="-173732">
              <a:lnSpc>
                <a:spcPct val="100000"/>
              </a:lnSpc>
              <a:spcBef>
                <a:spcPts val="1200"/>
              </a:spcBef>
              <a:buClr>
                <a:srgbClr val="6667AB"/>
              </a:buClr>
              <a:buSzPct val="90000"/>
              <a:buFont typeface="Arial" panose="020B0604020202020204" pitchFamily="34" charset="0"/>
              <a:buChar char="–"/>
              <a:defRPr sz="1600">
                <a:solidFill>
                  <a:srgbClr val="29282D"/>
                </a:solidFill>
              </a:defRPr>
            </a:lvl4pPr>
            <a:lvl5pPr marL="969240" indent="-164588">
              <a:lnSpc>
                <a:spcPct val="100000"/>
              </a:lnSpc>
              <a:spcBef>
                <a:spcPts val="1200"/>
              </a:spcBef>
              <a:buClr>
                <a:srgbClr val="6667AB"/>
              </a:buClr>
              <a:buSzPct val="90000"/>
              <a:defRPr sz="1600">
                <a:solidFill>
                  <a:srgbClr val="29282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90807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70530" name="Rectangle 2"/>
          <p:cNvSpPr>
            <a:spLocks noGrp="1" noChangeArrowheads="1"/>
          </p:cNvSpPr>
          <p:nvPr>
            <p:ph type="ctrTitle"/>
          </p:nvPr>
        </p:nvSpPr>
        <p:spPr>
          <a:xfrm>
            <a:off x="914400" y="914400"/>
            <a:ext cx="10363200" cy="1752600"/>
          </a:xfrm>
        </p:spPr>
        <p:txBody>
          <a:bodyPr/>
          <a:lstStyle>
            <a:lvl1pPr>
              <a:defRPr sz="4400"/>
            </a:lvl1pPr>
          </a:lstStyle>
          <a:p>
            <a:r>
              <a:rPr lang="en-US"/>
              <a:t>Click to edit Master title style</a:t>
            </a:r>
          </a:p>
        </p:txBody>
      </p:sp>
      <p:sp>
        <p:nvSpPr>
          <p:cNvPr id="2070531" name="Rectangle 3"/>
          <p:cNvSpPr>
            <a:spLocks noGrp="1" noChangeArrowheads="1"/>
          </p:cNvSpPr>
          <p:nvPr>
            <p:ph type="subTitle" idx="1"/>
          </p:nvPr>
        </p:nvSpPr>
        <p:spPr>
          <a:xfrm>
            <a:off x="914400" y="3657600"/>
            <a:ext cx="8534400" cy="1752600"/>
          </a:xfrm>
        </p:spPr>
        <p:txBody>
          <a:bodyPr anchor="b"/>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206602146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221187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55072341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524000"/>
            <a:ext cx="5689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524000"/>
            <a:ext cx="56896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726014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930082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1440566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7595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582227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12286309"/>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982921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228600"/>
            <a:ext cx="28956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228600"/>
            <a:ext cx="84836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3210692"/>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11379200" cy="838200"/>
          </a:xfrm>
        </p:spPr>
        <p:txBody>
          <a:bodyPr/>
          <a:lstStyle/>
          <a:p>
            <a:r>
              <a:rPr lang="en-US"/>
              <a:t>Click to edit Master title style</a:t>
            </a:r>
          </a:p>
        </p:txBody>
      </p:sp>
      <p:sp>
        <p:nvSpPr>
          <p:cNvPr id="3" name="Table Placeholder 2"/>
          <p:cNvSpPr>
            <a:spLocks noGrp="1"/>
          </p:cNvSpPr>
          <p:nvPr>
            <p:ph type="tbl" idx="1"/>
          </p:nvPr>
        </p:nvSpPr>
        <p:spPr>
          <a:xfrm>
            <a:off x="304800" y="1524000"/>
            <a:ext cx="11582400" cy="4648200"/>
          </a:xfrm>
        </p:spPr>
        <p:txBody>
          <a:bodyPr/>
          <a:lstStyle/>
          <a:p>
            <a:pPr lvl="0"/>
            <a:endParaRPr lang="en-US" noProof="0"/>
          </a:p>
        </p:txBody>
      </p:sp>
    </p:spTree>
    <p:extLst>
      <p:ext uri="{BB962C8B-B14F-4D97-AF65-F5344CB8AC3E}">
        <p14:creationId xmlns:p14="http://schemas.microsoft.com/office/powerpoint/2010/main" val="85941572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11379200" cy="838200"/>
          </a:xfrm>
        </p:spPr>
        <p:txBody>
          <a:bodyPr/>
          <a:lstStyle/>
          <a:p>
            <a:r>
              <a:rPr lang="en-US"/>
              <a:t>Click to edit Master title style</a:t>
            </a:r>
          </a:p>
        </p:txBody>
      </p:sp>
      <p:sp>
        <p:nvSpPr>
          <p:cNvPr id="3" name="Chart Placeholder 2"/>
          <p:cNvSpPr>
            <a:spLocks noGrp="1"/>
          </p:cNvSpPr>
          <p:nvPr>
            <p:ph type="chart" idx="1"/>
          </p:nvPr>
        </p:nvSpPr>
        <p:spPr>
          <a:xfrm>
            <a:off x="304800" y="1524000"/>
            <a:ext cx="11582400" cy="4648200"/>
          </a:xfrm>
        </p:spPr>
        <p:txBody>
          <a:bodyPr/>
          <a:lstStyle/>
          <a:p>
            <a:pPr lvl="0"/>
            <a:endParaRPr lang="en-US" noProof="0"/>
          </a:p>
        </p:txBody>
      </p:sp>
    </p:spTree>
    <p:extLst>
      <p:ext uri="{BB962C8B-B14F-4D97-AF65-F5344CB8AC3E}">
        <p14:creationId xmlns:p14="http://schemas.microsoft.com/office/powerpoint/2010/main" val="89524755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11379200" cy="838200"/>
          </a:xfrm>
        </p:spPr>
        <p:txBody>
          <a:bodyPr/>
          <a:lstStyle/>
          <a:p>
            <a:r>
              <a:rPr lang="en-US"/>
              <a:t>Click to edit Master title style</a:t>
            </a:r>
          </a:p>
        </p:txBody>
      </p:sp>
      <p:sp>
        <p:nvSpPr>
          <p:cNvPr id="3" name="Text Placeholder 2"/>
          <p:cNvSpPr>
            <a:spLocks noGrp="1"/>
          </p:cNvSpPr>
          <p:nvPr>
            <p:ph type="body" sz="half" idx="1"/>
          </p:nvPr>
        </p:nvSpPr>
        <p:spPr>
          <a:xfrm>
            <a:off x="304800" y="1524000"/>
            <a:ext cx="5689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524000"/>
            <a:ext cx="5689600" cy="4648200"/>
          </a:xfrm>
        </p:spPr>
        <p:txBody>
          <a:bodyPr/>
          <a:lstStyle/>
          <a:p>
            <a:pPr lvl="0"/>
            <a:endParaRPr lang="en-US" noProof="0"/>
          </a:p>
        </p:txBody>
      </p:sp>
    </p:spTree>
    <p:extLst>
      <p:ext uri="{BB962C8B-B14F-4D97-AF65-F5344CB8AC3E}">
        <p14:creationId xmlns:p14="http://schemas.microsoft.com/office/powerpoint/2010/main" val="111064273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11379200" cy="838200"/>
          </a:xfrm>
        </p:spPr>
        <p:txBody>
          <a:bodyPr/>
          <a:lstStyle/>
          <a:p>
            <a:r>
              <a:rPr lang="en-US"/>
              <a:t>Click to edit Master title style</a:t>
            </a:r>
          </a:p>
        </p:txBody>
      </p:sp>
      <p:sp>
        <p:nvSpPr>
          <p:cNvPr id="3" name="Text Placeholder 2"/>
          <p:cNvSpPr>
            <a:spLocks noGrp="1"/>
          </p:cNvSpPr>
          <p:nvPr>
            <p:ph type="body" sz="half" idx="1"/>
          </p:nvPr>
        </p:nvSpPr>
        <p:spPr>
          <a:xfrm>
            <a:off x="304800" y="1524000"/>
            <a:ext cx="5689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524000"/>
            <a:ext cx="5689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902199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4128C9-F548-F9C9-AE92-ED5B512C80E1}"/>
              </a:ext>
            </a:extLst>
          </p:cNvPr>
          <p:cNvSpPr/>
          <p:nvPr userDrawn="1"/>
        </p:nvSpPr>
        <p:spPr>
          <a:xfrm>
            <a:off x="830997" y="6270008"/>
            <a:ext cx="11324608" cy="533400"/>
          </a:xfrm>
          <a:prstGeom prst="rect">
            <a:avLst/>
          </a:prstGeom>
          <a:solidFill>
            <a:srgbClr val="0070C0"/>
          </a:solidFill>
          <a:ln>
            <a:noFill/>
          </a:ln>
          <a:effectLst>
            <a:glow rad="63500">
              <a:schemeClr val="accent1">
                <a:satMod val="175000"/>
                <a:alpha val="40000"/>
              </a:schemeClr>
            </a:glow>
            <a:outerShdw blurRad="50800" dist="38100" dir="2700000" algn="tl" rotWithShape="0">
              <a:prstClr val="black">
                <a:alpha val="40000"/>
              </a:prst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3" name="Rectangle 2">
            <a:extLst>
              <a:ext uri="{FF2B5EF4-FFF2-40B4-BE49-F238E27FC236}">
                <a16:creationId xmlns:a16="http://schemas.microsoft.com/office/drawing/2014/main" id="{602FCF7A-A3F2-05C2-B18D-26B9600C120D}"/>
              </a:ext>
            </a:extLst>
          </p:cNvPr>
          <p:cNvSpPr/>
          <p:nvPr userDrawn="1"/>
        </p:nvSpPr>
        <p:spPr>
          <a:xfrm rot="5400000">
            <a:off x="-2637999" y="2771444"/>
            <a:ext cx="6117608" cy="711200"/>
          </a:xfrm>
          <a:prstGeom prst="rect">
            <a:avLst/>
          </a:prstGeom>
          <a:solidFill>
            <a:srgbClr val="0070C0"/>
          </a:solidFill>
          <a:effectLst>
            <a:glow rad="63500">
              <a:schemeClr val="accent1">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4" name="Rectangle 3">
            <a:extLst>
              <a:ext uri="{FF2B5EF4-FFF2-40B4-BE49-F238E27FC236}">
                <a16:creationId xmlns:a16="http://schemas.microsoft.com/office/drawing/2014/main" id="{67C5E079-6887-21F3-4968-2AFDF359A42E}"/>
              </a:ext>
            </a:extLst>
          </p:cNvPr>
          <p:cNvSpPr/>
          <p:nvPr userDrawn="1"/>
        </p:nvSpPr>
        <p:spPr>
          <a:xfrm>
            <a:off x="90987" y="6270008"/>
            <a:ext cx="656608" cy="533400"/>
          </a:xfrm>
          <a:prstGeom prst="rect">
            <a:avLst/>
          </a:prstGeom>
          <a:solidFill>
            <a:srgbClr val="0070C0"/>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5" name="Date Placeholder 3">
            <a:extLst>
              <a:ext uri="{FF2B5EF4-FFF2-40B4-BE49-F238E27FC236}">
                <a16:creationId xmlns:a16="http://schemas.microsoft.com/office/drawing/2014/main" id="{26DA478B-FDEA-96E6-5D2F-7170C6CB17F4}"/>
              </a:ext>
            </a:extLst>
          </p:cNvPr>
          <p:cNvSpPr>
            <a:spLocks noGrp="1"/>
          </p:cNvSpPr>
          <p:nvPr>
            <p:ph type="dt" sz="half" idx="10"/>
          </p:nvPr>
        </p:nvSpPr>
        <p:spPr>
          <a:xfrm>
            <a:off x="609600" y="6356350"/>
            <a:ext cx="2844800" cy="365125"/>
          </a:xfrm>
          <a:prstGeom prst="rect">
            <a:avLst/>
          </a:prstGeom>
        </p:spPr>
        <p:txBody>
          <a:bodyPr/>
          <a:lstStyle>
            <a:lvl1pPr eaLnBrk="1" fontAlgn="auto" hangingPunct="1">
              <a:spcBef>
                <a:spcPts val="0"/>
              </a:spcBef>
              <a:spcAft>
                <a:spcPts val="0"/>
              </a:spcAft>
              <a:defRPr sz="1800">
                <a:solidFill>
                  <a:prstClr val="black"/>
                </a:solidFill>
                <a:latin typeface="Calibri"/>
                <a:cs typeface="+mn-cs"/>
              </a:defRPr>
            </a:lvl1pPr>
          </a:lstStyle>
          <a:p>
            <a:pPr>
              <a:defRPr/>
            </a:pPr>
            <a:fld id="{4E540510-BFE4-4972-B485-16AA1A518C72}" type="datetimeFigureOut">
              <a:rPr lang="en-US"/>
              <a:pPr>
                <a:defRPr/>
              </a:pPr>
              <a:t>10/15/2026</a:t>
            </a:fld>
            <a:endParaRPr lang="en-US"/>
          </a:p>
        </p:txBody>
      </p:sp>
      <p:sp>
        <p:nvSpPr>
          <p:cNvPr id="6" name="Footer Placeholder 4">
            <a:extLst>
              <a:ext uri="{FF2B5EF4-FFF2-40B4-BE49-F238E27FC236}">
                <a16:creationId xmlns:a16="http://schemas.microsoft.com/office/drawing/2014/main" id="{BE8A4CA6-7E87-A394-765C-8EEFB96B12A5}"/>
              </a:ext>
            </a:extLst>
          </p:cNvPr>
          <p:cNvSpPr>
            <a:spLocks noGrp="1"/>
          </p:cNvSpPr>
          <p:nvPr>
            <p:ph type="ftr" sz="quarter" idx="11"/>
          </p:nvPr>
        </p:nvSpPr>
        <p:spPr>
          <a:xfrm>
            <a:off x="4165600" y="6356350"/>
            <a:ext cx="3860800" cy="365125"/>
          </a:xfrm>
          <a:prstGeom prst="rect">
            <a:avLst/>
          </a:prstGeom>
        </p:spPr>
        <p:txBody>
          <a:bodyPr/>
          <a:lstStyle>
            <a:lvl1pPr eaLnBrk="1" fontAlgn="auto" hangingPunct="1">
              <a:spcBef>
                <a:spcPts val="0"/>
              </a:spcBef>
              <a:spcAft>
                <a:spcPts val="0"/>
              </a:spcAft>
              <a:defRPr sz="1800">
                <a:solidFill>
                  <a:prstClr val="black"/>
                </a:solidFill>
                <a:latin typeface="Calibri"/>
                <a:cs typeface="+mn-cs"/>
              </a:defRPr>
            </a:lvl1pPr>
          </a:lstStyle>
          <a:p>
            <a:pPr>
              <a:defRPr/>
            </a:pPr>
            <a:endParaRPr lang="en-US"/>
          </a:p>
        </p:txBody>
      </p:sp>
      <p:sp>
        <p:nvSpPr>
          <p:cNvPr id="7" name="Slide Number Placeholder 5">
            <a:extLst>
              <a:ext uri="{FF2B5EF4-FFF2-40B4-BE49-F238E27FC236}">
                <a16:creationId xmlns:a16="http://schemas.microsoft.com/office/drawing/2014/main" id="{31F18D64-0476-171B-7DBC-63C5186CE9A8}"/>
              </a:ext>
            </a:extLst>
          </p:cNvPr>
          <p:cNvSpPr>
            <a:spLocks noGrp="1"/>
          </p:cNvSpPr>
          <p:nvPr>
            <p:ph type="sldNum" sz="quarter" idx="12"/>
          </p:nvPr>
        </p:nvSpPr>
        <p:spPr>
          <a:xfrm>
            <a:off x="8737600" y="6356350"/>
            <a:ext cx="2844800" cy="365125"/>
          </a:xfrm>
          <a:prstGeom prst="rect">
            <a:avLst/>
          </a:prstGeom>
        </p:spPr>
        <p:txBody>
          <a:bodyPr/>
          <a:lstStyle>
            <a:lvl1pPr eaLnBrk="0" fontAlgn="base" hangingPunct="0">
              <a:lnSpc>
                <a:spcPct val="90000"/>
              </a:lnSpc>
              <a:spcBef>
                <a:spcPct val="40000"/>
              </a:spcBef>
              <a:spcAft>
                <a:spcPct val="0"/>
              </a:spcAft>
              <a:buClr>
                <a:srgbClr val="000066"/>
              </a:buClr>
              <a:buSzPct val="120000"/>
              <a:defRPr>
                <a:latin typeface="Arial" panose="020B0604020202020204" pitchFamily="34" charset="0"/>
                <a:cs typeface="+mn-cs"/>
              </a:defRPr>
            </a:lvl1pPr>
          </a:lstStyle>
          <a:p>
            <a:pPr>
              <a:defRPr/>
            </a:pPr>
            <a:fld id="{0C2E1F01-7351-47AD-917B-246880BDB010}" type="slidenum">
              <a:rPr lang="en-US"/>
              <a:pPr>
                <a:defRPr/>
              </a:pPr>
              <a:t>‹#›</a:t>
            </a:fld>
            <a:endParaRPr lang="en-US"/>
          </a:p>
        </p:txBody>
      </p:sp>
    </p:spTree>
    <p:extLst>
      <p:ext uri="{BB962C8B-B14F-4D97-AF65-F5344CB8AC3E}">
        <p14:creationId xmlns:p14="http://schemas.microsoft.com/office/powerpoint/2010/main" val="3622440826"/>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02C1FB9-5C07-FB31-7083-042FBCCC9FD4}"/>
              </a:ext>
            </a:extLst>
          </p:cNvPr>
          <p:cNvSpPr/>
          <p:nvPr/>
        </p:nvSpPr>
        <p:spPr>
          <a:xfrm>
            <a:off x="203200" y="152400"/>
            <a:ext cx="11785600" cy="838200"/>
          </a:xfrm>
          <a:prstGeom prst="rect">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dirty="0">
              <a:solidFill>
                <a:srgbClr val="AAAAB8"/>
              </a:solidFill>
            </a:endParaRPr>
          </a:p>
        </p:txBody>
      </p:sp>
      <p:cxnSp>
        <p:nvCxnSpPr>
          <p:cNvPr id="4" name="Straight Connector 3">
            <a:extLst>
              <a:ext uri="{FF2B5EF4-FFF2-40B4-BE49-F238E27FC236}">
                <a16:creationId xmlns:a16="http://schemas.microsoft.com/office/drawing/2014/main" id="{54D6A507-FCFA-967B-5C4E-3584ACDD17C3}"/>
              </a:ext>
            </a:extLst>
          </p:cNvPr>
          <p:cNvCxnSpPr>
            <a:cxnSpLocks noChangeShapeType="1"/>
          </p:cNvCxnSpPr>
          <p:nvPr/>
        </p:nvCxnSpPr>
        <p:spPr bwMode="auto">
          <a:xfrm>
            <a:off x="203200" y="1066800"/>
            <a:ext cx="11785600" cy="1588"/>
          </a:xfrm>
          <a:prstGeom prst="line">
            <a:avLst/>
          </a:prstGeom>
          <a:noFill/>
          <a:ln w="25400">
            <a:solidFill>
              <a:schemeClr val="tx1"/>
            </a:solidFill>
            <a:prstDash val="sysDot"/>
            <a:round/>
            <a:headEnd/>
            <a:tailEnd/>
          </a:ln>
          <a:effectLst>
            <a:outerShdw blurRad="57150" dist="38100" dir="5400000" algn="ctr" rotWithShape="0">
              <a:srgbClr val="004548">
                <a:alpha val="48000"/>
              </a:srgbClr>
            </a:outerShdw>
          </a:effectLst>
        </p:spPr>
      </p:cxnSp>
      <p:sp>
        <p:nvSpPr>
          <p:cNvPr id="2" name="Title 1"/>
          <p:cNvSpPr>
            <a:spLocks noGrp="1"/>
          </p:cNvSpPr>
          <p:nvPr>
            <p:ph type="title"/>
          </p:nvPr>
        </p:nvSpPr>
        <p:spPr>
          <a:xfrm>
            <a:off x="609600" y="274638"/>
            <a:ext cx="10972800" cy="563562"/>
          </a:xfrm>
        </p:spPr>
        <p:txBody>
          <a:bodyPr>
            <a:noAutofit/>
          </a:bodyPr>
          <a:lstStyle>
            <a:lvl1pPr>
              <a:defRPr sz="3600">
                <a:solidFill>
                  <a:schemeClr val="bg2">
                    <a:lumMod val="50000"/>
                  </a:schemeClr>
                </a:solidFill>
              </a:defRPr>
            </a:lvl1pPr>
          </a:lstStyle>
          <a:p>
            <a:r>
              <a:rPr lang="en-US"/>
              <a:t>Click to edit Master title style</a:t>
            </a:r>
            <a:endParaRPr lang="en-US" dirty="0"/>
          </a:p>
        </p:txBody>
      </p:sp>
      <p:sp>
        <p:nvSpPr>
          <p:cNvPr id="11" name="Content Placeholder 10"/>
          <p:cNvSpPr>
            <a:spLocks noGrp="1"/>
          </p:cNvSpPr>
          <p:nvPr>
            <p:ph sz="quarter" idx="12"/>
          </p:nvPr>
        </p:nvSpPr>
        <p:spPr>
          <a:xfrm>
            <a:off x="609600" y="1295400"/>
            <a:ext cx="10972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6829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3375"/>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4" name="Date Placeholder 3">
            <a:extLst>
              <a:ext uri="{FF2B5EF4-FFF2-40B4-BE49-F238E27FC236}">
                <a16:creationId xmlns:a16="http://schemas.microsoft.com/office/drawing/2014/main" id="{89BCF71A-9C12-CC7D-219B-00C6E7B4D0EA}"/>
              </a:ext>
            </a:extLst>
          </p:cNvPr>
          <p:cNvSpPr>
            <a:spLocks noGrp="1"/>
          </p:cNvSpPr>
          <p:nvPr>
            <p:ph type="dt" sz="half" idx="10"/>
          </p:nvPr>
        </p:nvSpPr>
        <p:spPr/>
        <p:txBody>
          <a:bodyPr/>
          <a:lstStyle>
            <a:lvl1pPr>
              <a:defRPr/>
            </a:lvl1pPr>
          </a:lstStyle>
          <a:p>
            <a:pPr>
              <a:defRPr/>
            </a:pPr>
            <a:fld id="{7334784B-DE88-4874-9FBF-A8A584541ED4}" type="datetimeFigureOut">
              <a:rPr lang="en-US"/>
              <a:pPr>
                <a:defRPr/>
              </a:pPr>
              <a:t>10/15/2026</a:t>
            </a:fld>
            <a:endParaRPr lang="en-US"/>
          </a:p>
        </p:txBody>
      </p:sp>
      <p:sp>
        <p:nvSpPr>
          <p:cNvPr id="5" name="Footer Placeholder 4">
            <a:extLst>
              <a:ext uri="{FF2B5EF4-FFF2-40B4-BE49-F238E27FC236}">
                <a16:creationId xmlns:a16="http://schemas.microsoft.com/office/drawing/2014/main" id="{2BB8E12D-21EA-8630-1283-A42537A09C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63E48F-44ED-64C1-B9FA-54041872131F}"/>
              </a:ext>
            </a:extLst>
          </p:cNvPr>
          <p:cNvSpPr>
            <a:spLocks noGrp="1"/>
          </p:cNvSpPr>
          <p:nvPr>
            <p:ph type="sldNum" sz="quarter" idx="12"/>
          </p:nvPr>
        </p:nvSpPr>
        <p:spPr/>
        <p:txBody>
          <a:bodyPr/>
          <a:lstStyle>
            <a:lvl1pPr>
              <a:defRPr/>
            </a:lvl1pPr>
          </a:lstStyle>
          <a:p>
            <a:pPr>
              <a:defRPr/>
            </a:pPr>
            <a:fld id="{F3030ED2-6CB9-4B15-90BD-EFE52636E4FF}" type="slidenum">
              <a:rPr lang="en-US"/>
              <a:pPr>
                <a:defRPr/>
              </a:pPr>
              <a:t>‹#›</a:t>
            </a:fld>
            <a:endParaRPr lang="en-US"/>
          </a:p>
        </p:txBody>
      </p:sp>
    </p:spTree>
    <p:extLst>
      <p:ext uri="{BB962C8B-B14F-4D97-AF65-F5344CB8AC3E}">
        <p14:creationId xmlns:p14="http://schemas.microsoft.com/office/powerpoint/2010/main" val="29504991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B20255-C305-27AF-B050-AD155FBE2BC1}"/>
              </a:ext>
            </a:extLst>
          </p:cNvPr>
          <p:cNvSpPr>
            <a:spLocks noGrp="1"/>
          </p:cNvSpPr>
          <p:nvPr>
            <p:ph type="dt" sz="half" idx="10"/>
          </p:nvPr>
        </p:nvSpPr>
        <p:spPr/>
        <p:txBody>
          <a:bodyPr/>
          <a:lstStyle>
            <a:lvl1pPr>
              <a:defRPr/>
            </a:lvl1pPr>
          </a:lstStyle>
          <a:p>
            <a:pPr>
              <a:defRPr/>
            </a:pPr>
            <a:fld id="{6D403597-54C1-417C-81FA-18AA44138035}" type="datetimeFigureOut">
              <a:rPr lang="en-US"/>
              <a:pPr>
                <a:defRPr/>
              </a:pPr>
              <a:t>10/15/2026</a:t>
            </a:fld>
            <a:endParaRPr lang="en-US"/>
          </a:p>
        </p:txBody>
      </p:sp>
      <p:sp>
        <p:nvSpPr>
          <p:cNvPr id="5" name="Footer Placeholder 4">
            <a:extLst>
              <a:ext uri="{FF2B5EF4-FFF2-40B4-BE49-F238E27FC236}">
                <a16:creationId xmlns:a16="http://schemas.microsoft.com/office/drawing/2014/main" id="{7A4C71F7-7835-6EE1-2712-376BD178DC8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91F0E3E-B1B9-B1BE-5BC1-2B3FCA03E157}"/>
              </a:ext>
            </a:extLst>
          </p:cNvPr>
          <p:cNvSpPr>
            <a:spLocks noGrp="1"/>
          </p:cNvSpPr>
          <p:nvPr>
            <p:ph type="sldNum" sz="quarter" idx="12"/>
          </p:nvPr>
        </p:nvSpPr>
        <p:spPr/>
        <p:txBody>
          <a:bodyPr/>
          <a:lstStyle>
            <a:lvl1pPr>
              <a:defRPr/>
            </a:lvl1pPr>
          </a:lstStyle>
          <a:p>
            <a:pPr>
              <a:defRPr/>
            </a:pPr>
            <a:fld id="{5BD2172E-3FF1-4903-B885-B9F7A8F890B9}" type="slidenum">
              <a:rPr lang="en-US"/>
              <a:pPr>
                <a:defRPr/>
              </a:pPr>
              <a:t>‹#›</a:t>
            </a:fld>
            <a:endParaRPr lang="en-US"/>
          </a:p>
        </p:txBody>
      </p:sp>
    </p:spTree>
    <p:extLst>
      <p:ext uri="{BB962C8B-B14F-4D97-AF65-F5344CB8AC3E}">
        <p14:creationId xmlns:p14="http://schemas.microsoft.com/office/powerpoint/2010/main" val="12340699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3375"/>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CAA6E4C-AD86-9777-EF58-A5BFCFCEBC62}"/>
              </a:ext>
            </a:extLst>
          </p:cNvPr>
          <p:cNvSpPr>
            <a:spLocks noGrp="1"/>
          </p:cNvSpPr>
          <p:nvPr>
            <p:ph type="dt" sz="half" idx="10"/>
          </p:nvPr>
        </p:nvSpPr>
        <p:spPr/>
        <p:txBody>
          <a:bodyPr/>
          <a:lstStyle>
            <a:lvl1pPr>
              <a:defRPr/>
            </a:lvl1pPr>
          </a:lstStyle>
          <a:p>
            <a:pPr>
              <a:defRPr/>
            </a:pPr>
            <a:fld id="{8B741517-D09A-4C71-A9A1-C85BAD6BF9BC}" type="datetimeFigureOut">
              <a:rPr lang="en-US"/>
              <a:pPr>
                <a:defRPr/>
              </a:pPr>
              <a:t>10/15/2026</a:t>
            </a:fld>
            <a:endParaRPr lang="en-US"/>
          </a:p>
        </p:txBody>
      </p:sp>
      <p:sp>
        <p:nvSpPr>
          <p:cNvPr id="5" name="Footer Placeholder 4">
            <a:extLst>
              <a:ext uri="{FF2B5EF4-FFF2-40B4-BE49-F238E27FC236}">
                <a16:creationId xmlns:a16="http://schemas.microsoft.com/office/drawing/2014/main" id="{24FFACCA-A043-E452-670A-963311FFC7C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F5E38FF-F42D-AE85-DD36-66DE7ABD35DA}"/>
              </a:ext>
            </a:extLst>
          </p:cNvPr>
          <p:cNvSpPr>
            <a:spLocks noGrp="1"/>
          </p:cNvSpPr>
          <p:nvPr>
            <p:ph type="sldNum" sz="quarter" idx="12"/>
          </p:nvPr>
        </p:nvSpPr>
        <p:spPr/>
        <p:txBody>
          <a:bodyPr/>
          <a:lstStyle>
            <a:lvl1pPr>
              <a:defRPr/>
            </a:lvl1pPr>
          </a:lstStyle>
          <a:p>
            <a:pPr>
              <a:defRPr/>
            </a:pPr>
            <a:fld id="{D7AEFAE0-EC07-40C0-952C-BBE1155AFCB5}" type="slidenum">
              <a:rPr lang="en-US"/>
              <a:pPr>
                <a:defRPr/>
              </a:pPr>
              <a:t>‹#›</a:t>
            </a:fld>
            <a:endParaRPr lang="en-US"/>
          </a:p>
        </p:txBody>
      </p:sp>
    </p:spTree>
    <p:extLst>
      <p:ext uri="{BB962C8B-B14F-4D97-AF65-F5344CB8AC3E}">
        <p14:creationId xmlns:p14="http://schemas.microsoft.com/office/powerpoint/2010/main" val="32454249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3C77DD3-CC91-F813-68DB-C256282EC104}"/>
              </a:ext>
            </a:extLst>
          </p:cNvPr>
          <p:cNvSpPr>
            <a:spLocks noGrp="1"/>
          </p:cNvSpPr>
          <p:nvPr>
            <p:ph type="dt" sz="half" idx="10"/>
          </p:nvPr>
        </p:nvSpPr>
        <p:spPr/>
        <p:txBody>
          <a:bodyPr/>
          <a:lstStyle>
            <a:lvl1pPr>
              <a:defRPr/>
            </a:lvl1pPr>
          </a:lstStyle>
          <a:p>
            <a:pPr>
              <a:defRPr/>
            </a:pPr>
            <a:fld id="{92042A0C-84A5-44E7-AE45-9180092BC571}" type="datetimeFigureOut">
              <a:rPr lang="en-US"/>
              <a:pPr>
                <a:defRPr/>
              </a:pPr>
              <a:t>10/15/2026</a:t>
            </a:fld>
            <a:endParaRPr lang="en-US"/>
          </a:p>
        </p:txBody>
      </p:sp>
      <p:sp>
        <p:nvSpPr>
          <p:cNvPr id="6" name="Footer Placeholder 4">
            <a:extLst>
              <a:ext uri="{FF2B5EF4-FFF2-40B4-BE49-F238E27FC236}">
                <a16:creationId xmlns:a16="http://schemas.microsoft.com/office/drawing/2014/main" id="{37E33F9B-9DB7-E8DF-C806-E237438F5D5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2966D29-7501-0FDD-9AFC-050E5F336710}"/>
              </a:ext>
            </a:extLst>
          </p:cNvPr>
          <p:cNvSpPr>
            <a:spLocks noGrp="1"/>
          </p:cNvSpPr>
          <p:nvPr>
            <p:ph type="sldNum" sz="quarter" idx="12"/>
          </p:nvPr>
        </p:nvSpPr>
        <p:spPr/>
        <p:txBody>
          <a:bodyPr/>
          <a:lstStyle>
            <a:lvl1pPr>
              <a:defRPr/>
            </a:lvl1pPr>
          </a:lstStyle>
          <a:p>
            <a:pPr>
              <a:defRPr/>
            </a:pPr>
            <a:fld id="{CB7F1AC6-B251-45F9-B303-E8863CBBB46E}" type="slidenum">
              <a:rPr lang="en-US"/>
              <a:pPr>
                <a:defRPr/>
              </a:pPr>
              <a:t>‹#›</a:t>
            </a:fld>
            <a:endParaRPr lang="en-US"/>
          </a:p>
        </p:txBody>
      </p:sp>
    </p:spTree>
    <p:extLst>
      <p:ext uri="{BB962C8B-B14F-4D97-AF65-F5344CB8AC3E}">
        <p14:creationId xmlns:p14="http://schemas.microsoft.com/office/powerpoint/2010/main" val="42313267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8796BEB-91F3-B4BE-A6DD-533C3F5775EC}"/>
              </a:ext>
            </a:extLst>
          </p:cNvPr>
          <p:cNvSpPr>
            <a:spLocks noGrp="1"/>
          </p:cNvSpPr>
          <p:nvPr>
            <p:ph type="dt" sz="half" idx="10"/>
          </p:nvPr>
        </p:nvSpPr>
        <p:spPr/>
        <p:txBody>
          <a:bodyPr/>
          <a:lstStyle>
            <a:lvl1pPr>
              <a:defRPr/>
            </a:lvl1pPr>
          </a:lstStyle>
          <a:p>
            <a:pPr>
              <a:defRPr/>
            </a:pPr>
            <a:fld id="{542D15D4-6A11-41C9-B9D2-0C6246A6C603}" type="datetimeFigureOut">
              <a:rPr lang="en-US"/>
              <a:pPr>
                <a:defRPr/>
              </a:pPr>
              <a:t>10/15/2026</a:t>
            </a:fld>
            <a:endParaRPr lang="en-US"/>
          </a:p>
        </p:txBody>
      </p:sp>
      <p:sp>
        <p:nvSpPr>
          <p:cNvPr id="8" name="Footer Placeholder 4">
            <a:extLst>
              <a:ext uri="{FF2B5EF4-FFF2-40B4-BE49-F238E27FC236}">
                <a16:creationId xmlns:a16="http://schemas.microsoft.com/office/drawing/2014/main" id="{4A0C24BD-06F9-C2B0-7708-397F1BF07A9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A647976-0ABA-E1C1-77B5-A3E2F20D05A3}"/>
              </a:ext>
            </a:extLst>
          </p:cNvPr>
          <p:cNvSpPr>
            <a:spLocks noGrp="1"/>
          </p:cNvSpPr>
          <p:nvPr>
            <p:ph type="sldNum" sz="quarter" idx="12"/>
          </p:nvPr>
        </p:nvSpPr>
        <p:spPr/>
        <p:txBody>
          <a:bodyPr/>
          <a:lstStyle>
            <a:lvl1pPr>
              <a:defRPr/>
            </a:lvl1pPr>
          </a:lstStyle>
          <a:p>
            <a:pPr>
              <a:defRPr/>
            </a:pPr>
            <a:fld id="{5E447CE0-0B4E-4C07-841B-DC8901E7E2EA}" type="slidenum">
              <a:rPr lang="en-US"/>
              <a:pPr>
                <a:defRPr/>
              </a:pPr>
              <a:t>‹#›</a:t>
            </a:fld>
            <a:endParaRPr lang="en-US"/>
          </a:p>
        </p:txBody>
      </p:sp>
    </p:spTree>
    <p:extLst>
      <p:ext uri="{BB962C8B-B14F-4D97-AF65-F5344CB8AC3E}">
        <p14:creationId xmlns:p14="http://schemas.microsoft.com/office/powerpoint/2010/main" val="42543558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032F280-12B7-80F8-A8D7-99D0A5A0D273}"/>
              </a:ext>
            </a:extLst>
          </p:cNvPr>
          <p:cNvSpPr>
            <a:spLocks noGrp="1"/>
          </p:cNvSpPr>
          <p:nvPr>
            <p:ph type="dt" sz="half" idx="10"/>
          </p:nvPr>
        </p:nvSpPr>
        <p:spPr/>
        <p:txBody>
          <a:bodyPr/>
          <a:lstStyle>
            <a:lvl1pPr>
              <a:defRPr/>
            </a:lvl1pPr>
          </a:lstStyle>
          <a:p>
            <a:pPr>
              <a:defRPr/>
            </a:pPr>
            <a:fld id="{F87852DE-2040-4601-81AB-D3FE84423713}" type="datetimeFigureOut">
              <a:rPr lang="en-US"/>
              <a:pPr>
                <a:defRPr/>
              </a:pPr>
              <a:t>10/15/2026</a:t>
            </a:fld>
            <a:endParaRPr lang="en-US"/>
          </a:p>
        </p:txBody>
      </p:sp>
      <p:sp>
        <p:nvSpPr>
          <p:cNvPr id="4" name="Footer Placeholder 4">
            <a:extLst>
              <a:ext uri="{FF2B5EF4-FFF2-40B4-BE49-F238E27FC236}">
                <a16:creationId xmlns:a16="http://schemas.microsoft.com/office/drawing/2014/main" id="{EEBC4F60-05CA-2FDB-0FD4-33CA5642994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CCCEEEB-F7A3-04EA-F314-0BBC63627B64}"/>
              </a:ext>
            </a:extLst>
          </p:cNvPr>
          <p:cNvSpPr>
            <a:spLocks noGrp="1"/>
          </p:cNvSpPr>
          <p:nvPr>
            <p:ph type="sldNum" sz="quarter" idx="12"/>
          </p:nvPr>
        </p:nvSpPr>
        <p:spPr/>
        <p:txBody>
          <a:bodyPr/>
          <a:lstStyle>
            <a:lvl1pPr>
              <a:defRPr/>
            </a:lvl1pPr>
          </a:lstStyle>
          <a:p>
            <a:pPr>
              <a:defRPr/>
            </a:pPr>
            <a:fld id="{753D7AEE-80F2-4D73-AB7F-8798D400DF3C}" type="slidenum">
              <a:rPr lang="en-US"/>
              <a:pPr>
                <a:defRPr/>
              </a:pPr>
              <a:t>‹#›</a:t>
            </a:fld>
            <a:endParaRPr lang="en-US"/>
          </a:p>
        </p:txBody>
      </p:sp>
    </p:spTree>
    <p:extLst>
      <p:ext uri="{BB962C8B-B14F-4D97-AF65-F5344CB8AC3E}">
        <p14:creationId xmlns:p14="http://schemas.microsoft.com/office/powerpoint/2010/main" val="25128533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53876E5-007D-25D1-E505-E04FD1C2284D}"/>
              </a:ext>
            </a:extLst>
          </p:cNvPr>
          <p:cNvSpPr>
            <a:spLocks noGrp="1"/>
          </p:cNvSpPr>
          <p:nvPr>
            <p:ph type="dt" sz="half" idx="10"/>
          </p:nvPr>
        </p:nvSpPr>
        <p:spPr/>
        <p:txBody>
          <a:bodyPr/>
          <a:lstStyle>
            <a:lvl1pPr>
              <a:defRPr/>
            </a:lvl1pPr>
          </a:lstStyle>
          <a:p>
            <a:pPr>
              <a:defRPr/>
            </a:pPr>
            <a:fld id="{7295DC8B-95E1-4087-9262-2CDEE73517A5}" type="datetimeFigureOut">
              <a:rPr lang="en-US"/>
              <a:pPr>
                <a:defRPr/>
              </a:pPr>
              <a:t>10/15/2026</a:t>
            </a:fld>
            <a:endParaRPr lang="en-US"/>
          </a:p>
        </p:txBody>
      </p:sp>
      <p:sp>
        <p:nvSpPr>
          <p:cNvPr id="3" name="Footer Placeholder 4">
            <a:extLst>
              <a:ext uri="{FF2B5EF4-FFF2-40B4-BE49-F238E27FC236}">
                <a16:creationId xmlns:a16="http://schemas.microsoft.com/office/drawing/2014/main" id="{0AF34C41-AE9C-B077-242B-1A9BB374C18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C95941D-2A45-9BFE-A1C3-DCC9ED122659}"/>
              </a:ext>
            </a:extLst>
          </p:cNvPr>
          <p:cNvSpPr>
            <a:spLocks noGrp="1"/>
          </p:cNvSpPr>
          <p:nvPr>
            <p:ph type="sldNum" sz="quarter" idx="12"/>
          </p:nvPr>
        </p:nvSpPr>
        <p:spPr/>
        <p:txBody>
          <a:bodyPr/>
          <a:lstStyle>
            <a:lvl1pPr>
              <a:defRPr/>
            </a:lvl1pPr>
          </a:lstStyle>
          <a:p>
            <a:pPr>
              <a:defRPr/>
            </a:pPr>
            <a:fld id="{480493E7-EFCC-44E0-AFDC-12C650DDCE21}" type="slidenum">
              <a:rPr lang="en-US"/>
              <a:pPr>
                <a:defRPr/>
              </a:pPr>
              <a:t>‹#›</a:t>
            </a:fld>
            <a:endParaRPr lang="en-US"/>
          </a:p>
        </p:txBody>
      </p:sp>
    </p:spTree>
    <p:extLst>
      <p:ext uri="{BB962C8B-B14F-4D97-AF65-F5344CB8AC3E}">
        <p14:creationId xmlns:p14="http://schemas.microsoft.com/office/powerpoint/2010/main" val="1856268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18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3">
            <a:extLst>
              <a:ext uri="{FF2B5EF4-FFF2-40B4-BE49-F238E27FC236}">
                <a16:creationId xmlns:a16="http://schemas.microsoft.com/office/drawing/2014/main" id="{2FA5DFE9-9ECB-B792-6DA9-CFD3177C3F9F}"/>
              </a:ext>
            </a:extLst>
          </p:cNvPr>
          <p:cNvSpPr>
            <a:spLocks noGrp="1"/>
          </p:cNvSpPr>
          <p:nvPr>
            <p:ph type="dt" sz="half" idx="10"/>
          </p:nvPr>
        </p:nvSpPr>
        <p:spPr/>
        <p:txBody>
          <a:bodyPr/>
          <a:lstStyle>
            <a:lvl1pPr>
              <a:defRPr/>
            </a:lvl1pPr>
          </a:lstStyle>
          <a:p>
            <a:pPr>
              <a:defRPr/>
            </a:pPr>
            <a:fld id="{4BFD127A-E0B3-4EDE-8342-1C409FF9EA5C}" type="datetimeFigureOut">
              <a:rPr lang="en-US"/>
              <a:pPr>
                <a:defRPr/>
              </a:pPr>
              <a:t>10/15/2026</a:t>
            </a:fld>
            <a:endParaRPr lang="en-US"/>
          </a:p>
        </p:txBody>
      </p:sp>
      <p:sp>
        <p:nvSpPr>
          <p:cNvPr id="6" name="Footer Placeholder 4">
            <a:extLst>
              <a:ext uri="{FF2B5EF4-FFF2-40B4-BE49-F238E27FC236}">
                <a16:creationId xmlns:a16="http://schemas.microsoft.com/office/drawing/2014/main" id="{B06DFFB0-CA07-2548-235E-7D84AB30DEC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5AFDA0-75A4-1FD2-B12B-3DB1E446A86F}"/>
              </a:ext>
            </a:extLst>
          </p:cNvPr>
          <p:cNvSpPr>
            <a:spLocks noGrp="1"/>
          </p:cNvSpPr>
          <p:nvPr>
            <p:ph type="sldNum" sz="quarter" idx="12"/>
          </p:nvPr>
        </p:nvSpPr>
        <p:spPr/>
        <p:txBody>
          <a:bodyPr/>
          <a:lstStyle>
            <a:lvl1pPr>
              <a:defRPr/>
            </a:lvl1pPr>
          </a:lstStyle>
          <a:p>
            <a:pPr>
              <a:defRPr/>
            </a:pPr>
            <a:fld id="{06FFC152-1460-43C7-B67C-4E29A1E4794F}" type="slidenum">
              <a:rPr lang="en-US"/>
              <a:pPr>
                <a:defRPr/>
              </a:pPr>
              <a:t>‹#›</a:t>
            </a:fld>
            <a:endParaRPr lang="en-US"/>
          </a:p>
        </p:txBody>
      </p:sp>
    </p:spTree>
    <p:extLst>
      <p:ext uri="{BB962C8B-B14F-4D97-AF65-F5344CB8AC3E}">
        <p14:creationId xmlns:p14="http://schemas.microsoft.com/office/powerpoint/2010/main" val="12857134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1800"/>
            </a:lvl1pPr>
          </a:lstStyle>
          <a:p>
            <a:r>
              <a:rPr lang="en-US"/>
              <a:t>Click to edit Master title style</a:t>
            </a:r>
          </a:p>
        </p:txBody>
      </p:sp>
      <p:sp>
        <p:nvSpPr>
          <p:cNvPr id="3" name="Picture Placeholder 2"/>
          <p:cNvSpPr>
            <a:spLocks noGrp="1"/>
          </p:cNvSpPr>
          <p:nvPr>
            <p:ph type="pic" idx="1"/>
          </p:nvPr>
        </p:nvSpPr>
        <p:spPr>
          <a:xfrm>
            <a:off x="5183188" y="987429"/>
            <a:ext cx="6172200" cy="4873625"/>
          </a:xfr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3">
            <a:extLst>
              <a:ext uri="{FF2B5EF4-FFF2-40B4-BE49-F238E27FC236}">
                <a16:creationId xmlns:a16="http://schemas.microsoft.com/office/drawing/2014/main" id="{C3B7E90E-4DA3-870A-6EA1-105218CCAEF7}"/>
              </a:ext>
            </a:extLst>
          </p:cNvPr>
          <p:cNvSpPr>
            <a:spLocks noGrp="1"/>
          </p:cNvSpPr>
          <p:nvPr>
            <p:ph type="dt" sz="half" idx="10"/>
          </p:nvPr>
        </p:nvSpPr>
        <p:spPr/>
        <p:txBody>
          <a:bodyPr/>
          <a:lstStyle>
            <a:lvl1pPr>
              <a:defRPr/>
            </a:lvl1pPr>
          </a:lstStyle>
          <a:p>
            <a:pPr>
              <a:defRPr/>
            </a:pPr>
            <a:fld id="{4288846F-8D10-4D6B-A03F-54BD62D19DCD}" type="datetimeFigureOut">
              <a:rPr lang="en-US"/>
              <a:pPr>
                <a:defRPr/>
              </a:pPr>
              <a:t>10/15/2026</a:t>
            </a:fld>
            <a:endParaRPr lang="en-US"/>
          </a:p>
        </p:txBody>
      </p:sp>
      <p:sp>
        <p:nvSpPr>
          <p:cNvPr id="6" name="Footer Placeholder 4">
            <a:extLst>
              <a:ext uri="{FF2B5EF4-FFF2-40B4-BE49-F238E27FC236}">
                <a16:creationId xmlns:a16="http://schemas.microsoft.com/office/drawing/2014/main" id="{3664AF7C-93B0-8357-75E4-635E4244CCD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A04A1D0-0142-B141-A206-3F73613E26CD}"/>
              </a:ext>
            </a:extLst>
          </p:cNvPr>
          <p:cNvSpPr>
            <a:spLocks noGrp="1"/>
          </p:cNvSpPr>
          <p:nvPr>
            <p:ph type="sldNum" sz="quarter" idx="12"/>
          </p:nvPr>
        </p:nvSpPr>
        <p:spPr/>
        <p:txBody>
          <a:bodyPr/>
          <a:lstStyle>
            <a:lvl1pPr>
              <a:defRPr/>
            </a:lvl1pPr>
          </a:lstStyle>
          <a:p>
            <a:pPr>
              <a:defRPr/>
            </a:pPr>
            <a:fld id="{6FA5E832-69E5-4C1C-97C2-7B9A580F8568}" type="slidenum">
              <a:rPr lang="en-US"/>
              <a:pPr>
                <a:defRPr/>
              </a:pPr>
              <a:t>‹#›</a:t>
            </a:fld>
            <a:endParaRPr lang="en-US"/>
          </a:p>
        </p:txBody>
      </p:sp>
    </p:spTree>
    <p:extLst>
      <p:ext uri="{BB962C8B-B14F-4D97-AF65-F5344CB8AC3E}">
        <p14:creationId xmlns:p14="http://schemas.microsoft.com/office/powerpoint/2010/main" val="1991785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8CAF54-B0E2-FEEF-21E8-F0342B85E996}"/>
              </a:ext>
            </a:extLst>
          </p:cNvPr>
          <p:cNvSpPr>
            <a:spLocks noGrp="1"/>
          </p:cNvSpPr>
          <p:nvPr>
            <p:ph type="dt" sz="half" idx="10"/>
          </p:nvPr>
        </p:nvSpPr>
        <p:spPr/>
        <p:txBody>
          <a:bodyPr/>
          <a:lstStyle>
            <a:lvl1pPr>
              <a:defRPr/>
            </a:lvl1pPr>
          </a:lstStyle>
          <a:p>
            <a:pPr>
              <a:defRPr/>
            </a:pPr>
            <a:fld id="{DCFFBD8A-2F75-4381-A151-DE9419DA81BB}" type="datetimeFigureOut">
              <a:rPr lang="en-US"/>
              <a:pPr>
                <a:defRPr/>
              </a:pPr>
              <a:t>10/15/2026</a:t>
            </a:fld>
            <a:endParaRPr lang="en-US"/>
          </a:p>
        </p:txBody>
      </p:sp>
      <p:sp>
        <p:nvSpPr>
          <p:cNvPr id="5" name="Footer Placeholder 4">
            <a:extLst>
              <a:ext uri="{FF2B5EF4-FFF2-40B4-BE49-F238E27FC236}">
                <a16:creationId xmlns:a16="http://schemas.microsoft.com/office/drawing/2014/main" id="{59DFCB02-A879-C074-7C4E-0454C9662CB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2B2EE3C-4982-4A65-5385-24AE0FF01B9C}"/>
              </a:ext>
            </a:extLst>
          </p:cNvPr>
          <p:cNvSpPr>
            <a:spLocks noGrp="1"/>
          </p:cNvSpPr>
          <p:nvPr>
            <p:ph type="sldNum" sz="quarter" idx="12"/>
          </p:nvPr>
        </p:nvSpPr>
        <p:spPr/>
        <p:txBody>
          <a:bodyPr/>
          <a:lstStyle>
            <a:lvl1pPr>
              <a:defRPr/>
            </a:lvl1pPr>
          </a:lstStyle>
          <a:p>
            <a:pPr>
              <a:defRPr/>
            </a:pPr>
            <a:fld id="{AF81C03D-D36E-4F23-9216-FA3646968F96}" type="slidenum">
              <a:rPr lang="en-US"/>
              <a:pPr>
                <a:defRPr/>
              </a:pPr>
              <a:t>‹#›</a:t>
            </a:fld>
            <a:endParaRPr lang="en-US"/>
          </a:p>
        </p:txBody>
      </p:sp>
    </p:spTree>
    <p:extLst>
      <p:ext uri="{BB962C8B-B14F-4D97-AF65-F5344CB8AC3E}">
        <p14:creationId xmlns:p14="http://schemas.microsoft.com/office/powerpoint/2010/main" val="9552874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1C4DFD-694B-4B63-1056-39C81AF0DC97}"/>
              </a:ext>
            </a:extLst>
          </p:cNvPr>
          <p:cNvSpPr>
            <a:spLocks noGrp="1"/>
          </p:cNvSpPr>
          <p:nvPr>
            <p:ph type="dt" sz="half" idx="10"/>
          </p:nvPr>
        </p:nvSpPr>
        <p:spPr/>
        <p:txBody>
          <a:bodyPr/>
          <a:lstStyle>
            <a:lvl1pPr>
              <a:defRPr/>
            </a:lvl1pPr>
          </a:lstStyle>
          <a:p>
            <a:pPr>
              <a:defRPr/>
            </a:pPr>
            <a:fld id="{2FC039A4-4905-479A-A376-C162DA5AFEC3}" type="datetimeFigureOut">
              <a:rPr lang="en-US"/>
              <a:pPr>
                <a:defRPr/>
              </a:pPr>
              <a:t>10/15/2026</a:t>
            </a:fld>
            <a:endParaRPr lang="en-US"/>
          </a:p>
        </p:txBody>
      </p:sp>
      <p:sp>
        <p:nvSpPr>
          <p:cNvPr id="5" name="Footer Placeholder 4">
            <a:extLst>
              <a:ext uri="{FF2B5EF4-FFF2-40B4-BE49-F238E27FC236}">
                <a16:creationId xmlns:a16="http://schemas.microsoft.com/office/drawing/2014/main" id="{FB2DA2A9-D625-411F-63B9-EAACCFA622B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1D33C49-B1E7-69CD-1645-CB00171F110C}"/>
              </a:ext>
            </a:extLst>
          </p:cNvPr>
          <p:cNvSpPr>
            <a:spLocks noGrp="1"/>
          </p:cNvSpPr>
          <p:nvPr>
            <p:ph type="sldNum" sz="quarter" idx="12"/>
          </p:nvPr>
        </p:nvSpPr>
        <p:spPr/>
        <p:txBody>
          <a:bodyPr/>
          <a:lstStyle>
            <a:lvl1pPr>
              <a:defRPr/>
            </a:lvl1pPr>
          </a:lstStyle>
          <a:p>
            <a:pPr>
              <a:defRPr/>
            </a:pPr>
            <a:fld id="{B4A93F8F-03ED-40E9-A745-0F16D945D9E5}" type="slidenum">
              <a:rPr lang="en-US"/>
              <a:pPr>
                <a:defRPr/>
              </a:pPr>
              <a:t>‹#›</a:t>
            </a:fld>
            <a:endParaRPr lang="en-US"/>
          </a:p>
        </p:txBody>
      </p:sp>
    </p:spTree>
    <p:extLst>
      <p:ext uri="{BB962C8B-B14F-4D97-AF65-F5344CB8AC3E}">
        <p14:creationId xmlns:p14="http://schemas.microsoft.com/office/powerpoint/2010/main" val="3141225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2" name="image2.png">
            <a:extLst>
              <a:ext uri="{FF2B5EF4-FFF2-40B4-BE49-F238E27FC236}">
                <a16:creationId xmlns:a16="http://schemas.microsoft.com/office/drawing/2014/main" id="{07070FA9-E498-90D6-EE26-05A0168FD32F}"/>
              </a:ext>
            </a:extLst>
          </p:cNvPr>
          <p:cNvPicPr preferRelativeResize="0">
            <a:picLocks noChangeArrowheads="1"/>
          </p:cNvPicPr>
          <p:nvPr userDrawn="1"/>
        </p:nvPicPr>
        <p:blipFill>
          <a:blip r:embed="rId2">
            <a:extLst>
              <a:ext uri="{28A0092B-C50C-407E-A947-70E740481C1C}">
                <a14:useLocalDpi xmlns:a14="http://schemas.microsoft.com/office/drawing/2010/main" val="0"/>
              </a:ext>
            </a:extLst>
          </a:blip>
          <a:srcRect t="86929"/>
          <a:stretch>
            <a:fillRect/>
          </a:stretch>
        </p:blipFill>
        <p:spPr bwMode="auto">
          <a:xfrm>
            <a:off x="0" y="1057275"/>
            <a:ext cx="12192000" cy="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cxnSp>
        <p:nvCxnSpPr>
          <p:cNvPr id="4" name="Straight Connector 7">
            <a:extLst>
              <a:ext uri="{FF2B5EF4-FFF2-40B4-BE49-F238E27FC236}">
                <a16:creationId xmlns:a16="http://schemas.microsoft.com/office/drawing/2014/main" id="{14E9B73B-0017-36DB-55EA-B22330B38D6D}"/>
              </a:ext>
            </a:extLst>
          </p:cNvPr>
          <p:cNvCxnSpPr>
            <a:cxnSpLocks noChangeShapeType="1"/>
          </p:cNvCxnSpPr>
          <p:nvPr userDrawn="1"/>
        </p:nvCxnSpPr>
        <p:spPr bwMode="auto">
          <a:xfrm>
            <a:off x="0" y="1057275"/>
            <a:ext cx="12253913" cy="0"/>
          </a:xfrm>
          <a:prstGeom prst="line">
            <a:avLst/>
          </a:prstGeom>
          <a:noFill/>
          <a:ln w="34925" algn="ctr">
            <a:solidFill>
              <a:srgbClr val="6076B4"/>
            </a:solidFill>
            <a:round/>
            <a:headEnd/>
            <a:tailEnd/>
          </a:ln>
          <a:extLst>
            <a:ext uri="{909E8E84-426E-40DD-AFC4-6F175D3DCCD1}">
              <a14:hiddenFill xmlns:a14="http://schemas.microsoft.com/office/drawing/2010/main">
                <a:noFill/>
              </a14:hiddenFill>
            </a:ext>
          </a:extLst>
        </p:spPr>
      </p:cxnSp>
      <p:pic>
        <p:nvPicPr>
          <p:cNvPr id="5" name="image1.png">
            <a:extLst>
              <a:ext uri="{FF2B5EF4-FFF2-40B4-BE49-F238E27FC236}">
                <a16:creationId xmlns:a16="http://schemas.microsoft.com/office/drawing/2014/main" id="{397B4D5F-FDE8-D86C-2415-DCF5DA5B2CA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834188"/>
            <a:ext cx="12192000" cy="4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 name="Shape 29">
            <a:extLst>
              <a:ext uri="{FF2B5EF4-FFF2-40B4-BE49-F238E27FC236}">
                <a16:creationId xmlns:a16="http://schemas.microsoft.com/office/drawing/2014/main" id="{90909BB3-0023-5191-086D-8AA6FCE5A723}"/>
              </a:ext>
            </a:extLst>
          </p:cNvPr>
          <p:cNvSpPr>
            <a:spLocks noChangeShapeType="1"/>
          </p:cNvSpPr>
          <p:nvPr userDrawn="1"/>
        </p:nvSpPr>
        <p:spPr bwMode="auto">
          <a:xfrm>
            <a:off x="-12700" y="6813550"/>
            <a:ext cx="12199938" cy="0"/>
          </a:xfrm>
          <a:prstGeom prst="line">
            <a:avLst/>
          </a:prstGeom>
          <a:noFill/>
          <a:ln w="28575">
            <a:solidFill>
              <a:srgbClr val="57649B"/>
            </a:solidFill>
            <a:miter lim="800000"/>
            <a:headEnd/>
            <a:tailEnd/>
          </a:ln>
          <a:extLst>
            <a:ext uri="{909E8E84-426E-40DD-AFC4-6F175D3DCCD1}">
              <a14:hiddenFill xmlns:a14="http://schemas.microsoft.com/office/drawing/2010/main">
                <a:noFill/>
              </a14:hiddenFill>
            </a:ext>
          </a:extLst>
        </p:spPr>
        <p:txBody>
          <a:bodyPr lIns="25717" tIns="25717" rIns="25717" bIns="25717"/>
          <a:lstStyle/>
          <a:p>
            <a:endParaRPr lang="en-US"/>
          </a:p>
        </p:txBody>
      </p:sp>
      <p:sp>
        <p:nvSpPr>
          <p:cNvPr id="32" name="Shape 32"/>
          <p:cNvSpPr>
            <a:spLocks noGrp="1"/>
          </p:cNvSpPr>
          <p:nvPr>
            <p:ph type="title"/>
          </p:nvPr>
        </p:nvSpPr>
        <p:spPr>
          <a:xfrm>
            <a:off x="272919" y="190502"/>
            <a:ext cx="11734800" cy="838198"/>
          </a:xfrm>
          <a:prstGeom prst="rect">
            <a:avLst/>
          </a:prstGeom>
        </p:spPr>
        <p:txBody>
          <a:bodyPr anchor="b">
            <a:noAutofit/>
          </a:bodyPr>
          <a:lstStyle>
            <a:lvl1pPr>
              <a:defRPr sz="1800">
                <a:solidFill>
                  <a:schemeClr val="tx1"/>
                </a:solidFill>
                <a:latin typeface="Arial"/>
                <a:ea typeface="Arial"/>
                <a:cs typeface="Arial"/>
                <a:sym typeface="Arial"/>
              </a:defRPr>
            </a:lvl1pPr>
          </a:lstStyle>
          <a:p>
            <a:r>
              <a:rPr lang="en-US" noProof="0" dirty="0"/>
              <a:t>Click to edit Master title style</a:t>
            </a:r>
          </a:p>
        </p:txBody>
      </p:sp>
      <p:sp>
        <p:nvSpPr>
          <p:cNvPr id="3" name="Content Placeholder 2"/>
          <p:cNvSpPr>
            <a:spLocks noGrp="1"/>
          </p:cNvSpPr>
          <p:nvPr>
            <p:ph sz="quarter" idx="10"/>
          </p:nvPr>
        </p:nvSpPr>
        <p:spPr>
          <a:xfrm>
            <a:off x="272919" y="1447800"/>
            <a:ext cx="11652383" cy="4845050"/>
          </a:xfrm>
          <a:prstGeom prst="rect">
            <a:avLst/>
          </a:prstGeom>
        </p:spPr>
        <p:txBody>
          <a:bodyPr/>
          <a:lstStyle>
            <a:lvl1pPr marL="97727" indent="-97727">
              <a:lnSpc>
                <a:spcPct val="100000"/>
              </a:lnSpc>
              <a:spcBef>
                <a:spcPts val="675"/>
              </a:spcBef>
              <a:buClr>
                <a:schemeClr val="bg1">
                  <a:lumMod val="65000"/>
                </a:schemeClr>
              </a:buClr>
              <a:buSzPct val="90000"/>
              <a:defRPr sz="1125"/>
            </a:lvl1pPr>
            <a:lvl2pPr marL="257175" indent="-128588">
              <a:lnSpc>
                <a:spcPct val="100000"/>
              </a:lnSpc>
              <a:spcBef>
                <a:spcPts val="675"/>
              </a:spcBef>
              <a:buClr>
                <a:schemeClr val="bg1">
                  <a:lumMod val="65000"/>
                </a:schemeClr>
              </a:buClr>
              <a:buSzPct val="90000"/>
              <a:buFont typeface="Arial" panose="020B0604020202020204" pitchFamily="34" charset="0"/>
              <a:buChar char="–"/>
              <a:defRPr sz="1013"/>
            </a:lvl2pPr>
            <a:lvl3pPr marL="354902" indent="-97727">
              <a:lnSpc>
                <a:spcPct val="100000"/>
              </a:lnSpc>
              <a:spcBef>
                <a:spcPts val="675"/>
              </a:spcBef>
              <a:buClr>
                <a:schemeClr val="bg1">
                  <a:lumMod val="65000"/>
                </a:schemeClr>
              </a:buClr>
              <a:buSzPct val="90000"/>
              <a:defRPr sz="900"/>
            </a:lvl3pPr>
            <a:lvl4pPr marL="483489" indent="-97727">
              <a:lnSpc>
                <a:spcPct val="100000"/>
              </a:lnSpc>
              <a:spcBef>
                <a:spcPts val="675"/>
              </a:spcBef>
              <a:buClr>
                <a:schemeClr val="bg1">
                  <a:lumMod val="65000"/>
                </a:schemeClr>
              </a:buClr>
              <a:buSzPct val="90000"/>
              <a:buFont typeface="Arial" panose="020B0604020202020204" pitchFamily="34" charset="0"/>
              <a:buChar char="–"/>
              <a:defRPr sz="788"/>
            </a:lvl4pPr>
            <a:lvl5pPr marL="545211" indent="-92583">
              <a:lnSpc>
                <a:spcPct val="100000"/>
              </a:lnSpc>
              <a:spcBef>
                <a:spcPts val="675"/>
              </a:spcBef>
              <a:buClr>
                <a:schemeClr val="bg1">
                  <a:lumMod val="65000"/>
                </a:schemeClr>
              </a:buClr>
              <a:buSzPct val="90000"/>
              <a:defRPr sz="788"/>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463463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19CBFD4E-1B4B-9AAC-1408-D172B16D2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0288" y="3662363"/>
            <a:ext cx="60801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a:extLst>
              <a:ext uri="{FF2B5EF4-FFF2-40B4-BE49-F238E27FC236}">
                <a16:creationId xmlns:a16="http://schemas.microsoft.com/office/drawing/2014/main" id="{62605550-D1FD-A3AB-A55D-7E13C1D06DB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102350" y="3662363"/>
            <a:ext cx="608806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8DFDCC6E-6BC3-14C0-5486-33092959EB65}"/>
              </a:ext>
            </a:extLst>
          </p:cNvPr>
          <p:cNvSpPr/>
          <p:nvPr/>
        </p:nvSpPr>
        <p:spPr>
          <a:xfrm>
            <a:off x="0"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srgbClr val="FFFFFF"/>
              </a:solidFill>
            </a:endParaRPr>
          </a:p>
        </p:txBody>
      </p:sp>
      <p:cxnSp>
        <p:nvCxnSpPr>
          <p:cNvPr id="5" name="Straight Connector 4">
            <a:extLst>
              <a:ext uri="{FF2B5EF4-FFF2-40B4-BE49-F238E27FC236}">
                <a16:creationId xmlns:a16="http://schemas.microsoft.com/office/drawing/2014/main" id="{A026462B-9657-DF78-935D-26EDD2606DAE}"/>
              </a:ext>
            </a:extLst>
          </p:cNvPr>
          <p:cNvCxnSpPr/>
          <p:nvPr/>
        </p:nvCxnSpPr>
        <p:spPr bwMode="auto">
          <a:xfrm>
            <a:off x="-14288" y="1620838"/>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6" name="Straight Connector 5">
            <a:extLst>
              <a:ext uri="{FF2B5EF4-FFF2-40B4-BE49-F238E27FC236}">
                <a16:creationId xmlns:a16="http://schemas.microsoft.com/office/drawing/2014/main" id="{6A140EB3-4D70-DFE8-883B-67EF016F3156}"/>
              </a:ext>
            </a:extLst>
          </p:cNvPr>
          <p:cNvCxnSpPr/>
          <p:nvPr/>
        </p:nvCxnSpPr>
        <p:spPr bwMode="auto">
          <a:xfrm>
            <a:off x="-14288" y="3662363"/>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7" name="Rectangle 6">
            <a:extLst>
              <a:ext uri="{FF2B5EF4-FFF2-40B4-BE49-F238E27FC236}">
                <a16:creationId xmlns:a16="http://schemas.microsoft.com/office/drawing/2014/main" id="{158E1DEE-536D-9418-EBBF-3E7C8C12E832}"/>
              </a:ext>
            </a:extLst>
          </p:cNvPr>
          <p:cNvSpPr/>
          <p:nvPr userDrawn="1"/>
        </p:nvSpPr>
        <p:spPr>
          <a:xfrm>
            <a:off x="0"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srgbClr val="FFFFFF"/>
              </a:solidFill>
            </a:endParaRPr>
          </a:p>
        </p:txBody>
      </p:sp>
      <p:cxnSp>
        <p:nvCxnSpPr>
          <p:cNvPr id="8" name="Straight Connector 7">
            <a:extLst>
              <a:ext uri="{FF2B5EF4-FFF2-40B4-BE49-F238E27FC236}">
                <a16:creationId xmlns:a16="http://schemas.microsoft.com/office/drawing/2014/main" id="{F0D06F37-0351-4060-BF65-79CB2F998835}"/>
              </a:ext>
            </a:extLst>
          </p:cNvPr>
          <p:cNvCxnSpPr/>
          <p:nvPr userDrawn="1"/>
        </p:nvCxnSpPr>
        <p:spPr bwMode="auto">
          <a:xfrm>
            <a:off x="-14288" y="1620838"/>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9" name="Straight Connector 8">
            <a:extLst>
              <a:ext uri="{FF2B5EF4-FFF2-40B4-BE49-F238E27FC236}">
                <a16:creationId xmlns:a16="http://schemas.microsoft.com/office/drawing/2014/main" id="{A792DCCB-C1FE-F52B-B51F-6477C959D86E}"/>
              </a:ext>
            </a:extLst>
          </p:cNvPr>
          <p:cNvCxnSpPr/>
          <p:nvPr userDrawn="1"/>
        </p:nvCxnSpPr>
        <p:spPr bwMode="auto">
          <a:xfrm>
            <a:off x="-14288" y="3662363"/>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5">
            <a:extLst>
              <a:ext uri="{FF2B5EF4-FFF2-40B4-BE49-F238E27FC236}">
                <a16:creationId xmlns:a16="http://schemas.microsoft.com/office/drawing/2014/main" id="{16F6B939-A52E-86ED-32C2-0601EA2381C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982200" y="328613"/>
            <a:ext cx="173990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2"/>
            <a:ext cx="5181600" cy="1120775"/>
          </a:xfrm>
        </p:spPr>
        <p:txBody>
          <a:bodyPr/>
          <a:lstStyle>
            <a:lvl1pPr marL="0" indent="0">
              <a:lnSpc>
                <a:spcPct val="100000"/>
              </a:lnSpc>
              <a:buFont typeface="Wingdings" pitchFamily="2" charset="2"/>
              <a:buNone/>
              <a:defRPr sz="1500" b="1">
                <a:solidFill>
                  <a:schemeClr val="bg2"/>
                </a:solidFill>
              </a:defRPr>
            </a:lvl1pPr>
          </a:lstStyle>
          <a:p>
            <a:r>
              <a:rPr lang="en-US"/>
              <a:t>Click to edit Master subtitle style</a:t>
            </a:r>
            <a:endParaRPr lang="en-US" dirty="0"/>
          </a:p>
        </p:txBody>
      </p:sp>
      <p:sp>
        <p:nvSpPr>
          <p:cNvPr id="13" name="Rectangle 55"/>
          <p:cNvSpPr>
            <a:spLocks noGrp="1" noChangeArrowheads="1"/>
          </p:cNvSpPr>
          <p:nvPr>
            <p:ph type="ctrTitle"/>
          </p:nvPr>
        </p:nvSpPr>
        <p:spPr bwMode="invGray">
          <a:xfrm>
            <a:off x="609600" y="1600200"/>
            <a:ext cx="11264901" cy="2057400"/>
          </a:xfrm>
          <a:prstGeom prst="rect">
            <a:avLst/>
          </a:prstGeom>
        </p:spPr>
        <p:txBody>
          <a:bodyPr/>
          <a:lstStyle>
            <a:lvl1pPr>
              <a:defRPr sz="3000">
                <a:solidFill>
                  <a:srgbClr val="455560"/>
                </a:solidFill>
              </a:defRPr>
            </a:lvl1pPr>
          </a:lstStyle>
          <a:p>
            <a:r>
              <a:rPr lang="en-US"/>
              <a:t>Click to edit Master title style</a:t>
            </a:r>
            <a:endParaRPr lang="en-US" dirty="0"/>
          </a:p>
        </p:txBody>
      </p:sp>
    </p:spTree>
    <p:extLst>
      <p:ext uri="{BB962C8B-B14F-4D97-AF65-F5344CB8AC3E}">
        <p14:creationId xmlns:p14="http://schemas.microsoft.com/office/powerpoint/2010/main" val="6305010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9"/>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7"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919390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8341E810-B668-4904-4007-6FB61E7A905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4538" y="5345113"/>
            <a:ext cx="3827462"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CB16D78-0336-44F3-E679-507845270E64}"/>
              </a:ext>
            </a:extLst>
          </p:cNvPr>
          <p:cNvSpPr/>
          <p:nvPr userDrawn="1"/>
        </p:nvSpPr>
        <p:spPr>
          <a:xfrm>
            <a:off x="0" y="6589713"/>
            <a:ext cx="12192000" cy="268287"/>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srgbClr val="FFFFFF"/>
              </a:solidFill>
            </a:endParaRPr>
          </a:p>
        </p:txBody>
      </p:sp>
      <p:cxnSp>
        <p:nvCxnSpPr>
          <p:cNvPr id="4" name="Straight Connector 3">
            <a:extLst>
              <a:ext uri="{FF2B5EF4-FFF2-40B4-BE49-F238E27FC236}">
                <a16:creationId xmlns:a16="http://schemas.microsoft.com/office/drawing/2014/main" id="{DEF7FC3C-E993-FD44-501A-FD6453C07A51}"/>
              </a:ext>
            </a:extLst>
          </p:cNvPr>
          <p:cNvCxnSpPr/>
          <p:nvPr userDrawn="1"/>
        </p:nvCxnSpPr>
        <p:spPr>
          <a:xfrm>
            <a:off x="0"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p:nvPr>
        </p:nvSpPr>
        <p:spPr>
          <a:xfrm>
            <a:off x="514352" y="330201"/>
            <a:ext cx="11244149" cy="5250792"/>
          </a:xfrm>
          <a:prstGeom prst="rect">
            <a:avLst/>
          </a:prstGeom>
        </p:spPr>
        <p:txBody>
          <a:bodyPr anchorCtr="1"/>
          <a:lstStyle>
            <a:lvl1pPr algn="ctr">
              <a:defRPr sz="3000" b="1" cap="none">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9315104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29"/>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9" cy="4678738"/>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3" y="1510730"/>
            <a:ext cx="5229571" cy="4679462"/>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630632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3" y="1510730"/>
            <a:ext cx="5229571" cy="4665746"/>
          </a:xfrm>
          <a:prstGeom prst="rect">
            <a:avLst/>
          </a:prstGeom>
        </p:spPr>
        <p:txBody>
          <a:bodyPr/>
          <a:lstStyle>
            <a:lvl1pPr>
              <a:defRPr sz="2100"/>
            </a:lvl1pPr>
            <a:lvl2pPr>
              <a:defRPr sz="1800"/>
            </a:lvl2pPr>
            <a:lvl3pPr>
              <a:defRPr sz="1650"/>
            </a:lvl3pPr>
            <a:lvl4pPr>
              <a:defRPr sz="1500"/>
            </a:lvl4pPr>
            <a:lvl5pPr>
              <a:defRPr sz="1350"/>
            </a:lvl5pPr>
            <a:lvl6pPr>
              <a:defRPr sz="1350"/>
            </a:lvl6pPr>
            <a:lvl7pPr>
              <a:defRPr sz="1350"/>
            </a:lvl7pPr>
            <a:lvl8pPr>
              <a:defRPr sz="1350"/>
            </a:lvl8pPr>
            <a:lvl9pPr>
              <a:defRPr sz="1350"/>
            </a:lvl9pPr>
          </a:lstStyle>
          <a:p>
            <a:pPr lvl="0"/>
            <a:r>
              <a:rPr lang="en-US"/>
              <a:t>Edit Master text styles</a:t>
            </a:r>
          </a:p>
        </p:txBody>
      </p:sp>
      <p:sp>
        <p:nvSpPr>
          <p:cNvPr id="10" name="Title 1"/>
          <p:cNvSpPr>
            <a:spLocks noGrp="1"/>
          </p:cNvSpPr>
          <p:nvPr>
            <p:ph type="title"/>
          </p:nvPr>
        </p:nvSpPr>
        <p:spPr>
          <a:xfrm>
            <a:off x="609759" y="238129"/>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9" cy="4678738"/>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072815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1" y="238129"/>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393640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9347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4DAE10AD-8B76-275A-26EA-C2641F73B9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4538" y="3357563"/>
            <a:ext cx="3827462"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a:extLst>
              <a:ext uri="{FF2B5EF4-FFF2-40B4-BE49-F238E27FC236}">
                <a16:creationId xmlns:a16="http://schemas.microsoft.com/office/drawing/2014/main" id="{767F8479-B086-8539-15E3-F68B95FD6B74}"/>
              </a:ext>
            </a:extLst>
          </p:cNvPr>
          <p:cNvCxnSpPr/>
          <p:nvPr userDrawn="1"/>
        </p:nvCxnSpPr>
        <p:spPr bwMode="auto">
          <a:xfrm>
            <a:off x="-23813" y="4605338"/>
            <a:ext cx="12215813"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5" name="Picture 3" descr="CCO_HIV_RGB.jpg">
            <a:extLst>
              <a:ext uri="{FF2B5EF4-FFF2-40B4-BE49-F238E27FC236}">
                <a16:creationId xmlns:a16="http://schemas.microsoft.com/office/drawing/2014/main" id="{570723B5-8A24-DD49-88CA-0A4A3D4156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3475"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9"/>
          <p:cNvSpPr>
            <a:spLocks noGrp="1"/>
          </p:cNvSpPr>
          <p:nvPr>
            <p:ph sz="quarter" idx="11"/>
          </p:nvPr>
        </p:nvSpPr>
        <p:spPr>
          <a:xfrm>
            <a:off x="514351" y="4856676"/>
            <a:ext cx="11283951" cy="1155939"/>
          </a:xfrm>
          <a:prstGeom prst="rect">
            <a:avLst/>
          </a:prstGeom>
        </p:spPr>
        <p:txBody>
          <a:bodyPr/>
          <a:lstStyle>
            <a:lvl1pPr>
              <a:buFontTx/>
              <a:buNone/>
              <a:defRPr sz="1800" b="1">
                <a:solidFill>
                  <a:srgbClr val="F15D22"/>
                </a:solidFill>
              </a:defRPr>
            </a:lvl1pPr>
            <a:lvl2pPr>
              <a:buFontTx/>
              <a:buNone/>
              <a:defRPr sz="1800"/>
            </a:lvl2pPr>
            <a:lvl3pPr>
              <a:buFontTx/>
              <a:buNone/>
              <a:defRPr sz="1800"/>
            </a:lvl3pPr>
            <a:lvl4pPr>
              <a:buFontTx/>
              <a:buNone/>
              <a:defRPr sz="1800"/>
            </a:lvl4pPr>
            <a:lvl5pPr>
              <a:buFontTx/>
              <a:buNone/>
              <a:defRPr sz="1800"/>
            </a:lvl5pPr>
          </a:lstStyle>
          <a:p>
            <a:pPr lvl="0"/>
            <a:r>
              <a:rPr lang="en-US" dirty="0"/>
              <a:t>Edit Master text styles</a:t>
            </a:r>
          </a:p>
        </p:txBody>
      </p:sp>
      <p:sp>
        <p:nvSpPr>
          <p:cNvPr id="2" name="Title 1"/>
          <p:cNvSpPr>
            <a:spLocks noGrp="1"/>
          </p:cNvSpPr>
          <p:nvPr>
            <p:ph type="title"/>
          </p:nvPr>
        </p:nvSpPr>
        <p:spPr>
          <a:xfrm>
            <a:off x="514484" y="239717"/>
            <a:ext cx="11244016" cy="1674813"/>
          </a:xfrm>
          <a:prstGeom prst="rect">
            <a:avLst/>
          </a:prstGeom>
        </p:spPr>
        <p:txBody>
          <a:bodyPr/>
          <a:lstStyle>
            <a:lvl1pPr algn="ctr">
              <a:defRPr sz="2925">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9"/>
            <a:ext cx="10872444" cy="2605717"/>
          </a:xfrm>
          <a:prstGeom prst="rect">
            <a:avLst/>
          </a:prstGeom>
        </p:spPr>
        <p:txBody>
          <a:bodyPr/>
          <a:lstStyle>
            <a:lvl1pPr marL="0" indent="0">
              <a:buFontTx/>
              <a:buNone/>
              <a:defRPr sz="15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spTree>
    <p:extLst>
      <p:ext uri="{BB962C8B-B14F-4D97-AF65-F5344CB8AC3E}">
        <p14:creationId xmlns:p14="http://schemas.microsoft.com/office/powerpoint/2010/main" val="26852400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7CFF3B-5495-8DE2-DFCA-8C494F43947E}"/>
              </a:ext>
            </a:extLst>
          </p:cNvPr>
          <p:cNvSpPr>
            <a:spLocks noGrp="1"/>
          </p:cNvSpPr>
          <p:nvPr>
            <p:ph type="dt" sz="half" idx="10"/>
          </p:nvPr>
        </p:nvSpPr>
        <p:spPr/>
        <p:txBody>
          <a:bodyPr/>
          <a:lstStyle>
            <a:lvl1pPr>
              <a:defRPr/>
            </a:lvl1pPr>
          </a:lstStyle>
          <a:p>
            <a:pPr>
              <a:defRPr/>
            </a:pPr>
            <a:fld id="{16499910-8211-4107-BFFB-1614D7384C17}" type="datetimeFigureOut">
              <a:rPr lang="en-US"/>
              <a:pPr>
                <a:defRPr/>
              </a:pPr>
              <a:t>10/15/2026</a:t>
            </a:fld>
            <a:endParaRPr lang="en-US"/>
          </a:p>
        </p:txBody>
      </p:sp>
      <p:sp>
        <p:nvSpPr>
          <p:cNvPr id="5" name="Footer Placeholder 4">
            <a:extLst>
              <a:ext uri="{FF2B5EF4-FFF2-40B4-BE49-F238E27FC236}">
                <a16:creationId xmlns:a16="http://schemas.microsoft.com/office/drawing/2014/main" id="{3BAAACC8-61F3-1A56-38F2-6D55EFF8BB0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67161FF-10DB-0DB6-0D0C-286DB959D6F2}"/>
              </a:ext>
            </a:extLst>
          </p:cNvPr>
          <p:cNvSpPr>
            <a:spLocks noGrp="1"/>
          </p:cNvSpPr>
          <p:nvPr>
            <p:ph type="sldNum" sz="quarter" idx="12"/>
          </p:nvPr>
        </p:nvSpPr>
        <p:spPr/>
        <p:txBody>
          <a:bodyPr/>
          <a:lstStyle>
            <a:lvl1pPr>
              <a:defRPr/>
            </a:lvl1pPr>
          </a:lstStyle>
          <a:p>
            <a:pPr>
              <a:defRPr/>
            </a:pPr>
            <a:fld id="{49376870-EE91-4EB9-AC0D-3AD15C007F61}" type="slidenum">
              <a:rPr lang="en-US"/>
              <a:pPr>
                <a:defRPr/>
              </a:pPr>
              <a:t>‹#›</a:t>
            </a:fld>
            <a:endParaRPr lang="en-US"/>
          </a:p>
        </p:txBody>
      </p:sp>
    </p:spTree>
    <p:extLst>
      <p:ext uri="{BB962C8B-B14F-4D97-AF65-F5344CB8AC3E}">
        <p14:creationId xmlns:p14="http://schemas.microsoft.com/office/powerpoint/2010/main" val="18262279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670C4-9F9D-39DB-F43A-193C7F927BB2}"/>
              </a:ext>
            </a:extLst>
          </p:cNvPr>
          <p:cNvSpPr>
            <a:spLocks noGrp="1"/>
          </p:cNvSpPr>
          <p:nvPr>
            <p:ph type="dt" sz="half" idx="10"/>
          </p:nvPr>
        </p:nvSpPr>
        <p:spPr/>
        <p:txBody>
          <a:bodyPr/>
          <a:lstStyle>
            <a:lvl1pPr>
              <a:defRPr/>
            </a:lvl1pPr>
          </a:lstStyle>
          <a:p>
            <a:pPr>
              <a:defRPr/>
            </a:pPr>
            <a:fld id="{AE1D40AA-302C-4B42-B489-59C6A7467BC2}" type="datetimeFigureOut">
              <a:rPr lang="en-US"/>
              <a:pPr>
                <a:defRPr/>
              </a:pPr>
              <a:t>10/15/2026</a:t>
            </a:fld>
            <a:endParaRPr lang="en-US"/>
          </a:p>
        </p:txBody>
      </p:sp>
      <p:sp>
        <p:nvSpPr>
          <p:cNvPr id="5" name="Footer Placeholder 4">
            <a:extLst>
              <a:ext uri="{FF2B5EF4-FFF2-40B4-BE49-F238E27FC236}">
                <a16:creationId xmlns:a16="http://schemas.microsoft.com/office/drawing/2014/main" id="{C33CBB4D-33E7-C9B6-6C58-A4E113A9ED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6C4C4BE-33F9-E22F-C4A9-4371BD89B031}"/>
              </a:ext>
            </a:extLst>
          </p:cNvPr>
          <p:cNvSpPr>
            <a:spLocks noGrp="1"/>
          </p:cNvSpPr>
          <p:nvPr>
            <p:ph type="sldNum" sz="quarter" idx="12"/>
          </p:nvPr>
        </p:nvSpPr>
        <p:spPr/>
        <p:txBody>
          <a:bodyPr/>
          <a:lstStyle>
            <a:lvl1pPr>
              <a:defRPr/>
            </a:lvl1pPr>
          </a:lstStyle>
          <a:p>
            <a:pPr>
              <a:defRPr/>
            </a:pPr>
            <a:fld id="{E5E8901C-71DB-4CCD-9468-CFAC65D31031}" type="slidenum">
              <a:rPr lang="en-US"/>
              <a:pPr>
                <a:defRPr/>
              </a:pPr>
              <a:t>‹#›</a:t>
            </a:fld>
            <a:endParaRPr lang="en-US"/>
          </a:p>
        </p:txBody>
      </p:sp>
    </p:spTree>
    <p:extLst>
      <p:ext uri="{BB962C8B-B14F-4D97-AF65-F5344CB8AC3E}">
        <p14:creationId xmlns:p14="http://schemas.microsoft.com/office/powerpoint/2010/main" val="20982592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BD1C98-EF30-DA5C-3824-28BCE66C464C}"/>
              </a:ext>
            </a:extLst>
          </p:cNvPr>
          <p:cNvSpPr>
            <a:spLocks noGrp="1"/>
          </p:cNvSpPr>
          <p:nvPr>
            <p:ph type="dt" sz="half" idx="10"/>
          </p:nvPr>
        </p:nvSpPr>
        <p:spPr/>
        <p:txBody>
          <a:bodyPr/>
          <a:lstStyle>
            <a:lvl1pPr>
              <a:defRPr/>
            </a:lvl1pPr>
          </a:lstStyle>
          <a:p>
            <a:pPr>
              <a:defRPr/>
            </a:pPr>
            <a:fld id="{5726E866-E113-4BEE-8FF9-1FCECDFA8062}" type="datetimeFigureOut">
              <a:rPr lang="en-US"/>
              <a:pPr>
                <a:defRPr/>
              </a:pPr>
              <a:t>10/15/2026</a:t>
            </a:fld>
            <a:endParaRPr lang="en-US"/>
          </a:p>
        </p:txBody>
      </p:sp>
      <p:sp>
        <p:nvSpPr>
          <p:cNvPr id="5" name="Footer Placeholder 4">
            <a:extLst>
              <a:ext uri="{FF2B5EF4-FFF2-40B4-BE49-F238E27FC236}">
                <a16:creationId xmlns:a16="http://schemas.microsoft.com/office/drawing/2014/main" id="{838562AF-851C-4D5B-0652-139137F04B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C2F09D0-5231-8B96-300A-3C44C1BAD98F}"/>
              </a:ext>
            </a:extLst>
          </p:cNvPr>
          <p:cNvSpPr>
            <a:spLocks noGrp="1"/>
          </p:cNvSpPr>
          <p:nvPr>
            <p:ph type="sldNum" sz="quarter" idx="12"/>
          </p:nvPr>
        </p:nvSpPr>
        <p:spPr/>
        <p:txBody>
          <a:bodyPr/>
          <a:lstStyle>
            <a:lvl1pPr>
              <a:defRPr/>
            </a:lvl1pPr>
          </a:lstStyle>
          <a:p>
            <a:pPr>
              <a:defRPr/>
            </a:pPr>
            <a:fld id="{9DACAEC2-9DA6-4ABD-98DD-A47E7DD5659C}" type="slidenum">
              <a:rPr lang="en-US"/>
              <a:pPr>
                <a:defRPr/>
              </a:pPr>
              <a:t>‹#›</a:t>
            </a:fld>
            <a:endParaRPr lang="en-US"/>
          </a:p>
        </p:txBody>
      </p:sp>
    </p:spTree>
    <p:extLst>
      <p:ext uri="{BB962C8B-B14F-4D97-AF65-F5344CB8AC3E}">
        <p14:creationId xmlns:p14="http://schemas.microsoft.com/office/powerpoint/2010/main" val="42228607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CE3DF5A-ED47-D212-2A58-9E1903277BF4}"/>
              </a:ext>
            </a:extLst>
          </p:cNvPr>
          <p:cNvSpPr>
            <a:spLocks noGrp="1"/>
          </p:cNvSpPr>
          <p:nvPr>
            <p:ph type="dt" sz="half" idx="10"/>
          </p:nvPr>
        </p:nvSpPr>
        <p:spPr/>
        <p:txBody>
          <a:bodyPr/>
          <a:lstStyle>
            <a:lvl1pPr>
              <a:defRPr/>
            </a:lvl1pPr>
          </a:lstStyle>
          <a:p>
            <a:pPr>
              <a:defRPr/>
            </a:pPr>
            <a:fld id="{42AF4B7C-C30D-45A5-8395-6927D985B5E1}" type="datetimeFigureOut">
              <a:rPr lang="en-US"/>
              <a:pPr>
                <a:defRPr/>
              </a:pPr>
              <a:t>10/15/2026</a:t>
            </a:fld>
            <a:endParaRPr lang="en-US"/>
          </a:p>
        </p:txBody>
      </p:sp>
      <p:sp>
        <p:nvSpPr>
          <p:cNvPr id="6" name="Footer Placeholder 4">
            <a:extLst>
              <a:ext uri="{FF2B5EF4-FFF2-40B4-BE49-F238E27FC236}">
                <a16:creationId xmlns:a16="http://schemas.microsoft.com/office/drawing/2014/main" id="{EAA1FB27-D9A5-D534-B828-6DC5EE25E6D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620647E-B0D1-2E15-8E85-67E5D089452A}"/>
              </a:ext>
            </a:extLst>
          </p:cNvPr>
          <p:cNvSpPr>
            <a:spLocks noGrp="1"/>
          </p:cNvSpPr>
          <p:nvPr>
            <p:ph type="sldNum" sz="quarter" idx="12"/>
          </p:nvPr>
        </p:nvSpPr>
        <p:spPr/>
        <p:txBody>
          <a:bodyPr/>
          <a:lstStyle>
            <a:lvl1pPr>
              <a:defRPr/>
            </a:lvl1pPr>
          </a:lstStyle>
          <a:p>
            <a:pPr>
              <a:defRPr/>
            </a:pPr>
            <a:fld id="{03939592-04C1-4BD8-8A80-63E0AE2DBE93}" type="slidenum">
              <a:rPr lang="en-US"/>
              <a:pPr>
                <a:defRPr/>
              </a:pPr>
              <a:t>‹#›</a:t>
            </a:fld>
            <a:endParaRPr lang="en-US"/>
          </a:p>
        </p:txBody>
      </p:sp>
    </p:spTree>
    <p:extLst>
      <p:ext uri="{BB962C8B-B14F-4D97-AF65-F5344CB8AC3E}">
        <p14:creationId xmlns:p14="http://schemas.microsoft.com/office/powerpoint/2010/main" val="17856877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0E40E7A-73F7-891A-35F6-E8EE7626A018}"/>
              </a:ext>
            </a:extLst>
          </p:cNvPr>
          <p:cNvSpPr>
            <a:spLocks noGrp="1"/>
          </p:cNvSpPr>
          <p:nvPr>
            <p:ph type="dt" sz="half" idx="10"/>
          </p:nvPr>
        </p:nvSpPr>
        <p:spPr/>
        <p:txBody>
          <a:bodyPr/>
          <a:lstStyle>
            <a:lvl1pPr>
              <a:defRPr/>
            </a:lvl1pPr>
          </a:lstStyle>
          <a:p>
            <a:pPr>
              <a:defRPr/>
            </a:pPr>
            <a:fld id="{D32AE065-CD58-47A3-ABAA-E8586AF872E4}" type="datetimeFigureOut">
              <a:rPr lang="en-US"/>
              <a:pPr>
                <a:defRPr/>
              </a:pPr>
              <a:t>10/15/2026</a:t>
            </a:fld>
            <a:endParaRPr lang="en-US"/>
          </a:p>
        </p:txBody>
      </p:sp>
      <p:sp>
        <p:nvSpPr>
          <p:cNvPr id="8" name="Footer Placeholder 4">
            <a:extLst>
              <a:ext uri="{FF2B5EF4-FFF2-40B4-BE49-F238E27FC236}">
                <a16:creationId xmlns:a16="http://schemas.microsoft.com/office/drawing/2014/main" id="{C1A95E5F-72C0-CCC5-FC7B-DDFA756C8EB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A19059B-84F6-BE36-065A-A4FF17EE32D6}"/>
              </a:ext>
            </a:extLst>
          </p:cNvPr>
          <p:cNvSpPr>
            <a:spLocks noGrp="1"/>
          </p:cNvSpPr>
          <p:nvPr>
            <p:ph type="sldNum" sz="quarter" idx="12"/>
          </p:nvPr>
        </p:nvSpPr>
        <p:spPr/>
        <p:txBody>
          <a:bodyPr/>
          <a:lstStyle>
            <a:lvl1pPr>
              <a:defRPr/>
            </a:lvl1pPr>
          </a:lstStyle>
          <a:p>
            <a:pPr>
              <a:defRPr/>
            </a:pPr>
            <a:fld id="{60605473-BD0B-4620-9A41-D89D0F924EB3}" type="slidenum">
              <a:rPr lang="en-US"/>
              <a:pPr>
                <a:defRPr/>
              </a:pPr>
              <a:t>‹#›</a:t>
            </a:fld>
            <a:endParaRPr lang="en-US"/>
          </a:p>
        </p:txBody>
      </p:sp>
    </p:spTree>
    <p:extLst>
      <p:ext uri="{BB962C8B-B14F-4D97-AF65-F5344CB8AC3E}">
        <p14:creationId xmlns:p14="http://schemas.microsoft.com/office/powerpoint/2010/main" val="12100510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68A13167-CBCE-7093-075D-C7241F65F74B}"/>
              </a:ext>
            </a:extLst>
          </p:cNvPr>
          <p:cNvSpPr>
            <a:spLocks noGrp="1"/>
          </p:cNvSpPr>
          <p:nvPr>
            <p:ph type="dt" sz="half" idx="10"/>
          </p:nvPr>
        </p:nvSpPr>
        <p:spPr/>
        <p:txBody>
          <a:bodyPr/>
          <a:lstStyle>
            <a:lvl1pPr>
              <a:defRPr/>
            </a:lvl1pPr>
          </a:lstStyle>
          <a:p>
            <a:pPr>
              <a:defRPr/>
            </a:pPr>
            <a:fld id="{CEC3C0B0-2D6D-4768-8200-1571275A1D61}" type="datetimeFigureOut">
              <a:rPr lang="en-US"/>
              <a:pPr>
                <a:defRPr/>
              </a:pPr>
              <a:t>10/15/2026</a:t>
            </a:fld>
            <a:endParaRPr lang="en-US"/>
          </a:p>
        </p:txBody>
      </p:sp>
      <p:sp>
        <p:nvSpPr>
          <p:cNvPr id="4" name="Footer Placeholder 4">
            <a:extLst>
              <a:ext uri="{FF2B5EF4-FFF2-40B4-BE49-F238E27FC236}">
                <a16:creationId xmlns:a16="http://schemas.microsoft.com/office/drawing/2014/main" id="{920C5EAD-0284-36C0-E0D7-D361B6E2094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AA6191B-0AA8-EC39-5C07-5CB2AC22F378}"/>
              </a:ext>
            </a:extLst>
          </p:cNvPr>
          <p:cNvSpPr>
            <a:spLocks noGrp="1"/>
          </p:cNvSpPr>
          <p:nvPr>
            <p:ph type="sldNum" sz="quarter" idx="12"/>
          </p:nvPr>
        </p:nvSpPr>
        <p:spPr/>
        <p:txBody>
          <a:bodyPr/>
          <a:lstStyle>
            <a:lvl1pPr>
              <a:defRPr/>
            </a:lvl1pPr>
          </a:lstStyle>
          <a:p>
            <a:pPr>
              <a:defRPr/>
            </a:pPr>
            <a:fld id="{31279BE5-9091-4FE2-8D7A-CC10E72564AB}" type="slidenum">
              <a:rPr lang="en-US"/>
              <a:pPr>
                <a:defRPr/>
              </a:pPr>
              <a:t>‹#›</a:t>
            </a:fld>
            <a:endParaRPr lang="en-US"/>
          </a:p>
        </p:txBody>
      </p:sp>
    </p:spTree>
    <p:extLst>
      <p:ext uri="{BB962C8B-B14F-4D97-AF65-F5344CB8AC3E}">
        <p14:creationId xmlns:p14="http://schemas.microsoft.com/office/powerpoint/2010/main" val="9976033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4A0706B-EB3C-A75D-7112-3DA2C7C2D5BC}"/>
              </a:ext>
            </a:extLst>
          </p:cNvPr>
          <p:cNvSpPr>
            <a:spLocks noGrp="1"/>
          </p:cNvSpPr>
          <p:nvPr>
            <p:ph type="dt" sz="half" idx="10"/>
          </p:nvPr>
        </p:nvSpPr>
        <p:spPr/>
        <p:txBody>
          <a:bodyPr/>
          <a:lstStyle>
            <a:lvl1pPr>
              <a:defRPr/>
            </a:lvl1pPr>
          </a:lstStyle>
          <a:p>
            <a:pPr>
              <a:defRPr/>
            </a:pPr>
            <a:fld id="{860A985A-A4E1-47C3-9059-65AC48D4D5C0}" type="datetimeFigureOut">
              <a:rPr lang="en-US"/>
              <a:pPr>
                <a:defRPr/>
              </a:pPr>
              <a:t>10/15/2026</a:t>
            </a:fld>
            <a:endParaRPr lang="en-US"/>
          </a:p>
        </p:txBody>
      </p:sp>
      <p:sp>
        <p:nvSpPr>
          <p:cNvPr id="3" name="Footer Placeholder 4">
            <a:extLst>
              <a:ext uri="{FF2B5EF4-FFF2-40B4-BE49-F238E27FC236}">
                <a16:creationId xmlns:a16="http://schemas.microsoft.com/office/drawing/2014/main" id="{A1C5D562-C998-3857-CED2-879AFDE7CEB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6F1D37D-BC06-2A77-2052-E88069C9FDB8}"/>
              </a:ext>
            </a:extLst>
          </p:cNvPr>
          <p:cNvSpPr>
            <a:spLocks noGrp="1"/>
          </p:cNvSpPr>
          <p:nvPr>
            <p:ph type="sldNum" sz="quarter" idx="12"/>
          </p:nvPr>
        </p:nvSpPr>
        <p:spPr/>
        <p:txBody>
          <a:bodyPr/>
          <a:lstStyle>
            <a:lvl1pPr>
              <a:defRPr/>
            </a:lvl1pPr>
          </a:lstStyle>
          <a:p>
            <a:pPr>
              <a:defRPr/>
            </a:pPr>
            <a:fld id="{997F3FC4-C62E-401E-BCCC-B33B9924F341}" type="slidenum">
              <a:rPr lang="en-US"/>
              <a:pPr>
                <a:defRPr/>
              </a:pPr>
              <a:t>‹#›</a:t>
            </a:fld>
            <a:endParaRPr lang="en-US"/>
          </a:p>
        </p:txBody>
      </p:sp>
    </p:spTree>
    <p:extLst>
      <p:ext uri="{BB962C8B-B14F-4D97-AF65-F5344CB8AC3E}">
        <p14:creationId xmlns:p14="http://schemas.microsoft.com/office/powerpoint/2010/main" val="8582458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F343E83-54C1-4BF5-9E9D-284E3D58FD40}"/>
              </a:ext>
            </a:extLst>
          </p:cNvPr>
          <p:cNvSpPr>
            <a:spLocks noGrp="1"/>
          </p:cNvSpPr>
          <p:nvPr>
            <p:ph type="dt" sz="half" idx="10"/>
          </p:nvPr>
        </p:nvSpPr>
        <p:spPr/>
        <p:txBody>
          <a:bodyPr/>
          <a:lstStyle>
            <a:lvl1pPr>
              <a:defRPr/>
            </a:lvl1pPr>
          </a:lstStyle>
          <a:p>
            <a:pPr>
              <a:defRPr/>
            </a:pPr>
            <a:fld id="{D1571889-3BAF-4528-A845-909FD21A1356}" type="datetimeFigureOut">
              <a:rPr lang="en-US"/>
              <a:pPr>
                <a:defRPr/>
              </a:pPr>
              <a:t>10/15/2026</a:t>
            </a:fld>
            <a:endParaRPr lang="en-US"/>
          </a:p>
        </p:txBody>
      </p:sp>
      <p:sp>
        <p:nvSpPr>
          <p:cNvPr id="6" name="Footer Placeholder 4">
            <a:extLst>
              <a:ext uri="{FF2B5EF4-FFF2-40B4-BE49-F238E27FC236}">
                <a16:creationId xmlns:a16="http://schemas.microsoft.com/office/drawing/2014/main" id="{D7CC6A8F-D7C8-3F6D-1731-E364BEDF24E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1F153D1-DCEB-0D5B-1AA9-B2E35AB13AD3}"/>
              </a:ext>
            </a:extLst>
          </p:cNvPr>
          <p:cNvSpPr>
            <a:spLocks noGrp="1"/>
          </p:cNvSpPr>
          <p:nvPr>
            <p:ph type="sldNum" sz="quarter" idx="12"/>
          </p:nvPr>
        </p:nvSpPr>
        <p:spPr/>
        <p:txBody>
          <a:bodyPr/>
          <a:lstStyle>
            <a:lvl1pPr>
              <a:defRPr/>
            </a:lvl1pPr>
          </a:lstStyle>
          <a:p>
            <a:pPr>
              <a:defRPr/>
            </a:pPr>
            <a:fld id="{CFF2DA45-8732-4469-A28A-44D9F79005E3}" type="slidenum">
              <a:rPr lang="en-US"/>
              <a:pPr>
                <a:defRPr/>
              </a:pPr>
              <a:t>‹#›</a:t>
            </a:fld>
            <a:endParaRPr lang="en-US"/>
          </a:p>
        </p:txBody>
      </p:sp>
    </p:spTree>
    <p:extLst>
      <p:ext uri="{BB962C8B-B14F-4D97-AF65-F5344CB8AC3E}">
        <p14:creationId xmlns:p14="http://schemas.microsoft.com/office/powerpoint/2010/main" val="34871225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99B5CFFB-A906-44CB-C019-9D162A448FB6}"/>
              </a:ext>
            </a:extLst>
          </p:cNvPr>
          <p:cNvSpPr>
            <a:spLocks noGrp="1"/>
          </p:cNvSpPr>
          <p:nvPr>
            <p:ph type="dt" sz="half" idx="10"/>
          </p:nvPr>
        </p:nvSpPr>
        <p:spPr/>
        <p:txBody>
          <a:bodyPr/>
          <a:lstStyle>
            <a:lvl1pPr>
              <a:defRPr/>
            </a:lvl1pPr>
          </a:lstStyle>
          <a:p>
            <a:pPr>
              <a:defRPr/>
            </a:pPr>
            <a:fld id="{E7ED40AB-9127-404F-A3A9-66CAF6606177}" type="datetimeFigureOut">
              <a:rPr lang="en-US"/>
              <a:pPr>
                <a:defRPr/>
              </a:pPr>
              <a:t>10/15/2026</a:t>
            </a:fld>
            <a:endParaRPr lang="en-US"/>
          </a:p>
        </p:txBody>
      </p:sp>
      <p:sp>
        <p:nvSpPr>
          <p:cNvPr id="6" name="Footer Placeholder 4">
            <a:extLst>
              <a:ext uri="{FF2B5EF4-FFF2-40B4-BE49-F238E27FC236}">
                <a16:creationId xmlns:a16="http://schemas.microsoft.com/office/drawing/2014/main" id="{E5C87918-5EB4-7DD3-3277-E8DEDF0770F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2A14720-1B50-FF82-37E1-1504140EA7E3}"/>
              </a:ext>
            </a:extLst>
          </p:cNvPr>
          <p:cNvSpPr>
            <a:spLocks noGrp="1"/>
          </p:cNvSpPr>
          <p:nvPr>
            <p:ph type="sldNum" sz="quarter" idx="12"/>
          </p:nvPr>
        </p:nvSpPr>
        <p:spPr/>
        <p:txBody>
          <a:bodyPr/>
          <a:lstStyle>
            <a:lvl1pPr>
              <a:defRPr/>
            </a:lvl1pPr>
          </a:lstStyle>
          <a:p>
            <a:pPr>
              <a:defRPr/>
            </a:pPr>
            <a:fld id="{EC771901-CE12-47B4-8E38-457B858D21CF}" type="slidenum">
              <a:rPr lang="en-US"/>
              <a:pPr>
                <a:defRPr/>
              </a:pPr>
              <a:t>‹#›</a:t>
            </a:fld>
            <a:endParaRPr lang="en-US"/>
          </a:p>
        </p:txBody>
      </p:sp>
    </p:spTree>
    <p:extLst>
      <p:ext uri="{BB962C8B-B14F-4D97-AF65-F5344CB8AC3E}">
        <p14:creationId xmlns:p14="http://schemas.microsoft.com/office/powerpoint/2010/main" val="38111065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E3180-303F-E084-0B0D-4D3CB85D4640}"/>
              </a:ext>
            </a:extLst>
          </p:cNvPr>
          <p:cNvSpPr>
            <a:spLocks noGrp="1"/>
          </p:cNvSpPr>
          <p:nvPr>
            <p:ph type="dt" sz="half" idx="10"/>
          </p:nvPr>
        </p:nvSpPr>
        <p:spPr/>
        <p:txBody>
          <a:bodyPr/>
          <a:lstStyle>
            <a:lvl1pPr>
              <a:defRPr/>
            </a:lvl1pPr>
          </a:lstStyle>
          <a:p>
            <a:pPr>
              <a:defRPr/>
            </a:pPr>
            <a:fld id="{3A9C3A34-71FD-44A9-AA03-9937236A2E03}" type="datetimeFigureOut">
              <a:rPr lang="en-US"/>
              <a:pPr>
                <a:defRPr/>
              </a:pPr>
              <a:t>10/15/2026</a:t>
            </a:fld>
            <a:endParaRPr lang="en-US"/>
          </a:p>
        </p:txBody>
      </p:sp>
      <p:sp>
        <p:nvSpPr>
          <p:cNvPr id="5" name="Footer Placeholder 4">
            <a:extLst>
              <a:ext uri="{FF2B5EF4-FFF2-40B4-BE49-F238E27FC236}">
                <a16:creationId xmlns:a16="http://schemas.microsoft.com/office/drawing/2014/main" id="{A772946D-CDBD-C4D6-4989-DA434A2155D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6EA73ED-E3AE-D0FA-4D90-B8857D45701C}"/>
              </a:ext>
            </a:extLst>
          </p:cNvPr>
          <p:cNvSpPr>
            <a:spLocks noGrp="1"/>
          </p:cNvSpPr>
          <p:nvPr>
            <p:ph type="sldNum" sz="quarter" idx="12"/>
          </p:nvPr>
        </p:nvSpPr>
        <p:spPr/>
        <p:txBody>
          <a:bodyPr/>
          <a:lstStyle>
            <a:lvl1pPr>
              <a:defRPr/>
            </a:lvl1pPr>
          </a:lstStyle>
          <a:p>
            <a:pPr>
              <a:defRPr/>
            </a:pPr>
            <a:fld id="{814C392C-2E50-48D1-A5DC-D7C15A3FF6AD}" type="slidenum">
              <a:rPr lang="en-US"/>
              <a:pPr>
                <a:defRPr/>
              </a:pPr>
              <a:t>‹#›</a:t>
            </a:fld>
            <a:endParaRPr lang="en-US"/>
          </a:p>
        </p:txBody>
      </p:sp>
    </p:spTree>
    <p:extLst>
      <p:ext uri="{BB962C8B-B14F-4D97-AF65-F5344CB8AC3E}">
        <p14:creationId xmlns:p14="http://schemas.microsoft.com/office/powerpoint/2010/main" val="1118379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12CC9-3C33-AE56-1108-2C62182D86BA}"/>
              </a:ext>
            </a:extLst>
          </p:cNvPr>
          <p:cNvSpPr>
            <a:spLocks noGrp="1"/>
          </p:cNvSpPr>
          <p:nvPr>
            <p:ph type="dt" sz="half" idx="10"/>
          </p:nvPr>
        </p:nvSpPr>
        <p:spPr/>
        <p:txBody>
          <a:bodyPr/>
          <a:lstStyle>
            <a:lvl1pPr>
              <a:defRPr/>
            </a:lvl1pPr>
          </a:lstStyle>
          <a:p>
            <a:pPr>
              <a:defRPr/>
            </a:pPr>
            <a:fld id="{8108C6BC-8ABC-438A-9464-1018F6880637}" type="datetimeFigureOut">
              <a:rPr lang="en-US"/>
              <a:pPr>
                <a:defRPr/>
              </a:pPr>
              <a:t>10/15/2026</a:t>
            </a:fld>
            <a:endParaRPr lang="en-US"/>
          </a:p>
        </p:txBody>
      </p:sp>
      <p:sp>
        <p:nvSpPr>
          <p:cNvPr id="5" name="Footer Placeholder 4">
            <a:extLst>
              <a:ext uri="{FF2B5EF4-FFF2-40B4-BE49-F238E27FC236}">
                <a16:creationId xmlns:a16="http://schemas.microsoft.com/office/drawing/2014/main" id="{6A0F6050-4A10-9567-1299-AE0EDBF8D68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46AC9D9-B9AF-29E6-9161-88DB9C0A568A}"/>
              </a:ext>
            </a:extLst>
          </p:cNvPr>
          <p:cNvSpPr>
            <a:spLocks noGrp="1"/>
          </p:cNvSpPr>
          <p:nvPr>
            <p:ph type="sldNum" sz="quarter" idx="12"/>
          </p:nvPr>
        </p:nvSpPr>
        <p:spPr/>
        <p:txBody>
          <a:bodyPr/>
          <a:lstStyle>
            <a:lvl1pPr>
              <a:defRPr/>
            </a:lvl1pPr>
          </a:lstStyle>
          <a:p>
            <a:pPr>
              <a:defRPr/>
            </a:pPr>
            <a:fld id="{5531F2BF-5EB1-498E-988E-D0B4A19CFE93}" type="slidenum">
              <a:rPr lang="en-US"/>
              <a:pPr>
                <a:defRPr/>
              </a:pPr>
              <a:t>‹#›</a:t>
            </a:fld>
            <a:endParaRPr lang="en-US"/>
          </a:p>
        </p:txBody>
      </p:sp>
    </p:spTree>
    <p:extLst>
      <p:ext uri="{BB962C8B-B14F-4D97-AF65-F5344CB8AC3E}">
        <p14:creationId xmlns:p14="http://schemas.microsoft.com/office/powerpoint/2010/main" val="8133755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861E81-8039-7206-B791-AC5434C47708}"/>
              </a:ext>
            </a:extLst>
          </p:cNvPr>
          <p:cNvSpPr/>
          <p:nvPr userDrawn="1"/>
        </p:nvSpPr>
        <p:spPr>
          <a:xfrm>
            <a:off x="0" y="-15875"/>
            <a:ext cx="12192000" cy="462915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1" dirty="0">
              <a:solidFill>
                <a:srgbClr val="FFFFFF"/>
              </a:solidFill>
            </a:endParaRPr>
          </a:p>
        </p:txBody>
      </p:sp>
      <p:pic>
        <p:nvPicPr>
          <p:cNvPr id="3" name="Picture 2">
            <a:extLst>
              <a:ext uri="{FF2B5EF4-FFF2-40B4-BE49-F238E27FC236}">
                <a16:creationId xmlns:a16="http://schemas.microsoft.com/office/drawing/2014/main" id="{CEB9E165-E0F2-C2C0-4C1F-0BB99A3AD07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4538" y="3357563"/>
            <a:ext cx="3827462"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CCO_HIV_RGB.jpg">
            <a:extLst>
              <a:ext uri="{FF2B5EF4-FFF2-40B4-BE49-F238E27FC236}">
                <a16:creationId xmlns:a16="http://schemas.microsoft.com/office/drawing/2014/main" id="{99F343C7-248F-4969-369A-1FAD4DBDDFB9}"/>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E1FF0A9F-488F-0DA6-810B-FB4E9821A045}"/>
              </a:ext>
            </a:extLst>
          </p:cNvPr>
          <p:cNvCxnSpPr/>
          <p:nvPr userDrawn="1"/>
        </p:nvCxnSpPr>
        <p:spPr bwMode="auto">
          <a:xfrm>
            <a:off x="-22225" y="4605338"/>
            <a:ext cx="12214225"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20" name="Rectangle 55"/>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20232747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321827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E9FF17-F9A8-BF83-8203-40AE508EB74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4538" y="5345113"/>
            <a:ext cx="3827462"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8288A86D-B7A8-A709-B5C4-964473393330}"/>
              </a:ext>
            </a:extLst>
          </p:cNvPr>
          <p:cNvSpPr/>
          <p:nvPr userDrawn="1"/>
        </p:nvSpPr>
        <p:spPr>
          <a:xfrm>
            <a:off x="0" y="6589713"/>
            <a:ext cx="12192000" cy="268287"/>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b="1" dirty="0">
              <a:solidFill>
                <a:srgbClr val="FFFFFF"/>
              </a:solidFill>
            </a:endParaRPr>
          </a:p>
        </p:txBody>
      </p:sp>
      <p:cxnSp>
        <p:nvCxnSpPr>
          <p:cNvPr id="4" name="Straight Connector 3">
            <a:extLst>
              <a:ext uri="{FF2B5EF4-FFF2-40B4-BE49-F238E27FC236}">
                <a16:creationId xmlns:a16="http://schemas.microsoft.com/office/drawing/2014/main" id="{6A821B40-C0E1-0D8F-6D84-CA7611F57DF9}"/>
              </a:ext>
            </a:extLst>
          </p:cNvPr>
          <p:cNvCxnSpPr/>
          <p:nvPr userDrawn="1"/>
        </p:nvCxnSpPr>
        <p:spPr>
          <a:xfrm>
            <a:off x="0"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72212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573496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75060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8652474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525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8756DB93-050D-5825-BC6D-E7B536579E7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4538" y="3357563"/>
            <a:ext cx="3827462"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a:extLst>
              <a:ext uri="{FF2B5EF4-FFF2-40B4-BE49-F238E27FC236}">
                <a16:creationId xmlns:a16="http://schemas.microsoft.com/office/drawing/2014/main" id="{CD6CEF00-228F-09DD-EDCF-6C87EC0A84E2}"/>
              </a:ext>
            </a:extLst>
          </p:cNvPr>
          <p:cNvCxnSpPr/>
          <p:nvPr userDrawn="1"/>
        </p:nvCxnSpPr>
        <p:spPr bwMode="auto">
          <a:xfrm>
            <a:off x="-22225" y="4605338"/>
            <a:ext cx="12214225"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5" name="Picture 3" descr="CCO_HIV_RGB.jpg">
            <a:extLst>
              <a:ext uri="{FF2B5EF4-FFF2-40B4-BE49-F238E27FC236}">
                <a16:creationId xmlns:a16="http://schemas.microsoft.com/office/drawing/2014/main" id="{3307DDE4-5425-490B-69A6-742FB0308D69}"/>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spTree>
    <p:extLst>
      <p:ext uri="{BB962C8B-B14F-4D97-AF65-F5344CB8AC3E}">
        <p14:creationId xmlns:p14="http://schemas.microsoft.com/office/powerpoint/2010/main" val="23632232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71A36F2-F29E-9881-495D-3CF290F55CD2}"/>
              </a:ext>
            </a:extLst>
          </p:cNvPr>
          <p:cNvSpPr>
            <a:spLocks noGrp="1" noChangeArrowheads="1"/>
          </p:cNvSpPr>
          <p:nvPr>
            <p:ph type="dt" sz="half" idx="10"/>
          </p:nvPr>
        </p:nvSpPr>
        <p:spPr>
          <a:xfrm>
            <a:off x="0" y="0"/>
            <a:ext cx="0" cy="0"/>
          </a:xfrm>
        </p:spPr>
        <p:txBody>
          <a:bodyPr/>
          <a:lstStyle>
            <a:lvl1pPr>
              <a:defRPr sz="1800" b="1"/>
            </a:lvl1pPr>
          </a:lstStyle>
          <a:p>
            <a:pPr>
              <a:defRPr/>
            </a:pPr>
            <a:endParaRPr lang="en-US"/>
          </a:p>
        </p:txBody>
      </p:sp>
      <p:sp>
        <p:nvSpPr>
          <p:cNvPr id="5" name="Rectangle 5">
            <a:extLst>
              <a:ext uri="{FF2B5EF4-FFF2-40B4-BE49-F238E27FC236}">
                <a16:creationId xmlns:a16="http://schemas.microsoft.com/office/drawing/2014/main" id="{EDADEC94-E79B-3271-3BB6-BB118ABE691B}"/>
              </a:ext>
            </a:extLst>
          </p:cNvPr>
          <p:cNvSpPr>
            <a:spLocks noGrp="1" noChangeArrowheads="1"/>
          </p:cNvSpPr>
          <p:nvPr>
            <p:ph type="ftr" sz="quarter" idx="11"/>
          </p:nvPr>
        </p:nvSpPr>
        <p:spPr>
          <a:xfrm>
            <a:off x="0" y="0"/>
            <a:ext cx="0" cy="0"/>
          </a:xfrm>
        </p:spPr>
        <p:txBody>
          <a:bodyPr/>
          <a:lstStyle>
            <a:lvl1pPr>
              <a:defRPr sz="1800" b="1"/>
            </a:lvl1pPr>
          </a:lstStyle>
          <a:p>
            <a:pPr>
              <a:defRPr/>
            </a:pPr>
            <a:endParaRPr lang="en-US"/>
          </a:p>
        </p:txBody>
      </p:sp>
      <p:sp>
        <p:nvSpPr>
          <p:cNvPr id="6" name="Rectangle 6">
            <a:extLst>
              <a:ext uri="{FF2B5EF4-FFF2-40B4-BE49-F238E27FC236}">
                <a16:creationId xmlns:a16="http://schemas.microsoft.com/office/drawing/2014/main" id="{2ED8FB8D-6E2C-93BD-2F63-8C06A821C4AD}"/>
              </a:ext>
            </a:extLst>
          </p:cNvPr>
          <p:cNvSpPr>
            <a:spLocks noGrp="1" noChangeArrowheads="1"/>
          </p:cNvSpPr>
          <p:nvPr>
            <p:ph type="sldNum" sz="quarter" idx="12"/>
          </p:nvPr>
        </p:nvSpPr>
        <p:spPr>
          <a:xfrm>
            <a:off x="0" y="0"/>
            <a:ext cx="0" cy="0"/>
          </a:xfrm>
        </p:spPr>
        <p:txBody>
          <a:bodyPr/>
          <a:lstStyle>
            <a:lvl1pPr>
              <a:defRPr sz="1800" b="1"/>
            </a:lvl1pPr>
          </a:lstStyle>
          <a:p>
            <a:pPr>
              <a:defRPr/>
            </a:pPr>
            <a:fld id="{DED5B08A-E112-4AFC-91AA-AABE3869BAE9}" type="slidenum">
              <a:rPr lang="en-US" altLang="en-US"/>
              <a:pPr>
                <a:defRPr/>
              </a:pPr>
              <a:t>‹#›</a:t>
            </a:fld>
            <a:endParaRPr lang="en-US" altLang="en-US"/>
          </a:p>
        </p:txBody>
      </p:sp>
    </p:spTree>
    <p:extLst>
      <p:ext uri="{BB962C8B-B14F-4D97-AF65-F5344CB8AC3E}">
        <p14:creationId xmlns:p14="http://schemas.microsoft.com/office/powerpoint/2010/main" val="20273680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25B6CB-1666-A225-8DAE-72AD3EE440F4}"/>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5D837F9-C252-95BC-21D9-AB4386CDC8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4D33007-DE9A-0F55-425D-CFFC12FCF11A}"/>
              </a:ext>
            </a:extLst>
          </p:cNvPr>
          <p:cNvSpPr>
            <a:spLocks noGrp="1"/>
          </p:cNvSpPr>
          <p:nvPr>
            <p:ph type="sldNum" sz="quarter" idx="12"/>
          </p:nvPr>
        </p:nvSpPr>
        <p:spPr/>
        <p:txBody>
          <a:bodyPr/>
          <a:lstStyle>
            <a:lvl1pPr>
              <a:defRPr/>
            </a:lvl1pPr>
          </a:lstStyle>
          <a:p>
            <a:pPr>
              <a:defRPr/>
            </a:pPr>
            <a:fld id="{954D3FDF-7F0C-42F9-BBD6-1D50E3BAB96E}" type="slidenum">
              <a:rPr lang="en-US"/>
              <a:pPr>
                <a:defRPr/>
              </a:pPr>
              <a:t>‹#›</a:t>
            </a:fld>
            <a:endParaRPr lang="en-US"/>
          </a:p>
        </p:txBody>
      </p:sp>
    </p:spTree>
    <p:extLst>
      <p:ext uri="{BB962C8B-B14F-4D97-AF65-F5344CB8AC3E}">
        <p14:creationId xmlns:p14="http://schemas.microsoft.com/office/powerpoint/2010/main" val="30109959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24F9BB-D7A7-9CAD-2C27-5BA55290F38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BEAE51B3-54D4-33A7-FE5B-97C303360F1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1BF004A-8244-2268-0DEA-CAA557378DD3}"/>
              </a:ext>
            </a:extLst>
          </p:cNvPr>
          <p:cNvSpPr>
            <a:spLocks noGrp="1"/>
          </p:cNvSpPr>
          <p:nvPr>
            <p:ph type="sldNum" sz="quarter" idx="12"/>
          </p:nvPr>
        </p:nvSpPr>
        <p:spPr/>
        <p:txBody>
          <a:bodyPr/>
          <a:lstStyle>
            <a:lvl1pPr>
              <a:defRPr/>
            </a:lvl1pPr>
          </a:lstStyle>
          <a:p>
            <a:pPr>
              <a:defRPr/>
            </a:pPr>
            <a:fld id="{CF21AB85-105F-4339-8FD6-83F1E1AF207C}" type="slidenum">
              <a:rPr lang="en-US"/>
              <a:pPr>
                <a:defRPr/>
              </a:pPr>
              <a:t>‹#›</a:t>
            </a:fld>
            <a:endParaRPr lang="en-US"/>
          </a:p>
        </p:txBody>
      </p:sp>
    </p:spTree>
    <p:extLst>
      <p:ext uri="{BB962C8B-B14F-4D97-AF65-F5344CB8AC3E}">
        <p14:creationId xmlns:p14="http://schemas.microsoft.com/office/powerpoint/2010/main" val="36057969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01769C-5C18-6AAF-D647-56886355EA8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40899AA-622F-68AB-C52C-7C21F946860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5C34DF7-C8BA-0D43-B186-0CB1FF01716D}"/>
              </a:ext>
            </a:extLst>
          </p:cNvPr>
          <p:cNvSpPr>
            <a:spLocks noGrp="1"/>
          </p:cNvSpPr>
          <p:nvPr>
            <p:ph type="sldNum" sz="quarter" idx="12"/>
          </p:nvPr>
        </p:nvSpPr>
        <p:spPr/>
        <p:txBody>
          <a:bodyPr/>
          <a:lstStyle>
            <a:lvl1pPr>
              <a:defRPr/>
            </a:lvl1pPr>
          </a:lstStyle>
          <a:p>
            <a:pPr>
              <a:defRPr/>
            </a:pPr>
            <a:fld id="{807AE1C0-6D5A-4B25-85D3-2902B242364F}" type="slidenum">
              <a:rPr lang="en-US"/>
              <a:pPr>
                <a:defRPr/>
              </a:pPr>
              <a:t>‹#›</a:t>
            </a:fld>
            <a:endParaRPr lang="en-US"/>
          </a:p>
        </p:txBody>
      </p:sp>
    </p:spTree>
    <p:extLst>
      <p:ext uri="{BB962C8B-B14F-4D97-AF65-F5344CB8AC3E}">
        <p14:creationId xmlns:p14="http://schemas.microsoft.com/office/powerpoint/2010/main" val="3369868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33D3DE8-E7C4-EFE9-AEB6-1794D547C608}"/>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FDC4DD00-13EF-2297-96AA-0E0AC77411A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069D250-1D36-C47E-BCB1-B9304199A8F1}"/>
              </a:ext>
            </a:extLst>
          </p:cNvPr>
          <p:cNvSpPr>
            <a:spLocks noGrp="1"/>
          </p:cNvSpPr>
          <p:nvPr>
            <p:ph type="sldNum" sz="quarter" idx="12"/>
          </p:nvPr>
        </p:nvSpPr>
        <p:spPr/>
        <p:txBody>
          <a:bodyPr/>
          <a:lstStyle>
            <a:lvl1pPr>
              <a:defRPr/>
            </a:lvl1pPr>
          </a:lstStyle>
          <a:p>
            <a:pPr>
              <a:defRPr/>
            </a:pPr>
            <a:fld id="{3CE37B3A-1219-4BB7-919C-833BE6ADE639}" type="slidenum">
              <a:rPr lang="en-US"/>
              <a:pPr>
                <a:defRPr/>
              </a:pPr>
              <a:t>‹#›</a:t>
            </a:fld>
            <a:endParaRPr lang="en-US"/>
          </a:p>
        </p:txBody>
      </p:sp>
    </p:spTree>
    <p:extLst>
      <p:ext uri="{BB962C8B-B14F-4D97-AF65-F5344CB8AC3E}">
        <p14:creationId xmlns:p14="http://schemas.microsoft.com/office/powerpoint/2010/main" val="39617869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BDB07F7-8DD2-7DD5-B92B-FE1D8F0A8E3A}"/>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C44A0908-EB59-40BD-A7BA-12F751BB3E4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82CE453-5DF3-1B57-434E-5C2D9A1AE339}"/>
              </a:ext>
            </a:extLst>
          </p:cNvPr>
          <p:cNvSpPr>
            <a:spLocks noGrp="1"/>
          </p:cNvSpPr>
          <p:nvPr>
            <p:ph type="sldNum" sz="quarter" idx="12"/>
          </p:nvPr>
        </p:nvSpPr>
        <p:spPr/>
        <p:txBody>
          <a:bodyPr/>
          <a:lstStyle>
            <a:lvl1pPr>
              <a:defRPr/>
            </a:lvl1pPr>
          </a:lstStyle>
          <a:p>
            <a:pPr>
              <a:defRPr/>
            </a:pPr>
            <a:fld id="{0D1F0677-6811-46BD-B599-FF725032E7BF}" type="slidenum">
              <a:rPr lang="en-US"/>
              <a:pPr>
                <a:defRPr/>
              </a:pPr>
              <a:t>‹#›</a:t>
            </a:fld>
            <a:endParaRPr lang="en-US"/>
          </a:p>
        </p:txBody>
      </p:sp>
    </p:spTree>
    <p:extLst>
      <p:ext uri="{BB962C8B-B14F-4D97-AF65-F5344CB8AC3E}">
        <p14:creationId xmlns:p14="http://schemas.microsoft.com/office/powerpoint/2010/main" val="28511509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2BE3319-D117-FEE5-3A0B-87931B57AF75}"/>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4802C932-F0E9-3733-4E84-D46C6B53F35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2C8CEF2-C160-583E-60C4-28522A625C2D}"/>
              </a:ext>
            </a:extLst>
          </p:cNvPr>
          <p:cNvSpPr>
            <a:spLocks noGrp="1"/>
          </p:cNvSpPr>
          <p:nvPr>
            <p:ph type="sldNum" sz="quarter" idx="12"/>
          </p:nvPr>
        </p:nvSpPr>
        <p:spPr/>
        <p:txBody>
          <a:bodyPr/>
          <a:lstStyle>
            <a:lvl1pPr>
              <a:defRPr/>
            </a:lvl1pPr>
          </a:lstStyle>
          <a:p>
            <a:pPr>
              <a:defRPr/>
            </a:pPr>
            <a:fld id="{53F9F8A0-2D4A-4667-BC6F-189434135B75}" type="slidenum">
              <a:rPr lang="en-US"/>
              <a:pPr>
                <a:defRPr/>
              </a:pPr>
              <a:t>‹#›</a:t>
            </a:fld>
            <a:endParaRPr lang="en-US"/>
          </a:p>
        </p:txBody>
      </p:sp>
    </p:spTree>
    <p:extLst>
      <p:ext uri="{BB962C8B-B14F-4D97-AF65-F5344CB8AC3E}">
        <p14:creationId xmlns:p14="http://schemas.microsoft.com/office/powerpoint/2010/main" val="231146553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9EDB49F-3E15-05CE-3E62-9AB6810968C5}"/>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660D2574-031A-E4E9-E4A9-74D8F7EECA0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9E08819-E6EC-6895-1D80-47D9F2C01AA9}"/>
              </a:ext>
            </a:extLst>
          </p:cNvPr>
          <p:cNvSpPr>
            <a:spLocks noGrp="1"/>
          </p:cNvSpPr>
          <p:nvPr>
            <p:ph type="sldNum" sz="quarter" idx="12"/>
          </p:nvPr>
        </p:nvSpPr>
        <p:spPr/>
        <p:txBody>
          <a:bodyPr/>
          <a:lstStyle>
            <a:lvl1pPr>
              <a:defRPr/>
            </a:lvl1pPr>
          </a:lstStyle>
          <a:p>
            <a:pPr>
              <a:defRPr/>
            </a:pPr>
            <a:fld id="{E19A075B-8D27-4D25-91D9-28C81F99D721}" type="slidenum">
              <a:rPr lang="en-US"/>
              <a:pPr>
                <a:defRPr/>
              </a:pPr>
              <a:t>‹#›</a:t>
            </a:fld>
            <a:endParaRPr lang="en-US"/>
          </a:p>
        </p:txBody>
      </p:sp>
    </p:spTree>
    <p:extLst>
      <p:ext uri="{BB962C8B-B14F-4D97-AF65-F5344CB8AC3E}">
        <p14:creationId xmlns:p14="http://schemas.microsoft.com/office/powerpoint/2010/main" val="42667401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659FFCB-8B0C-C508-7B82-F85EF391912D}"/>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698E4307-5189-16B8-5CE6-E66EA69FCF3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5A20E8B-D354-D0FB-F65D-FB73CAB3B1C1}"/>
              </a:ext>
            </a:extLst>
          </p:cNvPr>
          <p:cNvSpPr>
            <a:spLocks noGrp="1"/>
          </p:cNvSpPr>
          <p:nvPr>
            <p:ph type="sldNum" sz="quarter" idx="12"/>
          </p:nvPr>
        </p:nvSpPr>
        <p:spPr/>
        <p:txBody>
          <a:bodyPr/>
          <a:lstStyle>
            <a:lvl1pPr>
              <a:defRPr/>
            </a:lvl1pPr>
          </a:lstStyle>
          <a:p>
            <a:pPr>
              <a:defRPr/>
            </a:pPr>
            <a:fld id="{F6940D91-90AF-48A8-AE68-050FBFE32FB5}" type="slidenum">
              <a:rPr lang="en-US"/>
              <a:pPr>
                <a:defRPr/>
              </a:pPr>
              <a:t>‹#›</a:t>
            </a:fld>
            <a:endParaRPr lang="en-US"/>
          </a:p>
        </p:txBody>
      </p:sp>
    </p:spTree>
    <p:extLst>
      <p:ext uri="{BB962C8B-B14F-4D97-AF65-F5344CB8AC3E}">
        <p14:creationId xmlns:p14="http://schemas.microsoft.com/office/powerpoint/2010/main" val="27042845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8B4C203-CFC8-72A1-686F-9116928B0FD2}"/>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4991CF2-D6BB-0E5F-8188-E444D97634E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EBA7035-E5AC-BC8D-182F-AC2F45937138}"/>
              </a:ext>
            </a:extLst>
          </p:cNvPr>
          <p:cNvSpPr>
            <a:spLocks noGrp="1"/>
          </p:cNvSpPr>
          <p:nvPr>
            <p:ph type="sldNum" sz="quarter" idx="12"/>
          </p:nvPr>
        </p:nvSpPr>
        <p:spPr/>
        <p:txBody>
          <a:bodyPr/>
          <a:lstStyle>
            <a:lvl1pPr>
              <a:defRPr/>
            </a:lvl1pPr>
          </a:lstStyle>
          <a:p>
            <a:pPr>
              <a:defRPr/>
            </a:pPr>
            <a:fld id="{AC77F5BE-7838-4E2B-AECA-1E433858DBE9}" type="slidenum">
              <a:rPr lang="en-US"/>
              <a:pPr>
                <a:defRPr/>
              </a:pPr>
              <a:t>‹#›</a:t>
            </a:fld>
            <a:endParaRPr lang="en-US"/>
          </a:p>
        </p:txBody>
      </p:sp>
    </p:spTree>
    <p:extLst>
      <p:ext uri="{BB962C8B-B14F-4D97-AF65-F5344CB8AC3E}">
        <p14:creationId xmlns:p14="http://schemas.microsoft.com/office/powerpoint/2010/main" val="13921454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ED2B4-E428-61A3-D6A8-DF64D48E5784}"/>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BBC55E7-7942-F99E-3B7A-F49EC81075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7F12EDC-6691-470B-C014-7966F7C3B3AD}"/>
              </a:ext>
            </a:extLst>
          </p:cNvPr>
          <p:cNvSpPr>
            <a:spLocks noGrp="1"/>
          </p:cNvSpPr>
          <p:nvPr>
            <p:ph type="sldNum" sz="quarter" idx="12"/>
          </p:nvPr>
        </p:nvSpPr>
        <p:spPr/>
        <p:txBody>
          <a:bodyPr/>
          <a:lstStyle>
            <a:lvl1pPr>
              <a:defRPr/>
            </a:lvl1pPr>
          </a:lstStyle>
          <a:p>
            <a:pPr>
              <a:defRPr/>
            </a:pPr>
            <a:fld id="{51602178-1C06-4E5F-BA92-77BC2BFC26DA}" type="slidenum">
              <a:rPr lang="en-US"/>
              <a:pPr>
                <a:defRPr/>
              </a:pPr>
              <a:t>‹#›</a:t>
            </a:fld>
            <a:endParaRPr lang="en-US"/>
          </a:p>
        </p:txBody>
      </p:sp>
    </p:spTree>
    <p:extLst>
      <p:ext uri="{BB962C8B-B14F-4D97-AF65-F5344CB8AC3E}">
        <p14:creationId xmlns:p14="http://schemas.microsoft.com/office/powerpoint/2010/main" val="26373738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D84ED-B0DD-718C-311D-3ABA99C0526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C76CC78-1911-FFE1-6FFC-9127D643F9D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CBDBB8E-3FFC-BD45-5FC1-45A75CFF4A75}"/>
              </a:ext>
            </a:extLst>
          </p:cNvPr>
          <p:cNvSpPr>
            <a:spLocks noGrp="1"/>
          </p:cNvSpPr>
          <p:nvPr>
            <p:ph type="sldNum" sz="quarter" idx="12"/>
          </p:nvPr>
        </p:nvSpPr>
        <p:spPr/>
        <p:txBody>
          <a:bodyPr/>
          <a:lstStyle>
            <a:lvl1pPr>
              <a:defRPr/>
            </a:lvl1pPr>
          </a:lstStyle>
          <a:p>
            <a:pPr>
              <a:defRPr/>
            </a:pPr>
            <a:fld id="{4660D0FB-17C9-4F29-AEB0-05CDFF206A93}" type="slidenum">
              <a:rPr lang="en-US"/>
              <a:pPr>
                <a:defRPr/>
              </a:pPr>
              <a:t>‹#›</a:t>
            </a:fld>
            <a:endParaRPr lang="en-US"/>
          </a:p>
        </p:txBody>
      </p:sp>
    </p:spTree>
    <p:extLst>
      <p:ext uri="{BB962C8B-B14F-4D97-AF65-F5344CB8AC3E}">
        <p14:creationId xmlns:p14="http://schemas.microsoft.com/office/powerpoint/2010/main" val="18330968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2" name="image1.png">
            <a:extLst>
              <a:ext uri="{FF2B5EF4-FFF2-40B4-BE49-F238E27FC236}">
                <a16:creationId xmlns:a16="http://schemas.microsoft.com/office/drawing/2014/main" id="{3BE86BDA-09BC-19BE-2D8A-4D5834A78E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34188"/>
            <a:ext cx="12192000" cy="4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 name="Shape 29">
            <a:extLst>
              <a:ext uri="{FF2B5EF4-FFF2-40B4-BE49-F238E27FC236}">
                <a16:creationId xmlns:a16="http://schemas.microsoft.com/office/drawing/2014/main" id="{3F123520-B208-337B-32A7-0B9C608C277D}"/>
              </a:ext>
            </a:extLst>
          </p:cNvPr>
          <p:cNvSpPr/>
          <p:nvPr/>
        </p:nvSpPr>
        <p:spPr>
          <a:xfrm>
            <a:off x="-12700" y="6813550"/>
            <a:ext cx="12199938" cy="0"/>
          </a:xfrm>
          <a:prstGeom prst="line">
            <a:avLst/>
          </a:prstGeom>
          <a:ln w="28575">
            <a:solidFill>
              <a:srgbClr val="57649B"/>
            </a:solidFill>
            <a:miter/>
          </a:ln>
        </p:spPr>
        <p:txBody>
          <a:bodyPr lIns="45719" tIns="45719" rIns="45719" bIns="45719"/>
          <a:lstStyle/>
          <a:p>
            <a:pPr fontAlgn="auto">
              <a:spcBef>
                <a:spcPts val="0"/>
              </a:spcBef>
              <a:spcAft>
                <a:spcPts val="0"/>
              </a:spcAft>
              <a:defRPr/>
            </a:pPr>
            <a:endParaRPr sz="1351" kern="0">
              <a:solidFill>
                <a:srgbClr val="000000"/>
              </a:solidFill>
              <a:latin typeface="Arial" panose="020B0604020202020204"/>
              <a:cs typeface="Arial" pitchFamily="34" charset="0"/>
              <a:sym typeface="Helvetica"/>
            </a:endParaRPr>
          </a:p>
        </p:txBody>
      </p:sp>
      <p:pic>
        <p:nvPicPr>
          <p:cNvPr id="5" name="image2.png">
            <a:extLst>
              <a:ext uri="{FF2B5EF4-FFF2-40B4-BE49-F238E27FC236}">
                <a16:creationId xmlns:a16="http://schemas.microsoft.com/office/drawing/2014/main" id="{B5FFC4AF-CDA5-8CAF-D48B-161EC97302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121920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 name="TextBox 5">
            <a:extLst>
              <a:ext uri="{FF2B5EF4-FFF2-40B4-BE49-F238E27FC236}">
                <a16:creationId xmlns:a16="http://schemas.microsoft.com/office/drawing/2014/main" id="{46F15871-C4B1-7DDB-E2D2-9EA545231B70}"/>
              </a:ext>
            </a:extLst>
          </p:cNvPr>
          <p:cNvSpPr txBox="1"/>
          <p:nvPr userDrawn="1"/>
        </p:nvSpPr>
        <p:spPr>
          <a:xfrm>
            <a:off x="11772900" y="6391276"/>
            <a:ext cx="406400"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fontAlgn="auto">
              <a:spcBef>
                <a:spcPts val="0"/>
              </a:spcBef>
              <a:spcAft>
                <a:spcPts val="0"/>
              </a:spcAft>
              <a:defRPr/>
            </a:pPr>
            <a:fld id="{1D0557E2-00FD-4431-AD80-ABDCE66D4B23}" type="slidenum">
              <a:rPr lang="en-US" sz="1000" kern="0">
                <a:solidFill>
                  <a:srgbClr val="000000">
                    <a:lumMod val="65000"/>
                    <a:lumOff val="35000"/>
                  </a:srgbClr>
                </a:solidFill>
                <a:latin typeface="Arial" panose="020B0604020202020204"/>
                <a:cs typeface="Arial" pitchFamily="34" charset="0"/>
                <a:sym typeface="Helvetica"/>
              </a:rPr>
              <a:pPr fontAlgn="auto">
                <a:spcBef>
                  <a:spcPts val="0"/>
                </a:spcBef>
                <a:spcAft>
                  <a:spcPts val="0"/>
                </a:spcAft>
                <a:defRPr/>
              </a:pPr>
              <a:t>‹#›</a:t>
            </a:fld>
            <a:endParaRPr lang="en-US" sz="1000" kern="0">
              <a:solidFill>
                <a:srgbClr val="000000">
                  <a:lumMod val="65000"/>
                  <a:lumOff val="35000"/>
                </a:srgbClr>
              </a:solidFill>
              <a:latin typeface="Arial" panose="020B0604020202020204"/>
              <a:cs typeface="Arial" pitchFamily="34" charset="0"/>
              <a:sym typeface="Helvetica"/>
            </a:endParaRPr>
          </a:p>
        </p:txBody>
      </p:sp>
      <p:pic>
        <p:nvPicPr>
          <p:cNvPr id="7" name="Picture 10" descr="SSHIV.ManagementLogo.eps">
            <a:extLst>
              <a:ext uri="{FF2B5EF4-FFF2-40B4-BE49-F238E27FC236}">
                <a16:creationId xmlns:a16="http://schemas.microsoft.com/office/drawing/2014/main" id="{C6F0FC1E-3B85-5A52-B9D3-7A27D5BA3F63}"/>
              </a:ext>
            </a:extLst>
          </p:cNvPr>
          <p:cNvPicPr preferRelativeResize="0">
            <a:picLocks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696575" y="6257925"/>
            <a:ext cx="10604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32"/>
          <p:cNvSpPr>
            <a:spLocks noGrp="1"/>
          </p:cNvSpPr>
          <p:nvPr>
            <p:ph type="title"/>
          </p:nvPr>
        </p:nvSpPr>
        <p:spPr>
          <a:xfrm>
            <a:off x="254000" y="190502"/>
            <a:ext cx="11734800" cy="838199"/>
          </a:xfrm>
          <a:prstGeom prst="rect">
            <a:avLst/>
          </a:prstGeom>
        </p:spPr>
        <p:txBody>
          <a:bodyPr anchor="b">
            <a:noAutofit/>
          </a:bodyPr>
          <a:lstStyle>
            <a:lvl1pPr>
              <a:defRPr sz="3200">
                <a:solidFill>
                  <a:srgbClr val="FFFFFF"/>
                </a:solidFill>
                <a:latin typeface="Arial"/>
                <a:ea typeface="Arial"/>
                <a:cs typeface="Arial"/>
                <a:sym typeface="Arial"/>
              </a:defRPr>
            </a:lvl1pPr>
          </a:lstStyle>
          <a:p>
            <a:r>
              <a:rPr dirty="0"/>
              <a:t>Click to edit Master title style</a:t>
            </a:r>
          </a:p>
        </p:txBody>
      </p:sp>
      <p:sp>
        <p:nvSpPr>
          <p:cNvPr id="3" name="Content Placeholder 2"/>
          <p:cNvSpPr>
            <a:spLocks noGrp="1"/>
          </p:cNvSpPr>
          <p:nvPr>
            <p:ph sz="quarter" idx="10"/>
          </p:nvPr>
        </p:nvSpPr>
        <p:spPr>
          <a:xfrm>
            <a:off x="266700" y="1447800"/>
            <a:ext cx="11663363" cy="4845051"/>
          </a:xfrm>
          <a:prstGeom prst="rect">
            <a:avLst/>
          </a:prstGeom>
        </p:spPr>
        <p:txBody>
          <a:bodyPr/>
          <a:lstStyle>
            <a:lvl1pPr marL="173732" indent="-173732">
              <a:lnSpc>
                <a:spcPct val="100000"/>
              </a:lnSpc>
              <a:spcBef>
                <a:spcPts val="1200"/>
              </a:spcBef>
              <a:buClr>
                <a:schemeClr val="bg1">
                  <a:lumMod val="65000"/>
                </a:schemeClr>
              </a:buClr>
              <a:buSzPct val="90000"/>
              <a:defRPr sz="2000"/>
            </a:lvl1pPr>
            <a:lvl2pPr marL="457189" indent="-228594">
              <a:lnSpc>
                <a:spcPct val="100000"/>
              </a:lnSpc>
              <a:spcBef>
                <a:spcPts val="1200"/>
              </a:spcBef>
              <a:buClr>
                <a:schemeClr val="bg1">
                  <a:lumMod val="65000"/>
                </a:schemeClr>
              </a:buClr>
              <a:buSzPct val="90000"/>
              <a:buFont typeface="Arial" panose="020B0604020202020204" pitchFamily="34" charset="0"/>
              <a:buChar char="–"/>
              <a:defRPr sz="1800"/>
            </a:lvl2pPr>
            <a:lvl3pPr marL="630920" indent="-173732">
              <a:lnSpc>
                <a:spcPct val="100000"/>
              </a:lnSpc>
              <a:spcBef>
                <a:spcPts val="1200"/>
              </a:spcBef>
              <a:buClr>
                <a:schemeClr val="bg1">
                  <a:lumMod val="65000"/>
                </a:schemeClr>
              </a:buClr>
              <a:buSzPct val="90000"/>
              <a:defRPr sz="1600"/>
            </a:lvl3pPr>
            <a:lvl4pPr marL="859515" indent="-173732">
              <a:lnSpc>
                <a:spcPct val="100000"/>
              </a:lnSpc>
              <a:spcBef>
                <a:spcPts val="1200"/>
              </a:spcBef>
              <a:buClr>
                <a:schemeClr val="bg1">
                  <a:lumMod val="65000"/>
                </a:schemeClr>
              </a:buClr>
              <a:buSzPct val="90000"/>
              <a:buFont typeface="Arial" panose="020B0604020202020204" pitchFamily="34" charset="0"/>
              <a:buChar char="–"/>
              <a:defRPr sz="1400"/>
            </a:lvl4pPr>
            <a:lvl5pPr marL="969240" indent="-164588">
              <a:lnSpc>
                <a:spcPct val="100000"/>
              </a:lnSpc>
              <a:spcBef>
                <a:spcPts val="1200"/>
              </a:spcBef>
              <a:buClr>
                <a:schemeClr val="bg1">
                  <a:lumMod val="65000"/>
                </a:schemeClr>
              </a:buClr>
              <a:buSzPct val="90000"/>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43574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pic>
        <p:nvPicPr>
          <p:cNvPr id="2" name="image1.png">
            <a:extLst>
              <a:ext uri="{FF2B5EF4-FFF2-40B4-BE49-F238E27FC236}">
                <a16:creationId xmlns:a16="http://schemas.microsoft.com/office/drawing/2014/main" id="{99F91E58-2E7E-2202-963C-3315DD01FB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34188"/>
            <a:ext cx="12192000" cy="4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 name="Shape 29">
            <a:extLst>
              <a:ext uri="{FF2B5EF4-FFF2-40B4-BE49-F238E27FC236}">
                <a16:creationId xmlns:a16="http://schemas.microsoft.com/office/drawing/2014/main" id="{762B704A-1FE4-9C02-4155-4F2E8EB2BC91}"/>
              </a:ext>
            </a:extLst>
          </p:cNvPr>
          <p:cNvSpPr/>
          <p:nvPr/>
        </p:nvSpPr>
        <p:spPr>
          <a:xfrm>
            <a:off x="-12700" y="6813550"/>
            <a:ext cx="12199938" cy="0"/>
          </a:xfrm>
          <a:prstGeom prst="line">
            <a:avLst/>
          </a:prstGeom>
          <a:ln w="28575">
            <a:solidFill>
              <a:srgbClr val="57649B"/>
            </a:solidFill>
            <a:miter/>
          </a:ln>
        </p:spPr>
        <p:txBody>
          <a:bodyPr lIns="45719" tIns="45719" rIns="45719" bIns="45719"/>
          <a:lstStyle/>
          <a:p>
            <a:pPr fontAlgn="auto">
              <a:spcBef>
                <a:spcPts val="0"/>
              </a:spcBef>
              <a:spcAft>
                <a:spcPts val="0"/>
              </a:spcAft>
              <a:defRPr/>
            </a:pPr>
            <a:endParaRPr lang="en-US" sz="1351" kern="0">
              <a:solidFill>
                <a:srgbClr val="000000"/>
              </a:solidFill>
              <a:latin typeface="Arial" panose="020B0604020202020204"/>
              <a:cs typeface="Arial" pitchFamily="34" charset="0"/>
              <a:sym typeface="Helvetica"/>
            </a:endParaRPr>
          </a:p>
        </p:txBody>
      </p:sp>
      <p:pic>
        <p:nvPicPr>
          <p:cNvPr id="5" name="image2.png">
            <a:extLst>
              <a:ext uri="{FF2B5EF4-FFF2-40B4-BE49-F238E27FC236}">
                <a16:creationId xmlns:a16="http://schemas.microsoft.com/office/drawing/2014/main" id="{19266847-86A9-D2C8-6238-CC36BAFCE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121920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 name="TextBox 5">
            <a:extLst>
              <a:ext uri="{FF2B5EF4-FFF2-40B4-BE49-F238E27FC236}">
                <a16:creationId xmlns:a16="http://schemas.microsoft.com/office/drawing/2014/main" id="{E59D840E-DD03-91C3-F039-300C951697E1}"/>
              </a:ext>
            </a:extLst>
          </p:cNvPr>
          <p:cNvSpPr txBox="1"/>
          <p:nvPr userDrawn="1"/>
        </p:nvSpPr>
        <p:spPr>
          <a:xfrm>
            <a:off x="11772900" y="6391276"/>
            <a:ext cx="406400" cy="2462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fontAlgn="auto">
              <a:spcBef>
                <a:spcPts val="0"/>
              </a:spcBef>
              <a:spcAft>
                <a:spcPts val="0"/>
              </a:spcAft>
              <a:defRPr/>
            </a:pPr>
            <a:fld id="{8649B480-2CA1-46AA-A34B-13B3298314FC}" type="slidenum">
              <a:rPr lang="en-US" sz="1000" kern="0">
                <a:solidFill>
                  <a:srgbClr val="000000">
                    <a:lumMod val="65000"/>
                    <a:lumOff val="35000"/>
                  </a:srgbClr>
                </a:solidFill>
                <a:latin typeface="Arial" panose="020B0604020202020204"/>
                <a:cs typeface="Arial" pitchFamily="34" charset="0"/>
                <a:sym typeface="Helvetica"/>
              </a:rPr>
              <a:pPr fontAlgn="auto">
                <a:spcBef>
                  <a:spcPts val="0"/>
                </a:spcBef>
                <a:spcAft>
                  <a:spcPts val="0"/>
                </a:spcAft>
                <a:defRPr/>
              </a:pPr>
              <a:t>‹#›</a:t>
            </a:fld>
            <a:endParaRPr lang="en-US" sz="1000" kern="0">
              <a:solidFill>
                <a:srgbClr val="000000">
                  <a:lumMod val="65000"/>
                  <a:lumOff val="35000"/>
                </a:srgbClr>
              </a:solidFill>
              <a:latin typeface="Arial" panose="020B0604020202020204"/>
              <a:cs typeface="Arial" pitchFamily="34" charset="0"/>
              <a:sym typeface="Helvetica"/>
            </a:endParaRPr>
          </a:p>
        </p:txBody>
      </p:sp>
      <p:pic>
        <p:nvPicPr>
          <p:cNvPr id="7" name="Picture 10" descr="SSHIV.ManagementLogo.eps">
            <a:extLst>
              <a:ext uri="{FF2B5EF4-FFF2-40B4-BE49-F238E27FC236}">
                <a16:creationId xmlns:a16="http://schemas.microsoft.com/office/drawing/2014/main" id="{20D34722-9FFF-91E2-3BBB-54E477151B2D}"/>
              </a:ext>
            </a:extLst>
          </p:cNvPr>
          <p:cNvPicPr preferRelativeResize="0">
            <a:picLocks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696575" y="6257925"/>
            <a:ext cx="10604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Shape 32"/>
          <p:cNvSpPr>
            <a:spLocks noGrp="1"/>
          </p:cNvSpPr>
          <p:nvPr>
            <p:ph type="title"/>
          </p:nvPr>
        </p:nvSpPr>
        <p:spPr>
          <a:xfrm>
            <a:off x="266701" y="190502"/>
            <a:ext cx="11722100" cy="838199"/>
          </a:xfrm>
          <a:prstGeom prst="rect">
            <a:avLst/>
          </a:prstGeom>
        </p:spPr>
        <p:txBody>
          <a:bodyPr anchor="b">
            <a:noAutofit/>
          </a:bodyPr>
          <a:lstStyle>
            <a:lvl1pPr>
              <a:defRPr sz="3200">
                <a:solidFill>
                  <a:srgbClr val="FFFFFF"/>
                </a:solidFill>
                <a:latin typeface="Arial"/>
                <a:ea typeface="Arial"/>
                <a:cs typeface="Arial"/>
                <a:sym typeface="Arial"/>
              </a:defRPr>
            </a:lvl1pPr>
          </a:lstStyle>
          <a:p>
            <a:r>
              <a:rPr lang="en-US" noProof="0"/>
              <a:t>Click to edit Master title style</a:t>
            </a:r>
          </a:p>
        </p:txBody>
      </p:sp>
      <p:sp>
        <p:nvSpPr>
          <p:cNvPr id="3" name="Content Placeholder 2"/>
          <p:cNvSpPr>
            <a:spLocks noGrp="1"/>
          </p:cNvSpPr>
          <p:nvPr>
            <p:ph sz="quarter" idx="10"/>
          </p:nvPr>
        </p:nvSpPr>
        <p:spPr>
          <a:xfrm>
            <a:off x="266701" y="1447800"/>
            <a:ext cx="11664951" cy="4845051"/>
          </a:xfrm>
          <a:prstGeom prst="rect">
            <a:avLst/>
          </a:prstGeom>
        </p:spPr>
        <p:txBody>
          <a:bodyPr/>
          <a:lstStyle>
            <a:lvl1pPr marL="173732" indent="-173732">
              <a:lnSpc>
                <a:spcPct val="100000"/>
              </a:lnSpc>
              <a:spcBef>
                <a:spcPts val="1200"/>
              </a:spcBef>
              <a:buClr>
                <a:schemeClr val="bg1">
                  <a:lumMod val="65000"/>
                </a:schemeClr>
              </a:buClr>
              <a:buSzPct val="90000"/>
              <a:defRPr sz="2000"/>
            </a:lvl1pPr>
            <a:lvl2pPr marL="457189" indent="-228594">
              <a:lnSpc>
                <a:spcPct val="100000"/>
              </a:lnSpc>
              <a:spcBef>
                <a:spcPts val="1200"/>
              </a:spcBef>
              <a:buClr>
                <a:schemeClr val="bg1">
                  <a:lumMod val="65000"/>
                </a:schemeClr>
              </a:buClr>
              <a:buSzPct val="90000"/>
              <a:buFont typeface="Arial" panose="020B0604020202020204" pitchFamily="34" charset="0"/>
              <a:buChar char="–"/>
              <a:defRPr sz="1800"/>
            </a:lvl2pPr>
            <a:lvl3pPr marL="630920" indent="-173732">
              <a:lnSpc>
                <a:spcPct val="100000"/>
              </a:lnSpc>
              <a:spcBef>
                <a:spcPts val="1200"/>
              </a:spcBef>
              <a:buClr>
                <a:schemeClr val="bg1">
                  <a:lumMod val="65000"/>
                </a:schemeClr>
              </a:buClr>
              <a:buSzPct val="90000"/>
              <a:defRPr sz="1600"/>
            </a:lvl3pPr>
            <a:lvl4pPr marL="859515" indent="-173732">
              <a:lnSpc>
                <a:spcPct val="100000"/>
              </a:lnSpc>
              <a:spcBef>
                <a:spcPts val="1200"/>
              </a:spcBef>
              <a:buClr>
                <a:schemeClr val="bg1">
                  <a:lumMod val="65000"/>
                </a:schemeClr>
              </a:buClr>
              <a:buSzPct val="90000"/>
              <a:buFont typeface="Arial" panose="020B0604020202020204" pitchFamily="34" charset="0"/>
              <a:buChar char="–"/>
              <a:defRPr sz="1400"/>
            </a:lvl4pPr>
            <a:lvl5pPr marL="969240" indent="-164588">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540151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pic>
        <p:nvPicPr>
          <p:cNvPr id="2" name="image2.png">
            <a:extLst>
              <a:ext uri="{FF2B5EF4-FFF2-40B4-BE49-F238E27FC236}">
                <a16:creationId xmlns:a16="http://schemas.microsoft.com/office/drawing/2014/main" id="{FBE66642-219A-6BC4-8BFB-91F08C131A82}"/>
              </a:ext>
            </a:extLst>
          </p:cNvPr>
          <p:cNvPicPr preferRelativeResize="0">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20775"/>
            <a:ext cx="12192000"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cxnSp>
        <p:nvCxnSpPr>
          <p:cNvPr id="4" name="Straight Connector 3">
            <a:extLst>
              <a:ext uri="{FF2B5EF4-FFF2-40B4-BE49-F238E27FC236}">
                <a16:creationId xmlns:a16="http://schemas.microsoft.com/office/drawing/2014/main" id="{746CBBAE-EC3F-7264-80D3-C76D56094F5A}"/>
              </a:ext>
            </a:extLst>
          </p:cNvPr>
          <p:cNvCxnSpPr/>
          <p:nvPr userDrawn="1"/>
        </p:nvCxnSpPr>
        <p:spPr>
          <a:xfrm>
            <a:off x="0" y="1120775"/>
            <a:ext cx="12253913"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8">
            <a:extLst>
              <a:ext uri="{FF2B5EF4-FFF2-40B4-BE49-F238E27FC236}">
                <a16:creationId xmlns:a16="http://schemas.microsoft.com/office/drawing/2014/main" id="{A2A9B25C-9414-79E1-EE9F-1A04FEFA2FE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2863"/>
            <a:ext cx="12192000"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extLst>
              <a:ext uri="{FF2B5EF4-FFF2-40B4-BE49-F238E27FC236}">
                <a16:creationId xmlns:a16="http://schemas.microsoft.com/office/drawing/2014/main" id="{0D0A51FF-60F7-6715-4CC5-0FFC2BFD77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678613"/>
            <a:ext cx="121920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quarter" idx="10"/>
          </p:nvPr>
        </p:nvSpPr>
        <p:spPr>
          <a:xfrm>
            <a:off x="266701" y="1395844"/>
            <a:ext cx="11664951" cy="4845051"/>
          </a:xfrm>
          <a:prstGeom prst="rect">
            <a:avLst/>
          </a:prstGeom>
        </p:spPr>
        <p:txBody>
          <a:bodyPr/>
          <a:lstStyle>
            <a:lvl1pPr marL="173732" indent="-173732">
              <a:lnSpc>
                <a:spcPct val="100000"/>
              </a:lnSpc>
              <a:spcBef>
                <a:spcPts val="1200"/>
              </a:spcBef>
              <a:buClr>
                <a:srgbClr val="6076B4"/>
              </a:buClr>
              <a:buSzPct val="90000"/>
              <a:defRPr sz="2400">
                <a:solidFill>
                  <a:schemeClr val="tx1"/>
                </a:solidFill>
              </a:defRPr>
            </a:lvl1pPr>
            <a:lvl2pPr marL="457189" indent="-228594">
              <a:lnSpc>
                <a:spcPct val="100000"/>
              </a:lnSpc>
              <a:spcBef>
                <a:spcPts val="1200"/>
              </a:spcBef>
              <a:buClr>
                <a:srgbClr val="6076B4"/>
              </a:buClr>
              <a:buSzPct val="90000"/>
              <a:buFont typeface="Arial" panose="020B0604020202020204" pitchFamily="34" charset="0"/>
              <a:buChar char="–"/>
              <a:defRPr sz="2000">
                <a:solidFill>
                  <a:schemeClr val="tx1"/>
                </a:solidFill>
              </a:defRPr>
            </a:lvl2pPr>
            <a:lvl3pPr marL="630920" indent="-173732">
              <a:lnSpc>
                <a:spcPct val="100000"/>
              </a:lnSpc>
              <a:spcBef>
                <a:spcPts val="1200"/>
              </a:spcBef>
              <a:buClr>
                <a:srgbClr val="6076B4"/>
              </a:buClr>
              <a:buSzPct val="90000"/>
              <a:defRPr sz="1800">
                <a:solidFill>
                  <a:schemeClr val="tx1"/>
                </a:solidFill>
              </a:defRPr>
            </a:lvl3pPr>
            <a:lvl4pPr marL="859515" indent="-173732">
              <a:lnSpc>
                <a:spcPct val="100000"/>
              </a:lnSpc>
              <a:spcBef>
                <a:spcPts val="1200"/>
              </a:spcBef>
              <a:buClr>
                <a:srgbClr val="6076B4"/>
              </a:buClr>
              <a:buSzPct val="90000"/>
              <a:buFont typeface="Arial" panose="020B0604020202020204" pitchFamily="34" charset="0"/>
              <a:buChar char="–"/>
              <a:defRPr sz="1600">
                <a:solidFill>
                  <a:schemeClr val="tx1"/>
                </a:solidFill>
              </a:defRPr>
            </a:lvl4pPr>
            <a:lvl5pPr marL="969240" indent="-164588">
              <a:lnSpc>
                <a:spcPct val="100000"/>
              </a:lnSpc>
              <a:spcBef>
                <a:spcPts val="1200"/>
              </a:spcBef>
              <a:buClr>
                <a:srgbClr val="6076B4"/>
              </a:buClr>
              <a:buSzPct val="90000"/>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hape 32"/>
          <p:cNvSpPr>
            <a:spLocks noGrp="1"/>
          </p:cNvSpPr>
          <p:nvPr>
            <p:ph type="title"/>
          </p:nvPr>
        </p:nvSpPr>
        <p:spPr>
          <a:xfrm>
            <a:off x="264391" y="279710"/>
            <a:ext cx="11734800" cy="838199"/>
          </a:xfrm>
          <a:prstGeom prst="rect">
            <a:avLst/>
          </a:prstGeom>
        </p:spPr>
        <p:txBody>
          <a:bodyPr anchor="b">
            <a:noAutofit/>
          </a:bodyPr>
          <a:lstStyle>
            <a:lvl1pPr>
              <a:defRPr sz="2800" b="1">
                <a:solidFill>
                  <a:schemeClr val="tx2">
                    <a:lumMod val="75000"/>
                  </a:schemeClr>
                </a:solidFill>
                <a:latin typeface="Arial"/>
                <a:ea typeface="Arial"/>
                <a:cs typeface="Arial"/>
                <a:sym typeface="Arial"/>
              </a:defRPr>
            </a:lvl1pPr>
          </a:lstStyle>
          <a:p>
            <a:r>
              <a:rPr dirty="0"/>
              <a:t>Click to edit Master title style</a:t>
            </a:r>
          </a:p>
        </p:txBody>
      </p:sp>
    </p:spTree>
    <p:extLst>
      <p:ext uri="{BB962C8B-B14F-4D97-AF65-F5344CB8AC3E}">
        <p14:creationId xmlns:p14="http://schemas.microsoft.com/office/powerpoint/2010/main" val="174846921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8B2854-546C-A847-3F5D-512519317A20}"/>
              </a:ext>
            </a:extLst>
          </p:cNvPr>
          <p:cNvSpPr/>
          <p:nvPr userDrawn="1"/>
        </p:nvSpPr>
        <p:spPr>
          <a:xfrm>
            <a:off x="-12295" y="861470"/>
            <a:ext cx="12252960" cy="369330"/>
          </a:xfrm>
          <a:prstGeom prst="rect">
            <a:avLst/>
          </a:prstGeom>
          <a:gradFill flip="none" rotWithShape="1">
            <a:gsLst>
              <a:gs pos="29000">
                <a:srgbClr val="6667AB"/>
              </a:gs>
              <a:gs pos="3000">
                <a:schemeClr val="bg1"/>
              </a:gs>
            </a:gsLst>
            <a:lin ang="10800000" scaled="1"/>
            <a:tileRect/>
          </a:gradFill>
          <a:ln w="25400" cap="flat">
            <a:noFill/>
            <a:prstDash val="solid"/>
            <a:round/>
          </a:ln>
          <a:effectLst/>
          <a:sp3d/>
        </p:spPr>
        <p:style>
          <a:lnRef idx="0">
            <a:scrgbClr r="0" g="0" b="0"/>
          </a:lnRef>
          <a:fillRef idx="0">
            <a:scrgbClr r="0" g="0" b="0"/>
          </a:fillRef>
          <a:effectRef idx="0">
            <a:scrgbClr r="0" g="0" b="0"/>
          </a:effectRef>
          <a:fontRef idx="none"/>
        </p:style>
        <p:txBody>
          <a:bodyPr spcFirstLastPara="1" lIns="45719" tIns="45719" rIns="45719" bIns="45719" spcCol="38100" anchor="ctr">
            <a:spAutoFit/>
          </a:bodyPr>
          <a:lstStyle/>
          <a:p>
            <a:pPr defTabSz="914377" fontAlgn="auto">
              <a:spcBef>
                <a:spcPts val="0"/>
              </a:spcBef>
              <a:spcAft>
                <a:spcPts val="0"/>
              </a:spcAft>
              <a:defRPr/>
            </a:pPr>
            <a:endParaRPr lang="en-US" sz="1800">
              <a:solidFill>
                <a:srgbClr val="000000"/>
              </a:solidFill>
              <a:latin typeface="+mj-lt"/>
              <a:ea typeface="+mj-ea"/>
              <a:cs typeface="+mj-cs"/>
              <a:sym typeface="Helvetica"/>
            </a:endParaRPr>
          </a:p>
        </p:txBody>
      </p:sp>
      <p:sp>
        <p:nvSpPr>
          <p:cNvPr id="4" name="Shape 107">
            <a:extLst>
              <a:ext uri="{FF2B5EF4-FFF2-40B4-BE49-F238E27FC236}">
                <a16:creationId xmlns:a16="http://schemas.microsoft.com/office/drawing/2014/main" id="{C6706DCF-734B-7CA0-8B0F-7AC958DD4D83}"/>
              </a:ext>
            </a:extLst>
          </p:cNvPr>
          <p:cNvSpPr/>
          <p:nvPr userDrawn="1"/>
        </p:nvSpPr>
        <p:spPr>
          <a:xfrm>
            <a:off x="-12700" y="6772275"/>
            <a:ext cx="12207875" cy="0"/>
          </a:xfrm>
          <a:prstGeom prst="line">
            <a:avLst/>
          </a:prstGeom>
          <a:ln w="22225">
            <a:solidFill>
              <a:srgbClr val="625C60"/>
            </a:solidFill>
            <a:miter/>
          </a:ln>
        </p:spPr>
        <p:txBody>
          <a:bodyPr lIns="45719" tIns="45719" rIns="45719" bIns="45719"/>
          <a:lstStyle/>
          <a:p>
            <a:pPr fontAlgn="auto">
              <a:spcBef>
                <a:spcPts val="0"/>
              </a:spcBef>
              <a:spcAft>
                <a:spcPts val="0"/>
              </a:spcAft>
              <a:defRPr/>
            </a:pPr>
            <a:endParaRPr sz="1351" kern="0">
              <a:solidFill>
                <a:srgbClr val="000000"/>
              </a:solidFill>
              <a:latin typeface="Arial" panose="020B0604020202020204"/>
              <a:cs typeface="Arial" pitchFamily="34" charset="0"/>
              <a:sym typeface="Helvetica"/>
            </a:endParaRPr>
          </a:p>
        </p:txBody>
      </p:sp>
      <p:sp>
        <p:nvSpPr>
          <p:cNvPr id="5" name="Shape 107">
            <a:extLst>
              <a:ext uri="{FF2B5EF4-FFF2-40B4-BE49-F238E27FC236}">
                <a16:creationId xmlns:a16="http://schemas.microsoft.com/office/drawing/2014/main" id="{E914A5F1-ED18-155A-74EB-40292F9E9F7C}"/>
              </a:ext>
            </a:extLst>
          </p:cNvPr>
          <p:cNvSpPr/>
          <p:nvPr userDrawn="1"/>
        </p:nvSpPr>
        <p:spPr>
          <a:xfrm>
            <a:off x="-11113" y="6832600"/>
            <a:ext cx="12206288" cy="0"/>
          </a:xfrm>
          <a:prstGeom prst="line">
            <a:avLst/>
          </a:prstGeom>
          <a:ln w="41275">
            <a:solidFill>
              <a:srgbClr val="6667AB"/>
            </a:solidFill>
            <a:miter/>
          </a:ln>
        </p:spPr>
        <p:txBody>
          <a:bodyPr lIns="45719" tIns="45719" rIns="45719" bIns="45719"/>
          <a:lstStyle/>
          <a:p>
            <a:pPr fontAlgn="auto">
              <a:spcBef>
                <a:spcPts val="0"/>
              </a:spcBef>
              <a:spcAft>
                <a:spcPts val="0"/>
              </a:spcAft>
              <a:defRPr/>
            </a:pPr>
            <a:endParaRPr sz="1351" kern="0">
              <a:solidFill>
                <a:srgbClr val="000000"/>
              </a:solidFill>
              <a:latin typeface="Arial" panose="020B0604020202020204"/>
              <a:cs typeface="Arial" pitchFamily="34" charset="0"/>
              <a:sym typeface="Helvetica"/>
            </a:endParaRPr>
          </a:p>
        </p:txBody>
      </p:sp>
      <p:sp>
        <p:nvSpPr>
          <p:cNvPr id="32" name="Shape 32"/>
          <p:cNvSpPr>
            <a:spLocks noGrp="1"/>
          </p:cNvSpPr>
          <p:nvPr>
            <p:ph type="title"/>
          </p:nvPr>
        </p:nvSpPr>
        <p:spPr>
          <a:xfrm>
            <a:off x="266701" y="190502"/>
            <a:ext cx="11722100" cy="838199"/>
          </a:xfrm>
          <a:prstGeom prst="rect">
            <a:avLst/>
          </a:prstGeom>
        </p:spPr>
        <p:txBody>
          <a:bodyPr anchor="b">
            <a:noAutofit/>
          </a:bodyPr>
          <a:lstStyle>
            <a:lvl1pPr>
              <a:defRPr sz="3200" b="1">
                <a:solidFill>
                  <a:srgbClr val="29282D"/>
                </a:solidFill>
                <a:latin typeface="Arial"/>
                <a:ea typeface="Arial"/>
                <a:cs typeface="Arial"/>
                <a:sym typeface="Arial"/>
              </a:defRPr>
            </a:lvl1pPr>
          </a:lstStyle>
          <a:p>
            <a:r>
              <a:rPr dirty="0"/>
              <a:t>Click to edit Master title style</a:t>
            </a:r>
          </a:p>
        </p:txBody>
      </p:sp>
      <p:sp>
        <p:nvSpPr>
          <p:cNvPr id="3" name="Content Placeholder 2"/>
          <p:cNvSpPr>
            <a:spLocks noGrp="1"/>
          </p:cNvSpPr>
          <p:nvPr>
            <p:ph sz="quarter" idx="10"/>
          </p:nvPr>
        </p:nvSpPr>
        <p:spPr>
          <a:xfrm>
            <a:off x="270932" y="1405272"/>
            <a:ext cx="11663363" cy="4845051"/>
          </a:xfrm>
          <a:prstGeom prst="rect">
            <a:avLst/>
          </a:prstGeom>
        </p:spPr>
        <p:txBody>
          <a:bodyPr/>
          <a:lstStyle>
            <a:lvl1pPr marL="173732" indent="-173732">
              <a:lnSpc>
                <a:spcPct val="100000"/>
              </a:lnSpc>
              <a:spcBef>
                <a:spcPts val="1200"/>
              </a:spcBef>
              <a:buClr>
                <a:srgbClr val="6667AB"/>
              </a:buClr>
              <a:buSzPct val="90000"/>
              <a:defRPr sz="2400">
                <a:solidFill>
                  <a:srgbClr val="29282D"/>
                </a:solidFill>
              </a:defRPr>
            </a:lvl1pPr>
            <a:lvl2pPr marL="457189" indent="-228594">
              <a:lnSpc>
                <a:spcPct val="100000"/>
              </a:lnSpc>
              <a:spcBef>
                <a:spcPts val="1200"/>
              </a:spcBef>
              <a:buClr>
                <a:srgbClr val="6667AB"/>
              </a:buClr>
              <a:buSzPct val="90000"/>
              <a:buFont typeface="Arial" panose="020B0604020202020204" pitchFamily="34" charset="0"/>
              <a:buChar char="–"/>
              <a:defRPr sz="2000">
                <a:solidFill>
                  <a:srgbClr val="29282D"/>
                </a:solidFill>
              </a:defRPr>
            </a:lvl2pPr>
            <a:lvl3pPr marL="630920" indent="-173732">
              <a:lnSpc>
                <a:spcPct val="100000"/>
              </a:lnSpc>
              <a:spcBef>
                <a:spcPts val="1200"/>
              </a:spcBef>
              <a:buClr>
                <a:srgbClr val="6667AB"/>
              </a:buClr>
              <a:buSzPct val="90000"/>
              <a:defRPr sz="1800">
                <a:solidFill>
                  <a:srgbClr val="29282D"/>
                </a:solidFill>
              </a:defRPr>
            </a:lvl3pPr>
            <a:lvl4pPr marL="859515" indent="-173732">
              <a:lnSpc>
                <a:spcPct val="100000"/>
              </a:lnSpc>
              <a:spcBef>
                <a:spcPts val="1200"/>
              </a:spcBef>
              <a:buClr>
                <a:srgbClr val="6667AB"/>
              </a:buClr>
              <a:buSzPct val="90000"/>
              <a:buFont typeface="Arial" panose="020B0604020202020204" pitchFamily="34" charset="0"/>
              <a:buChar char="–"/>
              <a:defRPr sz="1600">
                <a:solidFill>
                  <a:srgbClr val="29282D"/>
                </a:solidFill>
              </a:defRPr>
            </a:lvl4pPr>
            <a:lvl5pPr marL="969240" indent="-164588">
              <a:lnSpc>
                <a:spcPct val="100000"/>
              </a:lnSpc>
              <a:spcBef>
                <a:spcPts val="1200"/>
              </a:spcBef>
              <a:buClr>
                <a:srgbClr val="6667AB"/>
              </a:buClr>
              <a:buSzPct val="90000"/>
              <a:defRPr sz="1600">
                <a:solidFill>
                  <a:srgbClr val="29282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77109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731089-D715-5265-1762-320E109E3307}"/>
              </a:ext>
            </a:extLst>
          </p:cNvPr>
          <p:cNvSpPr txBox="1"/>
          <p:nvPr userDrawn="1"/>
        </p:nvSpPr>
        <p:spPr>
          <a:xfrm>
            <a:off x="11410950" y="6550025"/>
            <a:ext cx="781050" cy="323850"/>
          </a:xfrm>
          <a:prstGeom prst="rect">
            <a:avLst/>
          </a:prstGeom>
          <a:noFill/>
        </p:spPr>
        <p:txBody>
          <a:bodyPr>
            <a:spAutoFit/>
          </a:bodyPr>
          <a:lstStyle/>
          <a:p>
            <a:pPr algn="r">
              <a:defRPr/>
            </a:pPr>
            <a:fld id="{B514ACBD-A1AB-42B1-BE48-B8A6CDC53AC9}" type="slidenum">
              <a:rPr lang="en-US" sz="1500"/>
              <a:pPr algn="r">
                <a:defRPr/>
              </a:pPr>
              <a:t>‹#›</a:t>
            </a:fld>
            <a:endParaRPr lang="en-US" sz="1667"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7"/>
          <p:cNvSpPr>
            <a:spLocks noGrp="1"/>
          </p:cNvSpPr>
          <p:nvPr>
            <p:ph type="body" sz="quarter" idx="10"/>
          </p:nvPr>
        </p:nvSpPr>
        <p:spPr>
          <a:xfrm>
            <a:off x="393998" y="6174950"/>
            <a:ext cx="11201655" cy="435429"/>
          </a:xfrm>
        </p:spPr>
        <p:txBody>
          <a:bodyPr anchor="b">
            <a:noAutofit/>
          </a:bodyPr>
          <a:lstStyle>
            <a:lvl1pPr marL="0" indent="0">
              <a:buNone/>
              <a:defRPr sz="1000"/>
            </a:lvl1pPr>
          </a:lstStyle>
          <a:p>
            <a:pPr lvl="0"/>
            <a:r>
              <a:rPr lang="en-US"/>
              <a:t>Click to edit Master text styles</a:t>
            </a:r>
          </a:p>
        </p:txBody>
      </p:sp>
    </p:spTree>
    <p:extLst>
      <p:ext uri="{BB962C8B-B14F-4D97-AF65-F5344CB8AC3E}">
        <p14:creationId xmlns:p14="http://schemas.microsoft.com/office/powerpoint/2010/main" val="244358952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6E7771A-0DF9-31BE-76C2-2FE43147D7D2}"/>
              </a:ext>
            </a:extLst>
          </p:cNvPr>
          <p:cNvSpPr>
            <a:spLocks noGrp="1"/>
          </p:cNvSpPr>
          <p:nvPr>
            <p:ph type="dt" sz="half" idx="10"/>
          </p:nvPr>
        </p:nvSpPr>
        <p:spPr/>
        <p:txBody>
          <a:bodyPr/>
          <a:lstStyle>
            <a:lvl1pPr>
              <a:defRPr/>
            </a:lvl1pPr>
          </a:lstStyle>
          <a:p>
            <a:pPr>
              <a:defRPr/>
            </a:pPr>
            <a:fld id="{C111BB1C-365C-4087-8924-D4D8E460143E}" type="datetimeFigureOut">
              <a:rPr lang="en-US"/>
              <a:pPr>
                <a:defRPr/>
              </a:pPr>
              <a:t>10/15/2026</a:t>
            </a:fld>
            <a:endParaRPr lang="en-US"/>
          </a:p>
        </p:txBody>
      </p:sp>
      <p:sp>
        <p:nvSpPr>
          <p:cNvPr id="5" name="Footer Placeholder 4">
            <a:extLst>
              <a:ext uri="{FF2B5EF4-FFF2-40B4-BE49-F238E27FC236}">
                <a16:creationId xmlns:a16="http://schemas.microsoft.com/office/drawing/2014/main" id="{2246E573-29B9-BB2F-27AE-4AFA3041C8A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64E06DE-0DCF-968B-25C8-C4DEF534D88D}"/>
              </a:ext>
            </a:extLst>
          </p:cNvPr>
          <p:cNvSpPr>
            <a:spLocks noGrp="1"/>
          </p:cNvSpPr>
          <p:nvPr>
            <p:ph type="sldNum" sz="quarter" idx="12"/>
          </p:nvPr>
        </p:nvSpPr>
        <p:spPr/>
        <p:txBody>
          <a:bodyPr/>
          <a:lstStyle>
            <a:lvl1pPr>
              <a:defRPr/>
            </a:lvl1pPr>
          </a:lstStyle>
          <a:p>
            <a:pPr>
              <a:defRPr/>
            </a:pPr>
            <a:fld id="{26E3BA05-0831-4D2E-A121-CEF46E12AE0F}" type="slidenum">
              <a:rPr lang="en-US"/>
              <a:pPr>
                <a:defRPr/>
              </a:pPr>
              <a:t>‹#›</a:t>
            </a:fld>
            <a:endParaRPr lang="en-US"/>
          </a:p>
        </p:txBody>
      </p:sp>
    </p:spTree>
    <p:extLst>
      <p:ext uri="{BB962C8B-B14F-4D97-AF65-F5344CB8AC3E}">
        <p14:creationId xmlns:p14="http://schemas.microsoft.com/office/powerpoint/2010/main" val="1338027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E62709A-B8FF-F9D4-2B74-ABDF27EF8065}"/>
              </a:ext>
            </a:extLst>
          </p:cNvPr>
          <p:cNvSpPr>
            <a:spLocks noGrp="1"/>
          </p:cNvSpPr>
          <p:nvPr>
            <p:ph type="dt" sz="half" idx="10"/>
          </p:nvPr>
        </p:nvSpPr>
        <p:spPr/>
        <p:txBody>
          <a:bodyPr/>
          <a:lstStyle>
            <a:lvl1pPr>
              <a:defRPr/>
            </a:lvl1pPr>
          </a:lstStyle>
          <a:p>
            <a:pPr>
              <a:defRPr/>
            </a:pPr>
            <a:fld id="{4811EFFA-8C8B-4FF9-89F4-8E03EA3FF71C}" type="datetimeFigureOut">
              <a:rPr lang="en-US"/>
              <a:pPr>
                <a:defRPr/>
              </a:pPr>
              <a:t>10/15/2026</a:t>
            </a:fld>
            <a:endParaRPr lang="en-US"/>
          </a:p>
        </p:txBody>
      </p:sp>
      <p:sp>
        <p:nvSpPr>
          <p:cNvPr id="5" name="Footer Placeholder 4">
            <a:extLst>
              <a:ext uri="{FF2B5EF4-FFF2-40B4-BE49-F238E27FC236}">
                <a16:creationId xmlns:a16="http://schemas.microsoft.com/office/drawing/2014/main" id="{4BCCD4CF-16F0-0F78-C1EC-88A9A99A58C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640F9D1-4B4C-AD13-D503-429E05AC3EBD}"/>
              </a:ext>
            </a:extLst>
          </p:cNvPr>
          <p:cNvSpPr>
            <a:spLocks noGrp="1"/>
          </p:cNvSpPr>
          <p:nvPr>
            <p:ph type="sldNum" sz="quarter" idx="12"/>
          </p:nvPr>
        </p:nvSpPr>
        <p:spPr/>
        <p:txBody>
          <a:bodyPr/>
          <a:lstStyle>
            <a:lvl1pPr>
              <a:defRPr/>
            </a:lvl1pPr>
          </a:lstStyle>
          <a:p>
            <a:pPr>
              <a:defRPr/>
            </a:pPr>
            <a:fld id="{3BBDC13A-4F39-4438-83DC-D1F68F8E630E}" type="slidenum">
              <a:rPr lang="en-US"/>
              <a:pPr>
                <a:defRPr/>
              </a:pPr>
              <a:t>‹#›</a:t>
            </a:fld>
            <a:endParaRPr lang="en-US"/>
          </a:p>
        </p:txBody>
      </p:sp>
    </p:spTree>
    <p:extLst>
      <p:ext uri="{BB962C8B-B14F-4D97-AF65-F5344CB8AC3E}">
        <p14:creationId xmlns:p14="http://schemas.microsoft.com/office/powerpoint/2010/main" val="11230438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C6D174B-E7D6-8532-0B47-A05345916D3F}"/>
              </a:ext>
            </a:extLst>
          </p:cNvPr>
          <p:cNvSpPr>
            <a:spLocks noGrp="1"/>
          </p:cNvSpPr>
          <p:nvPr>
            <p:ph type="dt" sz="half" idx="10"/>
          </p:nvPr>
        </p:nvSpPr>
        <p:spPr/>
        <p:txBody>
          <a:bodyPr/>
          <a:lstStyle>
            <a:lvl1pPr>
              <a:defRPr/>
            </a:lvl1pPr>
          </a:lstStyle>
          <a:p>
            <a:pPr>
              <a:defRPr/>
            </a:pPr>
            <a:fld id="{2F265BAD-C639-4745-B9F9-5BFEE18E77D6}" type="datetimeFigureOut">
              <a:rPr lang="en-US"/>
              <a:pPr>
                <a:defRPr/>
              </a:pPr>
              <a:t>10/15/2026</a:t>
            </a:fld>
            <a:endParaRPr lang="en-US"/>
          </a:p>
        </p:txBody>
      </p:sp>
      <p:sp>
        <p:nvSpPr>
          <p:cNvPr id="5" name="Footer Placeholder 4">
            <a:extLst>
              <a:ext uri="{FF2B5EF4-FFF2-40B4-BE49-F238E27FC236}">
                <a16:creationId xmlns:a16="http://schemas.microsoft.com/office/drawing/2014/main" id="{57277654-FFCE-19EF-C9CD-5CE084769E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1B0D0B2-C54E-2792-A1DC-08681FD9A371}"/>
              </a:ext>
            </a:extLst>
          </p:cNvPr>
          <p:cNvSpPr>
            <a:spLocks noGrp="1"/>
          </p:cNvSpPr>
          <p:nvPr>
            <p:ph type="sldNum" sz="quarter" idx="12"/>
          </p:nvPr>
        </p:nvSpPr>
        <p:spPr/>
        <p:txBody>
          <a:bodyPr/>
          <a:lstStyle>
            <a:lvl1pPr>
              <a:defRPr/>
            </a:lvl1pPr>
          </a:lstStyle>
          <a:p>
            <a:pPr>
              <a:defRPr/>
            </a:pPr>
            <a:fld id="{F28CBA7C-D316-484E-81E8-A03A95433289}" type="slidenum">
              <a:rPr lang="en-US"/>
              <a:pPr>
                <a:defRPr/>
              </a:pPr>
              <a:t>‹#›</a:t>
            </a:fld>
            <a:endParaRPr lang="en-US"/>
          </a:p>
        </p:txBody>
      </p:sp>
    </p:spTree>
    <p:extLst>
      <p:ext uri="{BB962C8B-B14F-4D97-AF65-F5344CB8AC3E}">
        <p14:creationId xmlns:p14="http://schemas.microsoft.com/office/powerpoint/2010/main" val="27636570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676E8530-C1AE-678B-FD2B-22E36DC4B8A7}"/>
              </a:ext>
            </a:extLst>
          </p:cNvPr>
          <p:cNvSpPr>
            <a:spLocks noGrp="1"/>
          </p:cNvSpPr>
          <p:nvPr>
            <p:ph type="dt" sz="half" idx="10"/>
          </p:nvPr>
        </p:nvSpPr>
        <p:spPr/>
        <p:txBody>
          <a:bodyPr/>
          <a:lstStyle>
            <a:lvl1pPr>
              <a:defRPr/>
            </a:lvl1pPr>
          </a:lstStyle>
          <a:p>
            <a:pPr>
              <a:defRPr/>
            </a:pPr>
            <a:fld id="{2167D5F2-93A7-4AC9-9A84-9FF7C2B38C5F}" type="datetimeFigureOut">
              <a:rPr lang="en-US"/>
              <a:pPr>
                <a:defRPr/>
              </a:pPr>
              <a:t>10/15/2026</a:t>
            </a:fld>
            <a:endParaRPr lang="en-US"/>
          </a:p>
        </p:txBody>
      </p:sp>
      <p:sp>
        <p:nvSpPr>
          <p:cNvPr id="6" name="Footer Placeholder 4">
            <a:extLst>
              <a:ext uri="{FF2B5EF4-FFF2-40B4-BE49-F238E27FC236}">
                <a16:creationId xmlns:a16="http://schemas.microsoft.com/office/drawing/2014/main" id="{685B06DB-793A-A173-30CB-99DA425949A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0F56006-E7E1-429E-84DB-745A926828FE}"/>
              </a:ext>
            </a:extLst>
          </p:cNvPr>
          <p:cNvSpPr>
            <a:spLocks noGrp="1"/>
          </p:cNvSpPr>
          <p:nvPr>
            <p:ph type="sldNum" sz="quarter" idx="12"/>
          </p:nvPr>
        </p:nvSpPr>
        <p:spPr/>
        <p:txBody>
          <a:bodyPr/>
          <a:lstStyle>
            <a:lvl1pPr>
              <a:defRPr/>
            </a:lvl1pPr>
          </a:lstStyle>
          <a:p>
            <a:pPr>
              <a:defRPr/>
            </a:pPr>
            <a:fld id="{118E2B38-580A-4B49-B3C4-F875BC990D66}" type="slidenum">
              <a:rPr lang="en-US"/>
              <a:pPr>
                <a:defRPr/>
              </a:pPr>
              <a:t>‹#›</a:t>
            </a:fld>
            <a:endParaRPr lang="en-US"/>
          </a:p>
        </p:txBody>
      </p:sp>
    </p:spTree>
    <p:extLst>
      <p:ext uri="{BB962C8B-B14F-4D97-AF65-F5344CB8AC3E}">
        <p14:creationId xmlns:p14="http://schemas.microsoft.com/office/powerpoint/2010/main" val="289073754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C3C51383-6B72-7F61-C1E2-4E4C4D47B3E8}"/>
              </a:ext>
            </a:extLst>
          </p:cNvPr>
          <p:cNvSpPr>
            <a:spLocks noGrp="1"/>
          </p:cNvSpPr>
          <p:nvPr>
            <p:ph type="dt" sz="half" idx="10"/>
          </p:nvPr>
        </p:nvSpPr>
        <p:spPr/>
        <p:txBody>
          <a:bodyPr/>
          <a:lstStyle>
            <a:lvl1pPr>
              <a:defRPr/>
            </a:lvl1pPr>
          </a:lstStyle>
          <a:p>
            <a:pPr>
              <a:defRPr/>
            </a:pPr>
            <a:fld id="{9D36193E-D8BE-4E1C-9CE2-AA25B6E04FEB}" type="datetimeFigureOut">
              <a:rPr lang="en-US"/>
              <a:pPr>
                <a:defRPr/>
              </a:pPr>
              <a:t>10/15/2026</a:t>
            </a:fld>
            <a:endParaRPr lang="en-US"/>
          </a:p>
        </p:txBody>
      </p:sp>
      <p:sp>
        <p:nvSpPr>
          <p:cNvPr id="8" name="Footer Placeholder 4">
            <a:extLst>
              <a:ext uri="{FF2B5EF4-FFF2-40B4-BE49-F238E27FC236}">
                <a16:creationId xmlns:a16="http://schemas.microsoft.com/office/drawing/2014/main" id="{F977D941-B29F-FD11-1A13-852A05D92D9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9068114-3C64-DD57-25CD-74046B8BAAB0}"/>
              </a:ext>
            </a:extLst>
          </p:cNvPr>
          <p:cNvSpPr>
            <a:spLocks noGrp="1"/>
          </p:cNvSpPr>
          <p:nvPr>
            <p:ph type="sldNum" sz="quarter" idx="12"/>
          </p:nvPr>
        </p:nvSpPr>
        <p:spPr/>
        <p:txBody>
          <a:bodyPr/>
          <a:lstStyle>
            <a:lvl1pPr>
              <a:defRPr/>
            </a:lvl1pPr>
          </a:lstStyle>
          <a:p>
            <a:pPr>
              <a:defRPr/>
            </a:pPr>
            <a:fld id="{C82FB1FA-7F69-441D-AA98-887F61A09D0A}" type="slidenum">
              <a:rPr lang="en-US"/>
              <a:pPr>
                <a:defRPr/>
              </a:pPr>
              <a:t>‹#›</a:t>
            </a:fld>
            <a:endParaRPr lang="en-US"/>
          </a:p>
        </p:txBody>
      </p:sp>
    </p:spTree>
    <p:extLst>
      <p:ext uri="{BB962C8B-B14F-4D97-AF65-F5344CB8AC3E}">
        <p14:creationId xmlns:p14="http://schemas.microsoft.com/office/powerpoint/2010/main" val="361867681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51A28219-249E-2DC7-9459-AB16FE4C22C4}"/>
              </a:ext>
            </a:extLst>
          </p:cNvPr>
          <p:cNvSpPr>
            <a:spLocks noGrp="1"/>
          </p:cNvSpPr>
          <p:nvPr>
            <p:ph type="dt" sz="half" idx="10"/>
          </p:nvPr>
        </p:nvSpPr>
        <p:spPr/>
        <p:txBody>
          <a:bodyPr/>
          <a:lstStyle>
            <a:lvl1pPr>
              <a:defRPr/>
            </a:lvl1pPr>
          </a:lstStyle>
          <a:p>
            <a:pPr>
              <a:defRPr/>
            </a:pPr>
            <a:fld id="{406CD5A9-FA2C-49BE-B48F-3741E488E9A1}" type="datetimeFigureOut">
              <a:rPr lang="en-US"/>
              <a:pPr>
                <a:defRPr/>
              </a:pPr>
              <a:t>10/15/2026</a:t>
            </a:fld>
            <a:endParaRPr lang="en-US"/>
          </a:p>
        </p:txBody>
      </p:sp>
      <p:sp>
        <p:nvSpPr>
          <p:cNvPr id="4" name="Footer Placeholder 4">
            <a:extLst>
              <a:ext uri="{FF2B5EF4-FFF2-40B4-BE49-F238E27FC236}">
                <a16:creationId xmlns:a16="http://schemas.microsoft.com/office/drawing/2014/main" id="{F89A56DE-19A6-1C30-74D1-8981C83527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CE7E3C3-7CBC-1E65-D1F0-B5D3473DF912}"/>
              </a:ext>
            </a:extLst>
          </p:cNvPr>
          <p:cNvSpPr>
            <a:spLocks noGrp="1"/>
          </p:cNvSpPr>
          <p:nvPr>
            <p:ph type="sldNum" sz="quarter" idx="12"/>
          </p:nvPr>
        </p:nvSpPr>
        <p:spPr/>
        <p:txBody>
          <a:bodyPr/>
          <a:lstStyle>
            <a:lvl1pPr>
              <a:defRPr/>
            </a:lvl1pPr>
          </a:lstStyle>
          <a:p>
            <a:pPr>
              <a:defRPr/>
            </a:pPr>
            <a:fld id="{73571562-BC11-44C7-B245-E37517FF1441}" type="slidenum">
              <a:rPr lang="en-US"/>
              <a:pPr>
                <a:defRPr/>
              </a:pPr>
              <a:t>‹#›</a:t>
            </a:fld>
            <a:endParaRPr lang="en-US"/>
          </a:p>
        </p:txBody>
      </p:sp>
    </p:spTree>
    <p:extLst>
      <p:ext uri="{BB962C8B-B14F-4D97-AF65-F5344CB8AC3E}">
        <p14:creationId xmlns:p14="http://schemas.microsoft.com/office/powerpoint/2010/main" val="151961917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369E291-9577-F71C-F9FF-A482A8C3D7E3}"/>
              </a:ext>
            </a:extLst>
          </p:cNvPr>
          <p:cNvSpPr>
            <a:spLocks noGrp="1"/>
          </p:cNvSpPr>
          <p:nvPr>
            <p:ph type="dt" sz="half" idx="10"/>
          </p:nvPr>
        </p:nvSpPr>
        <p:spPr/>
        <p:txBody>
          <a:bodyPr/>
          <a:lstStyle>
            <a:lvl1pPr>
              <a:defRPr/>
            </a:lvl1pPr>
          </a:lstStyle>
          <a:p>
            <a:pPr>
              <a:defRPr/>
            </a:pPr>
            <a:fld id="{453558A5-FFD7-4EC0-B41E-A21FB0F56BBA}" type="datetimeFigureOut">
              <a:rPr lang="en-US"/>
              <a:pPr>
                <a:defRPr/>
              </a:pPr>
              <a:t>10/15/2026</a:t>
            </a:fld>
            <a:endParaRPr lang="en-US"/>
          </a:p>
        </p:txBody>
      </p:sp>
      <p:sp>
        <p:nvSpPr>
          <p:cNvPr id="3" name="Footer Placeholder 4">
            <a:extLst>
              <a:ext uri="{FF2B5EF4-FFF2-40B4-BE49-F238E27FC236}">
                <a16:creationId xmlns:a16="http://schemas.microsoft.com/office/drawing/2014/main" id="{012AE9E5-50D4-AB64-DA46-DC31E517007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C766369C-E4C8-59E3-0B3F-C2E2B4FA66EE}"/>
              </a:ext>
            </a:extLst>
          </p:cNvPr>
          <p:cNvSpPr>
            <a:spLocks noGrp="1"/>
          </p:cNvSpPr>
          <p:nvPr>
            <p:ph type="sldNum" sz="quarter" idx="12"/>
          </p:nvPr>
        </p:nvSpPr>
        <p:spPr/>
        <p:txBody>
          <a:bodyPr/>
          <a:lstStyle>
            <a:lvl1pPr>
              <a:defRPr/>
            </a:lvl1pPr>
          </a:lstStyle>
          <a:p>
            <a:pPr>
              <a:defRPr/>
            </a:pPr>
            <a:fld id="{DE4A3FEE-6700-4887-9BB3-BE245F827BB8}" type="slidenum">
              <a:rPr lang="en-US"/>
              <a:pPr>
                <a:defRPr/>
              </a:pPr>
              <a:t>‹#›</a:t>
            </a:fld>
            <a:endParaRPr lang="en-US"/>
          </a:p>
        </p:txBody>
      </p:sp>
    </p:spTree>
    <p:extLst>
      <p:ext uri="{BB962C8B-B14F-4D97-AF65-F5344CB8AC3E}">
        <p14:creationId xmlns:p14="http://schemas.microsoft.com/office/powerpoint/2010/main" val="32216250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CCDBFCE0-29B8-23C0-668B-54DA8C926603}"/>
              </a:ext>
            </a:extLst>
          </p:cNvPr>
          <p:cNvSpPr>
            <a:spLocks noGrp="1"/>
          </p:cNvSpPr>
          <p:nvPr>
            <p:ph type="dt" sz="half" idx="10"/>
          </p:nvPr>
        </p:nvSpPr>
        <p:spPr/>
        <p:txBody>
          <a:bodyPr/>
          <a:lstStyle>
            <a:lvl1pPr>
              <a:defRPr/>
            </a:lvl1pPr>
          </a:lstStyle>
          <a:p>
            <a:pPr>
              <a:defRPr/>
            </a:pPr>
            <a:fld id="{3EA64640-6DBA-4531-870A-1D252C36A2B3}" type="datetimeFigureOut">
              <a:rPr lang="en-US"/>
              <a:pPr>
                <a:defRPr/>
              </a:pPr>
              <a:t>10/15/2026</a:t>
            </a:fld>
            <a:endParaRPr lang="en-US"/>
          </a:p>
        </p:txBody>
      </p:sp>
      <p:sp>
        <p:nvSpPr>
          <p:cNvPr id="6" name="Footer Placeholder 4">
            <a:extLst>
              <a:ext uri="{FF2B5EF4-FFF2-40B4-BE49-F238E27FC236}">
                <a16:creationId xmlns:a16="http://schemas.microsoft.com/office/drawing/2014/main" id="{46459E8A-377C-748B-420D-0B1A987C4F8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26D3860-69CD-514C-0A57-7E0680B8D35B}"/>
              </a:ext>
            </a:extLst>
          </p:cNvPr>
          <p:cNvSpPr>
            <a:spLocks noGrp="1"/>
          </p:cNvSpPr>
          <p:nvPr>
            <p:ph type="sldNum" sz="quarter" idx="12"/>
          </p:nvPr>
        </p:nvSpPr>
        <p:spPr/>
        <p:txBody>
          <a:bodyPr/>
          <a:lstStyle>
            <a:lvl1pPr>
              <a:defRPr/>
            </a:lvl1pPr>
          </a:lstStyle>
          <a:p>
            <a:pPr>
              <a:defRPr/>
            </a:pPr>
            <a:fld id="{83FAC541-3CDD-43A0-890A-212824BCA323}" type="slidenum">
              <a:rPr lang="en-US"/>
              <a:pPr>
                <a:defRPr/>
              </a:pPr>
              <a:t>‹#›</a:t>
            </a:fld>
            <a:endParaRPr lang="en-US"/>
          </a:p>
        </p:txBody>
      </p:sp>
    </p:spTree>
    <p:extLst>
      <p:ext uri="{BB962C8B-B14F-4D97-AF65-F5344CB8AC3E}">
        <p14:creationId xmlns:p14="http://schemas.microsoft.com/office/powerpoint/2010/main" val="330220696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A0D61AED-A8A8-56E1-022B-817DFCB8E5A2}"/>
              </a:ext>
            </a:extLst>
          </p:cNvPr>
          <p:cNvSpPr>
            <a:spLocks noGrp="1"/>
          </p:cNvSpPr>
          <p:nvPr>
            <p:ph type="dt" sz="half" idx="10"/>
          </p:nvPr>
        </p:nvSpPr>
        <p:spPr/>
        <p:txBody>
          <a:bodyPr/>
          <a:lstStyle>
            <a:lvl1pPr>
              <a:defRPr/>
            </a:lvl1pPr>
          </a:lstStyle>
          <a:p>
            <a:pPr>
              <a:defRPr/>
            </a:pPr>
            <a:fld id="{7DC0DE36-77FC-4B81-8765-5EE8F6F397DF}" type="datetimeFigureOut">
              <a:rPr lang="en-US"/>
              <a:pPr>
                <a:defRPr/>
              </a:pPr>
              <a:t>10/15/2026</a:t>
            </a:fld>
            <a:endParaRPr lang="en-US"/>
          </a:p>
        </p:txBody>
      </p:sp>
      <p:sp>
        <p:nvSpPr>
          <p:cNvPr id="6" name="Footer Placeholder 4">
            <a:extLst>
              <a:ext uri="{FF2B5EF4-FFF2-40B4-BE49-F238E27FC236}">
                <a16:creationId xmlns:a16="http://schemas.microsoft.com/office/drawing/2014/main" id="{95390A0B-64AB-D156-BF72-26EE56AC85C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C54C213-B458-E75A-021B-180B924F1E94}"/>
              </a:ext>
            </a:extLst>
          </p:cNvPr>
          <p:cNvSpPr>
            <a:spLocks noGrp="1"/>
          </p:cNvSpPr>
          <p:nvPr>
            <p:ph type="sldNum" sz="quarter" idx="12"/>
          </p:nvPr>
        </p:nvSpPr>
        <p:spPr/>
        <p:txBody>
          <a:bodyPr/>
          <a:lstStyle>
            <a:lvl1pPr>
              <a:defRPr/>
            </a:lvl1pPr>
          </a:lstStyle>
          <a:p>
            <a:pPr>
              <a:defRPr/>
            </a:pPr>
            <a:fld id="{3BB3F6EB-759E-496D-A1EA-B2D5F199909A}" type="slidenum">
              <a:rPr lang="en-US"/>
              <a:pPr>
                <a:defRPr/>
              </a:pPr>
              <a:t>‹#›</a:t>
            </a:fld>
            <a:endParaRPr lang="en-US"/>
          </a:p>
        </p:txBody>
      </p:sp>
    </p:spTree>
    <p:extLst>
      <p:ext uri="{BB962C8B-B14F-4D97-AF65-F5344CB8AC3E}">
        <p14:creationId xmlns:p14="http://schemas.microsoft.com/office/powerpoint/2010/main" val="32277282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26781CD-4991-14BD-85E1-95B6E83C2F43}"/>
              </a:ext>
            </a:extLst>
          </p:cNvPr>
          <p:cNvSpPr>
            <a:spLocks noGrp="1"/>
          </p:cNvSpPr>
          <p:nvPr>
            <p:ph type="dt" sz="half" idx="10"/>
          </p:nvPr>
        </p:nvSpPr>
        <p:spPr/>
        <p:txBody>
          <a:bodyPr/>
          <a:lstStyle>
            <a:lvl1pPr>
              <a:defRPr/>
            </a:lvl1pPr>
          </a:lstStyle>
          <a:p>
            <a:pPr>
              <a:defRPr/>
            </a:pPr>
            <a:fld id="{099CFE3B-E145-4172-94B5-5BD392146864}" type="datetimeFigureOut">
              <a:rPr lang="en-US"/>
              <a:pPr>
                <a:defRPr/>
              </a:pPr>
              <a:t>10/15/2026</a:t>
            </a:fld>
            <a:endParaRPr lang="en-US"/>
          </a:p>
        </p:txBody>
      </p:sp>
      <p:sp>
        <p:nvSpPr>
          <p:cNvPr id="5" name="Footer Placeholder 4">
            <a:extLst>
              <a:ext uri="{FF2B5EF4-FFF2-40B4-BE49-F238E27FC236}">
                <a16:creationId xmlns:a16="http://schemas.microsoft.com/office/drawing/2014/main" id="{DB57B8EA-32BD-6B17-6174-C29A3694F65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2CC54E8-59BF-F1C7-ACCE-848700F05D4E}"/>
              </a:ext>
            </a:extLst>
          </p:cNvPr>
          <p:cNvSpPr>
            <a:spLocks noGrp="1"/>
          </p:cNvSpPr>
          <p:nvPr>
            <p:ph type="sldNum" sz="quarter" idx="12"/>
          </p:nvPr>
        </p:nvSpPr>
        <p:spPr/>
        <p:txBody>
          <a:bodyPr/>
          <a:lstStyle>
            <a:lvl1pPr>
              <a:defRPr/>
            </a:lvl1pPr>
          </a:lstStyle>
          <a:p>
            <a:pPr>
              <a:defRPr/>
            </a:pPr>
            <a:fld id="{0CEBF937-2BC8-4D68-938D-C0E1801BF28B}" type="slidenum">
              <a:rPr lang="en-US"/>
              <a:pPr>
                <a:defRPr/>
              </a:pPr>
              <a:t>‹#›</a:t>
            </a:fld>
            <a:endParaRPr lang="en-US"/>
          </a:p>
        </p:txBody>
      </p:sp>
    </p:spTree>
    <p:extLst>
      <p:ext uri="{BB962C8B-B14F-4D97-AF65-F5344CB8AC3E}">
        <p14:creationId xmlns:p14="http://schemas.microsoft.com/office/powerpoint/2010/main" val="354304961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3F0FDF-82FD-2B7F-E061-E44D8D187374}"/>
              </a:ext>
            </a:extLst>
          </p:cNvPr>
          <p:cNvSpPr>
            <a:spLocks noGrp="1"/>
          </p:cNvSpPr>
          <p:nvPr>
            <p:ph type="dt" sz="half" idx="10"/>
          </p:nvPr>
        </p:nvSpPr>
        <p:spPr/>
        <p:txBody>
          <a:bodyPr/>
          <a:lstStyle>
            <a:lvl1pPr>
              <a:defRPr/>
            </a:lvl1pPr>
          </a:lstStyle>
          <a:p>
            <a:pPr>
              <a:defRPr/>
            </a:pPr>
            <a:fld id="{D9E19B72-DDBC-47E0-A62F-8302AA27DC8E}" type="datetimeFigureOut">
              <a:rPr lang="en-US"/>
              <a:pPr>
                <a:defRPr/>
              </a:pPr>
              <a:t>10/15/2026</a:t>
            </a:fld>
            <a:endParaRPr lang="en-US"/>
          </a:p>
        </p:txBody>
      </p:sp>
      <p:sp>
        <p:nvSpPr>
          <p:cNvPr id="5" name="Footer Placeholder 4">
            <a:extLst>
              <a:ext uri="{FF2B5EF4-FFF2-40B4-BE49-F238E27FC236}">
                <a16:creationId xmlns:a16="http://schemas.microsoft.com/office/drawing/2014/main" id="{4E60F9FD-B939-9E46-7B89-8BA0C3CB01C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BE7A14F-D209-1412-187D-CA49F8838CC4}"/>
              </a:ext>
            </a:extLst>
          </p:cNvPr>
          <p:cNvSpPr>
            <a:spLocks noGrp="1"/>
          </p:cNvSpPr>
          <p:nvPr>
            <p:ph type="sldNum" sz="quarter" idx="12"/>
          </p:nvPr>
        </p:nvSpPr>
        <p:spPr/>
        <p:txBody>
          <a:bodyPr/>
          <a:lstStyle>
            <a:lvl1pPr>
              <a:defRPr/>
            </a:lvl1pPr>
          </a:lstStyle>
          <a:p>
            <a:pPr>
              <a:defRPr/>
            </a:pPr>
            <a:fld id="{B88F151E-EB9D-4258-B129-03029C31C7F6}" type="slidenum">
              <a:rPr lang="en-US"/>
              <a:pPr>
                <a:defRPr/>
              </a:pPr>
              <a:t>‹#›</a:t>
            </a:fld>
            <a:endParaRPr lang="en-US"/>
          </a:p>
        </p:txBody>
      </p:sp>
    </p:spTree>
    <p:extLst>
      <p:ext uri="{BB962C8B-B14F-4D97-AF65-F5344CB8AC3E}">
        <p14:creationId xmlns:p14="http://schemas.microsoft.com/office/powerpoint/2010/main" val="204617279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Title and Chart">
    <p:spTree>
      <p:nvGrpSpPr>
        <p:cNvPr id="1" name=""/>
        <p:cNvGrpSpPr/>
        <p:nvPr/>
      </p:nvGrpSpPr>
      <p:grpSpPr>
        <a:xfrm>
          <a:off x="0" y="0"/>
          <a:ext cx="0" cy="0"/>
          <a:chOff x="0" y="0"/>
          <a:chExt cx="0" cy="0"/>
        </a:xfrm>
      </p:grpSpPr>
      <p:sp>
        <p:nvSpPr>
          <p:cNvPr id="4" name="Title 1"/>
          <p:cNvSpPr>
            <a:spLocks noGrp="1"/>
          </p:cNvSpPr>
          <p:nvPr>
            <p:ph type="title"/>
          </p:nvPr>
        </p:nvSpPr>
        <p:spPr>
          <a:xfrm>
            <a:off x="254000" y="194990"/>
            <a:ext cx="11677651" cy="838198"/>
          </a:xfrm>
          <a:prstGeom prst="rect">
            <a:avLst/>
          </a:prstGeom>
        </p:spPr>
        <p:txBody>
          <a:bodyPr lIns="109728" anchor="b"/>
          <a:lstStyle>
            <a:lvl1pPr>
              <a:defRPr sz="32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238631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6" Type="http://schemas.openxmlformats.org/officeDocument/2006/relationships/theme" Target="../theme/theme2.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10" Type="http://schemas.openxmlformats.org/officeDocument/2006/relationships/theme" Target="../theme/theme7.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theme" Target="../theme/theme8.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Tree>
    <p:extLst>
      <p:ext uri="{BB962C8B-B14F-4D97-AF65-F5344CB8AC3E}">
        <p14:creationId xmlns:p14="http://schemas.microsoft.com/office/powerpoint/2010/main" val="27637406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914377" rtl="0" eaLnBrk="1" latinLnBrk="0" hangingPunct="1">
        <a:lnSpc>
          <a:spcPct val="90000"/>
        </a:lnSpc>
        <a:spcBef>
          <a:spcPct val="0"/>
        </a:spcBef>
        <a:buNone/>
        <a:defRPr sz="4800" b="1" i="0" kern="1200">
          <a:solidFill>
            <a:schemeClr val="tx1"/>
          </a:solidFill>
          <a:latin typeface="Arial" panose="020B0604020202020204" pitchFamily="34" charset="0"/>
          <a:ea typeface="+mj-ea"/>
          <a:cs typeface="Arial" panose="020B0604020202020204" pitchFamily="34" charset="0"/>
        </a:defRPr>
      </a:lvl1pPr>
    </p:titleStyle>
    <p:bodyStyle>
      <a:lvl1pPr marL="393690" indent="-393690" algn="l" defTabSz="914377" rtl="0" eaLnBrk="1" latinLnBrk="0" hangingPunct="1">
        <a:lnSpc>
          <a:spcPct val="90000"/>
        </a:lnSpc>
        <a:spcBef>
          <a:spcPts val="1000"/>
        </a:spcBef>
        <a:spcAft>
          <a:spcPts val="1600"/>
        </a:spcAft>
        <a:buClr>
          <a:schemeClr val="accent5"/>
        </a:buClr>
        <a:buSzPct val="120000"/>
        <a:buFont typeface="Arial" panose="020B0604020202020204" pitchFamily="34" charset="0"/>
        <a:buChar char="•"/>
        <a:tabLst/>
        <a:defRPr sz="3733" kern="1200">
          <a:solidFill>
            <a:schemeClr val="tx1"/>
          </a:solidFill>
          <a:latin typeface="+mn-lt"/>
          <a:ea typeface="+mn-ea"/>
          <a:cs typeface="+mn-cs"/>
        </a:defRPr>
      </a:lvl1pPr>
      <a:lvl2pPr marL="774681" indent="-317492"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3200" kern="1200">
          <a:solidFill>
            <a:schemeClr val="tx1"/>
          </a:solidFill>
          <a:latin typeface="+mn-lt"/>
          <a:ea typeface="+mn-ea"/>
          <a:cs typeface="+mn-cs"/>
        </a:defRPr>
      </a:lvl2pPr>
      <a:lvl3pPr marL="1233986" indent="-31960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400" kern="1200">
          <a:solidFill>
            <a:schemeClr val="tx1"/>
          </a:solidFill>
          <a:latin typeface="+mn-lt"/>
          <a:ea typeface="+mn-ea"/>
          <a:cs typeface="+mn-cs"/>
        </a:defRPr>
      </a:lvl3pPr>
      <a:lvl4pPr marL="1676358" indent="-30055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133" kern="1200">
          <a:solidFill>
            <a:schemeClr val="tx1"/>
          </a:solidFill>
          <a:latin typeface="+mn-lt"/>
          <a:ea typeface="+mn-ea"/>
          <a:cs typeface="+mn-cs"/>
        </a:defRPr>
      </a:lvl4pPr>
      <a:lvl5pPr marL="2057349" indent="-228594"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defRPr sz="21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Title Placeholder 1">
            <a:extLst>
              <a:ext uri="{FF2B5EF4-FFF2-40B4-BE49-F238E27FC236}">
                <a16:creationId xmlns:a16="http://schemas.microsoft.com/office/drawing/2014/main" id="{E7EFE049-E0CB-FE76-14FA-6175CE392C0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43" name="Text Placeholder 2">
            <a:extLst>
              <a:ext uri="{FF2B5EF4-FFF2-40B4-BE49-F238E27FC236}">
                <a16:creationId xmlns:a16="http://schemas.microsoft.com/office/drawing/2014/main" id="{8B43A3BF-6E3E-8C20-82CF-3B3F46D36E11}"/>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27C0FFB-14E3-5E09-B77F-D7D601A34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cs typeface="+mn-cs"/>
              </a:defRPr>
            </a:lvl1pPr>
          </a:lstStyle>
          <a:p>
            <a:pPr>
              <a:defRPr/>
            </a:pPr>
            <a:endParaRPr lang="en-US"/>
          </a:p>
        </p:txBody>
      </p:sp>
      <p:sp>
        <p:nvSpPr>
          <p:cNvPr id="5" name="Footer Placeholder 4">
            <a:extLst>
              <a:ext uri="{FF2B5EF4-FFF2-40B4-BE49-F238E27FC236}">
                <a16:creationId xmlns:a16="http://schemas.microsoft.com/office/drawing/2014/main" id="{8B3E250E-9432-AC5D-ADB2-B979515AE4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cs typeface="+mn-cs"/>
              </a:defRPr>
            </a:lvl1pPr>
          </a:lstStyle>
          <a:p>
            <a:pPr>
              <a:defRPr/>
            </a:pPr>
            <a:endParaRPr lang="en-US"/>
          </a:p>
        </p:txBody>
      </p:sp>
      <p:sp>
        <p:nvSpPr>
          <p:cNvPr id="6" name="Slide Number Placeholder 5">
            <a:extLst>
              <a:ext uri="{FF2B5EF4-FFF2-40B4-BE49-F238E27FC236}">
                <a16:creationId xmlns:a16="http://schemas.microsoft.com/office/drawing/2014/main" id="{56BE2653-6B5F-9E50-DC65-B3921346DB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cs typeface="+mn-cs"/>
              </a:defRPr>
            </a:lvl1pPr>
          </a:lstStyle>
          <a:p>
            <a:pPr>
              <a:defRPr/>
            </a:pPr>
            <a:fld id="{D80F14AE-D985-46C0-8942-7A1A70EC1CB2}" type="slidenum">
              <a:rPr lang="en-US"/>
              <a:pPr>
                <a:defRPr/>
              </a:pPr>
              <a:t>‹#›</a:t>
            </a:fld>
            <a:endParaRPr lang="en-US"/>
          </a:p>
        </p:txBody>
      </p:sp>
    </p:spTree>
    <p:extLst>
      <p:ext uri="{BB962C8B-B14F-4D97-AF65-F5344CB8AC3E}">
        <p14:creationId xmlns:p14="http://schemas.microsoft.com/office/powerpoint/2010/main" val="390154550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Lst>
  <p:hf hdr="0" ftr="0" dt="0"/>
  <p:txStyles>
    <p:titleStyle>
      <a:lvl1pPr algn="l" defTabSz="912813"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defTabSz="912813"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defTabSz="912813"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defTabSz="912813"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defTabSz="912813"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77B1228A-B9EE-F86D-BD0B-FC34641BE7BA}"/>
              </a:ext>
            </a:extLst>
          </p:cNvPr>
          <p:cNvSpPr>
            <a:spLocks noGrp="1" noChangeArrowheads="1"/>
          </p:cNvSpPr>
          <p:nvPr>
            <p:ph type="title"/>
          </p:nvPr>
        </p:nvSpPr>
        <p:spPr bwMode="auto">
          <a:xfrm>
            <a:off x="406400" y="228600"/>
            <a:ext cx="11379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68611" name="Rectangle 3">
            <a:extLst>
              <a:ext uri="{FF2B5EF4-FFF2-40B4-BE49-F238E27FC236}">
                <a16:creationId xmlns:a16="http://schemas.microsoft.com/office/drawing/2014/main" id="{B4D31101-0BE4-F3DB-F68F-3A6D8A8473C5}"/>
              </a:ext>
            </a:extLst>
          </p:cNvPr>
          <p:cNvSpPr>
            <a:spLocks noGrp="1" noChangeArrowheads="1"/>
          </p:cNvSpPr>
          <p:nvPr>
            <p:ph type="body" idx="1"/>
          </p:nvPr>
        </p:nvSpPr>
        <p:spPr bwMode="auto">
          <a:xfrm>
            <a:off x="304800" y="1524000"/>
            <a:ext cx="1158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76020457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ransition>
    <p:fade/>
  </p:transition>
  <p:txStyles>
    <p:titleStyle>
      <a:lvl1pPr algn="l" rtl="0" eaLnBrk="0" fontAlgn="base" hangingPunct="0">
        <a:lnSpc>
          <a:spcPct val="95000"/>
        </a:lnSpc>
        <a:spcBef>
          <a:spcPct val="0"/>
        </a:spcBef>
        <a:spcAft>
          <a:spcPct val="0"/>
        </a:spcAft>
        <a:defRPr sz="3600" b="1">
          <a:solidFill>
            <a:schemeClr val="accent1"/>
          </a:solidFill>
          <a:latin typeface="+mj-lt"/>
          <a:ea typeface="+mj-ea"/>
          <a:cs typeface="+mj-cs"/>
        </a:defRPr>
      </a:lvl1pPr>
      <a:lvl2pPr algn="l" rtl="0" eaLnBrk="0" fontAlgn="base" hangingPunct="0">
        <a:lnSpc>
          <a:spcPct val="95000"/>
        </a:lnSpc>
        <a:spcBef>
          <a:spcPct val="0"/>
        </a:spcBef>
        <a:spcAft>
          <a:spcPct val="0"/>
        </a:spcAft>
        <a:defRPr sz="3600" b="1">
          <a:solidFill>
            <a:schemeClr val="accent1"/>
          </a:solidFill>
          <a:latin typeface="Arial Narrow" pitchFamily="34" charset="0"/>
        </a:defRPr>
      </a:lvl2pPr>
      <a:lvl3pPr algn="l" rtl="0" eaLnBrk="0" fontAlgn="base" hangingPunct="0">
        <a:lnSpc>
          <a:spcPct val="95000"/>
        </a:lnSpc>
        <a:spcBef>
          <a:spcPct val="0"/>
        </a:spcBef>
        <a:spcAft>
          <a:spcPct val="0"/>
        </a:spcAft>
        <a:defRPr sz="3600" b="1">
          <a:solidFill>
            <a:schemeClr val="accent1"/>
          </a:solidFill>
          <a:latin typeface="Arial Narrow" pitchFamily="34" charset="0"/>
        </a:defRPr>
      </a:lvl3pPr>
      <a:lvl4pPr algn="l" rtl="0" eaLnBrk="0" fontAlgn="base" hangingPunct="0">
        <a:lnSpc>
          <a:spcPct val="95000"/>
        </a:lnSpc>
        <a:spcBef>
          <a:spcPct val="0"/>
        </a:spcBef>
        <a:spcAft>
          <a:spcPct val="0"/>
        </a:spcAft>
        <a:defRPr sz="3600" b="1">
          <a:solidFill>
            <a:schemeClr val="accent1"/>
          </a:solidFill>
          <a:latin typeface="Arial Narrow" pitchFamily="34" charset="0"/>
        </a:defRPr>
      </a:lvl4pPr>
      <a:lvl5pPr algn="l" rtl="0" eaLnBrk="0" fontAlgn="base" hangingPunct="0">
        <a:lnSpc>
          <a:spcPct val="95000"/>
        </a:lnSpc>
        <a:spcBef>
          <a:spcPct val="0"/>
        </a:spcBef>
        <a:spcAft>
          <a:spcPct val="0"/>
        </a:spcAft>
        <a:defRPr sz="3600" b="1">
          <a:solidFill>
            <a:schemeClr val="accent1"/>
          </a:solidFill>
          <a:latin typeface="Arial Narrow" pitchFamily="34" charset="0"/>
        </a:defRPr>
      </a:lvl5pPr>
      <a:lvl6pPr marL="457200" algn="l" rtl="0" eaLnBrk="0" fontAlgn="base" hangingPunct="0">
        <a:lnSpc>
          <a:spcPct val="95000"/>
        </a:lnSpc>
        <a:spcBef>
          <a:spcPct val="0"/>
        </a:spcBef>
        <a:spcAft>
          <a:spcPct val="0"/>
        </a:spcAft>
        <a:defRPr sz="3600" b="1">
          <a:solidFill>
            <a:schemeClr val="accent1"/>
          </a:solidFill>
          <a:latin typeface="Arial Narrow" pitchFamily="34" charset="0"/>
        </a:defRPr>
      </a:lvl6pPr>
      <a:lvl7pPr marL="914400" algn="l" rtl="0" eaLnBrk="0" fontAlgn="base" hangingPunct="0">
        <a:lnSpc>
          <a:spcPct val="95000"/>
        </a:lnSpc>
        <a:spcBef>
          <a:spcPct val="0"/>
        </a:spcBef>
        <a:spcAft>
          <a:spcPct val="0"/>
        </a:spcAft>
        <a:defRPr sz="3600" b="1">
          <a:solidFill>
            <a:schemeClr val="accent1"/>
          </a:solidFill>
          <a:latin typeface="Arial Narrow" pitchFamily="34" charset="0"/>
        </a:defRPr>
      </a:lvl7pPr>
      <a:lvl8pPr marL="1371600" algn="l" rtl="0" eaLnBrk="0" fontAlgn="base" hangingPunct="0">
        <a:lnSpc>
          <a:spcPct val="95000"/>
        </a:lnSpc>
        <a:spcBef>
          <a:spcPct val="0"/>
        </a:spcBef>
        <a:spcAft>
          <a:spcPct val="0"/>
        </a:spcAft>
        <a:defRPr sz="3600" b="1">
          <a:solidFill>
            <a:schemeClr val="accent1"/>
          </a:solidFill>
          <a:latin typeface="Arial Narrow" pitchFamily="34" charset="0"/>
        </a:defRPr>
      </a:lvl8pPr>
      <a:lvl9pPr marL="1828800" algn="l" rtl="0" eaLnBrk="0" fontAlgn="base" hangingPunct="0">
        <a:lnSpc>
          <a:spcPct val="95000"/>
        </a:lnSpc>
        <a:spcBef>
          <a:spcPct val="0"/>
        </a:spcBef>
        <a:spcAft>
          <a:spcPct val="0"/>
        </a:spcAft>
        <a:defRPr sz="3600" b="1">
          <a:solidFill>
            <a:schemeClr val="accent1"/>
          </a:solidFill>
          <a:latin typeface="Arial Narrow" pitchFamily="34" charset="0"/>
        </a:defRPr>
      </a:lvl9pPr>
    </p:titleStyle>
    <p:bodyStyle>
      <a:lvl1pPr marL="342900" indent="-342900" algn="l" rtl="0" eaLnBrk="0" fontAlgn="base" hangingPunct="0">
        <a:spcBef>
          <a:spcPct val="40000"/>
        </a:spcBef>
        <a:spcAft>
          <a:spcPct val="0"/>
        </a:spcAft>
        <a:buClr>
          <a:schemeClr val="tx1"/>
        </a:buClr>
        <a:buChar char="•"/>
        <a:defRPr sz="26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Arial" panose="020B0604020202020204" pitchFamily="34" charset="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Char char="•"/>
        <a:defRPr sz="2200">
          <a:solidFill>
            <a:schemeClr val="tx1"/>
          </a:solidFill>
          <a:latin typeface="+mn-lt"/>
        </a:defRPr>
      </a:lvl3pPr>
      <a:lvl4pPr marL="1600200" indent="-228600" algn="l" rtl="0" eaLnBrk="0" fontAlgn="base" hangingPunct="0">
        <a:spcBef>
          <a:spcPct val="20000"/>
        </a:spcBef>
        <a:spcAft>
          <a:spcPct val="0"/>
        </a:spcAft>
        <a:buClr>
          <a:schemeClr val="tx1"/>
        </a:buClr>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mn-lt"/>
        </a:defRPr>
      </a:lvl5pPr>
      <a:lvl6pPr marL="2514600" indent="-228600" algn="l" rtl="0" fontAlgn="base">
        <a:spcBef>
          <a:spcPct val="20000"/>
        </a:spcBef>
        <a:spcAft>
          <a:spcPct val="0"/>
        </a:spcAft>
        <a:buClr>
          <a:schemeClr val="tx1"/>
        </a:buClr>
        <a:buFont typeface="Arial" pitchFamily="34" charset="0"/>
        <a:buChar char="»"/>
        <a:defRPr>
          <a:solidFill>
            <a:schemeClr val="tx1"/>
          </a:solidFill>
          <a:latin typeface="+mn-lt"/>
        </a:defRPr>
      </a:lvl6pPr>
      <a:lvl7pPr marL="2971800" indent="-228600" algn="l" rtl="0" fontAlgn="base">
        <a:spcBef>
          <a:spcPct val="20000"/>
        </a:spcBef>
        <a:spcAft>
          <a:spcPct val="0"/>
        </a:spcAft>
        <a:buClr>
          <a:schemeClr val="tx1"/>
        </a:buClr>
        <a:buFont typeface="Arial" pitchFamily="34" charset="0"/>
        <a:buChar char="»"/>
        <a:defRPr>
          <a:solidFill>
            <a:schemeClr val="tx1"/>
          </a:solidFill>
          <a:latin typeface="+mn-lt"/>
        </a:defRPr>
      </a:lvl7pPr>
      <a:lvl8pPr marL="3429000" indent="-228600" algn="l" rtl="0" fontAlgn="base">
        <a:spcBef>
          <a:spcPct val="20000"/>
        </a:spcBef>
        <a:spcAft>
          <a:spcPct val="0"/>
        </a:spcAft>
        <a:buClr>
          <a:schemeClr val="tx1"/>
        </a:buClr>
        <a:buFont typeface="Arial" pitchFamily="34" charset="0"/>
        <a:buChar char="»"/>
        <a:defRPr>
          <a:solidFill>
            <a:schemeClr val="tx1"/>
          </a:solidFill>
          <a:latin typeface="+mn-lt"/>
        </a:defRPr>
      </a:lvl8pPr>
      <a:lvl9pPr marL="3886200" indent="-228600" algn="l" rtl="0" fontAlgn="base">
        <a:spcBef>
          <a:spcPct val="20000"/>
        </a:spcBef>
        <a:spcAft>
          <a:spcPct val="0"/>
        </a:spcAft>
        <a:buClr>
          <a:schemeClr val="tx1"/>
        </a:buClr>
        <a:buFont typeface="Arial" pitchFamily="34" charset="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Title Placeholder 1">
            <a:extLst>
              <a:ext uri="{FF2B5EF4-FFF2-40B4-BE49-F238E27FC236}">
                <a16:creationId xmlns:a16="http://schemas.microsoft.com/office/drawing/2014/main" id="{6FE8959E-AC17-B706-513B-745DC6D65735}"/>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6803" name="Text Placeholder 2">
            <a:extLst>
              <a:ext uri="{FF2B5EF4-FFF2-40B4-BE49-F238E27FC236}">
                <a16:creationId xmlns:a16="http://schemas.microsoft.com/office/drawing/2014/main" id="{B1BC313D-7083-51AF-4510-E15F0C48575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FDCE87A-7736-7DD5-ABFE-3C177C97A7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675">
                <a:solidFill>
                  <a:schemeClr val="tx1">
                    <a:tint val="75000"/>
                  </a:schemeClr>
                </a:solidFill>
                <a:cs typeface="+mn-cs"/>
              </a:defRPr>
            </a:lvl1pPr>
          </a:lstStyle>
          <a:p>
            <a:pPr>
              <a:defRPr/>
            </a:pPr>
            <a:fld id="{E56C39D2-2EE4-41D9-84FF-C9D5CE6C62B8}" type="datetimeFigureOut">
              <a:rPr lang="en-US"/>
              <a:pPr>
                <a:defRPr/>
              </a:pPr>
              <a:t>10/15/2026</a:t>
            </a:fld>
            <a:endParaRPr lang="en-US"/>
          </a:p>
        </p:txBody>
      </p:sp>
      <p:sp>
        <p:nvSpPr>
          <p:cNvPr id="5" name="Footer Placeholder 4">
            <a:extLst>
              <a:ext uri="{FF2B5EF4-FFF2-40B4-BE49-F238E27FC236}">
                <a16:creationId xmlns:a16="http://schemas.microsoft.com/office/drawing/2014/main" id="{13BC3FF1-6AE9-9A36-2299-49D5DD3229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675">
                <a:solidFill>
                  <a:schemeClr val="tx1">
                    <a:tint val="75000"/>
                  </a:schemeClr>
                </a:solidFill>
                <a:cs typeface="+mn-cs"/>
              </a:defRPr>
            </a:lvl1pPr>
          </a:lstStyle>
          <a:p>
            <a:pPr>
              <a:defRPr/>
            </a:pPr>
            <a:endParaRPr lang="en-US"/>
          </a:p>
        </p:txBody>
      </p:sp>
      <p:sp>
        <p:nvSpPr>
          <p:cNvPr id="6" name="Slide Number Placeholder 5">
            <a:extLst>
              <a:ext uri="{FF2B5EF4-FFF2-40B4-BE49-F238E27FC236}">
                <a16:creationId xmlns:a16="http://schemas.microsoft.com/office/drawing/2014/main" id="{8C071002-4A23-8D27-86DB-4E9828C7B1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675">
                <a:solidFill>
                  <a:schemeClr val="tx1">
                    <a:tint val="75000"/>
                  </a:schemeClr>
                </a:solidFill>
                <a:cs typeface="+mn-cs"/>
              </a:defRPr>
            </a:lvl1pPr>
          </a:lstStyle>
          <a:p>
            <a:pPr>
              <a:defRPr/>
            </a:pPr>
            <a:fld id="{1C0BBC20-8991-494B-B451-3A5987B351F4}" type="slidenum">
              <a:rPr lang="en-US"/>
              <a:pPr>
                <a:defRPr/>
              </a:pPr>
              <a:t>‹#›</a:t>
            </a:fld>
            <a:endParaRPr lang="en-US"/>
          </a:p>
        </p:txBody>
      </p:sp>
    </p:spTree>
    <p:extLst>
      <p:ext uri="{BB962C8B-B14F-4D97-AF65-F5344CB8AC3E}">
        <p14:creationId xmlns:p14="http://schemas.microsoft.com/office/powerpoint/2010/main" val="400345503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l" defTabSz="514350" rtl="0" eaLnBrk="0" fontAlgn="base" hangingPunct="0">
        <a:lnSpc>
          <a:spcPct val="90000"/>
        </a:lnSpc>
        <a:spcBef>
          <a:spcPct val="0"/>
        </a:spcBef>
        <a:spcAft>
          <a:spcPct val="0"/>
        </a:spcAft>
        <a:defRPr sz="2400" kern="1200">
          <a:solidFill>
            <a:schemeClr val="tx1"/>
          </a:solidFill>
          <a:latin typeface="+mj-lt"/>
          <a:ea typeface="+mj-ea"/>
          <a:cs typeface="+mj-cs"/>
        </a:defRPr>
      </a:lvl1pPr>
      <a:lvl2pPr algn="l" defTabSz="514350" rtl="0" eaLnBrk="0" fontAlgn="base" hangingPunct="0">
        <a:lnSpc>
          <a:spcPct val="90000"/>
        </a:lnSpc>
        <a:spcBef>
          <a:spcPct val="0"/>
        </a:spcBef>
        <a:spcAft>
          <a:spcPct val="0"/>
        </a:spcAft>
        <a:defRPr sz="2400">
          <a:solidFill>
            <a:schemeClr val="tx1"/>
          </a:solidFill>
          <a:latin typeface="Calibri Light" panose="020F0302020204030204" pitchFamily="34" charset="0"/>
        </a:defRPr>
      </a:lvl2pPr>
      <a:lvl3pPr algn="l" defTabSz="514350" rtl="0" eaLnBrk="0" fontAlgn="base" hangingPunct="0">
        <a:lnSpc>
          <a:spcPct val="90000"/>
        </a:lnSpc>
        <a:spcBef>
          <a:spcPct val="0"/>
        </a:spcBef>
        <a:spcAft>
          <a:spcPct val="0"/>
        </a:spcAft>
        <a:defRPr sz="2400">
          <a:solidFill>
            <a:schemeClr val="tx1"/>
          </a:solidFill>
          <a:latin typeface="Calibri Light" panose="020F0302020204030204" pitchFamily="34" charset="0"/>
        </a:defRPr>
      </a:lvl3pPr>
      <a:lvl4pPr algn="l" defTabSz="514350" rtl="0" eaLnBrk="0" fontAlgn="base" hangingPunct="0">
        <a:lnSpc>
          <a:spcPct val="90000"/>
        </a:lnSpc>
        <a:spcBef>
          <a:spcPct val="0"/>
        </a:spcBef>
        <a:spcAft>
          <a:spcPct val="0"/>
        </a:spcAft>
        <a:defRPr sz="2400">
          <a:solidFill>
            <a:schemeClr val="tx1"/>
          </a:solidFill>
          <a:latin typeface="Calibri Light" panose="020F0302020204030204" pitchFamily="34" charset="0"/>
        </a:defRPr>
      </a:lvl4pPr>
      <a:lvl5pPr algn="l" defTabSz="514350" rtl="0" eaLnBrk="0" fontAlgn="base" hangingPunct="0">
        <a:lnSpc>
          <a:spcPct val="90000"/>
        </a:lnSpc>
        <a:spcBef>
          <a:spcPct val="0"/>
        </a:spcBef>
        <a:spcAft>
          <a:spcPct val="0"/>
        </a:spcAft>
        <a:defRPr sz="2400">
          <a:solidFill>
            <a:schemeClr val="tx1"/>
          </a:solidFill>
          <a:latin typeface="Calibri Light" panose="020F0302020204030204" pitchFamily="34" charset="0"/>
        </a:defRPr>
      </a:lvl5pPr>
      <a:lvl6pPr marL="342900" algn="l" defTabSz="514350" rtl="0" fontAlgn="base">
        <a:lnSpc>
          <a:spcPct val="90000"/>
        </a:lnSpc>
        <a:spcBef>
          <a:spcPct val="0"/>
        </a:spcBef>
        <a:spcAft>
          <a:spcPct val="0"/>
        </a:spcAft>
        <a:defRPr sz="2475">
          <a:solidFill>
            <a:schemeClr val="tx1"/>
          </a:solidFill>
          <a:latin typeface="Calibri Light" panose="020F0302020204030204" pitchFamily="34" charset="0"/>
        </a:defRPr>
      </a:lvl6pPr>
      <a:lvl7pPr marL="685800" algn="l" defTabSz="514350" rtl="0" fontAlgn="base">
        <a:lnSpc>
          <a:spcPct val="90000"/>
        </a:lnSpc>
        <a:spcBef>
          <a:spcPct val="0"/>
        </a:spcBef>
        <a:spcAft>
          <a:spcPct val="0"/>
        </a:spcAft>
        <a:defRPr sz="2475">
          <a:solidFill>
            <a:schemeClr val="tx1"/>
          </a:solidFill>
          <a:latin typeface="Calibri Light" panose="020F0302020204030204" pitchFamily="34" charset="0"/>
        </a:defRPr>
      </a:lvl7pPr>
      <a:lvl8pPr marL="1028700" algn="l" defTabSz="514350" rtl="0" fontAlgn="base">
        <a:lnSpc>
          <a:spcPct val="90000"/>
        </a:lnSpc>
        <a:spcBef>
          <a:spcPct val="0"/>
        </a:spcBef>
        <a:spcAft>
          <a:spcPct val="0"/>
        </a:spcAft>
        <a:defRPr sz="2475">
          <a:solidFill>
            <a:schemeClr val="tx1"/>
          </a:solidFill>
          <a:latin typeface="Calibri Light" panose="020F0302020204030204" pitchFamily="34" charset="0"/>
        </a:defRPr>
      </a:lvl8pPr>
      <a:lvl9pPr marL="1371600" algn="l" defTabSz="514350" rtl="0" fontAlgn="base">
        <a:lnSpc>
          <a:spcPct val="90000"/>
        </a:lnSpc>
        <a:spcBef>
          <a:spcPct val="0"/>
        </a:spcBef>
        <a:spcAft>
          <a:spcPct val="0"/>
        </a:spcAft>
        <a:defRPr sz="2475">
          <a:solidFill>
            <a:schemeClr val="tx1"/>
          </a:solidFill>
          <a:latin typeface="Calibri Light" panose="020F0302020204030204" pitchFamily="34" charset="0"/>
        </a:defRPr>
      </a:lvl9pPr>
    </p:titleStyle>
    <p:bodyStyle>
      <a:lvl1pPr marL="128588" indent="-128588" algn="l" defTabSz="514350" rtl="0" eaLnBrk="0" fontAlgn="base" hangingPunct="0">
        <a:lnSpc>
          <a:spcPct val="90000"/>
        </a:lnSpc>
        <a:spcBef>
          <a:spcPts val="563"/>
        </a:spcBef>
        <a:spcAft>
          <a:spcPct val="0"/>
        </a:spcAft>
        <a:buFont typeface="Arial" panose="020B0604020202020204" pitchFamily="34" charset="0"/>
        <a:buChar char="•"/>
        <a:defRPr sz="1500" kern="1200">
          <a:solidFill>
            <a:schemeClr val="tx1"/>
          </a:solidFill>
          <a:latin typeface="+mn-lt"/>
          <a:ea typeface="+mn-ea"/>
          <a:cs typeface="+mn-cs"/>
        </a:defRPr>
      </a:lvl1pPr>
      <a:lvl2pPr marL="385763" indent="-128588" algn="l" defTabSz="514350" rtl="0" eaLnBrk="0" fontAlgn="base" hangingPunct="0">
        <a:lnSpc>
          <a:spcPct val="90000"/>
        </a:lnSpc>
        <a:spcBef>
          <a:spcPts val="275"/>
        </a:spcBef>
        <a:spcAft>
          <a:spcPct val="0"/>
        </a:spcAft>
        <a:buFont typeface="Arial" panose="020B0604020202020204" pitchFamily="34" charset="0"/>
        <a:buChar char="•"/>
        <a:defRPr kern="1200">
          <a:solidFill>
            <a:schemeClr val="tx1"/>
          </a:solidFill>
          <a:latin typeface="+mn-lt"/>
          <a:ea typeface="+mn-ea"/>
          <a:cs typeface="+mn-cs"/>
        </a:defRPr>
      </a:lvl2pPr>
      <a:lvl3pPr marL="642938" indent="-128588" algn="l" defTabSz="514350" rtl="0" eaLnBrk="0" fontAlgn="base" hangingPunct="0">
        <a:lnSpc>
          <a:spcPct val="90000"/>
        </a:lnSpc>
        <a:spcBef>
          <a:spcPts val="275"/>
        </a:spcBef>
        <a:spcAft>
          <a:spcPct val="0"/>
        </a:spcAft>
        <a:buFont typeface="Arial" panose="020B0604020202020204" pitchFamily="34" charset="0"/>
        <a:buChar char="•"/>
        <a:defRPr sz="1100" kern="1200">
          <a:solidFill>
            <a:schemeClr val="tx1"/>
          </a:solidFill>
          <a:latin typeface="+mn-lt"/>
          <a:ea typeface="+mn-ea"/>
          <a:cs typeface="+mn-cs"/>
        </a:defRPr>
      </a:lvl3pPr>
      <a:lvl4pPr marL="900113" indent="-128588" algn="l" defTabSz="514350" rtl="0" eaLnBrk="0" fontAlgn="base" hangingPunct="0">
        <a:lnSpc>
          <a:spcPct val="90000"/>
        </a:lnSpc>
        <a:spcBef>
          <a:spcPts val="275"/>
        </a:spcBef>
        <a:spcAft>
          <a:spcPct val="0"/>
        </a:spcAft>
        <a:buFont typeface="Arial" panose="020B0604020202020204" pitchFamily="34" charset="0"/>
        <a:buChar char="•"/>
        <a:defRPr sz="900" kern="1200">
          <a:solidFill>
            <a:schemeClr val="tx1"/>
          </a:solidFill>
          <a:latin typeface="+mn-lt"/>
          <a:ea typeface="+mn-ea"/>
          <a:cs typeface="+mn-cs"/>
        </a:defRPr>
      </a:lvl4pPr>
      <a:lvl5pPr marL="1157288" indent="-128588" algn="l" defTabSz="514350" rtl="0" eaLnBrk="0" fontAlgn="base" hangingPunct="0">
        <a:lnSpc>
          <a:spcPct val="90000"/>
        </a:lnSpc>
        <a:spcBef>
          <a:spcPts val="275"/>
        </a:spcBef>
        <a:spcAft>
          <a:spcPct val="0"/>
        </a:spcAft>
        <a:buFont typeface="Arial" panose="020B0604020202020204" pitchFamily="34" charset="0"/>
        <a:buChar char="•"/>
        <a:defRPr sz="900"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7826" name="Title Placeholder 6">
            <a:extLst>
              <a:ext uri="{FF2B5EF4-FFF2-40B4-BE49-F238E27FC236}">
                <a16:creationId xmlns:a16="http://schemas.microsoft.com/office/drawing/2014/main" id="{6D757C2B-636C-72D8-0824-A1996C75E463}"/>
              </a:ext>
            </a:extLst>
          </p:cNvPr>
          <p:cNvSpPr>
            <a:spLocks noGrp="1" noChangeArrowheads="1"/>
          </p:cNvSpPr>
          <p:nvPr>
            <p:ph type="title"/>
          </p:nvPr>
        </p:nvSpPr>
        <p:spPr bwMode="auto">
          <a:xfrm>
            <a:off x="609600" y="238125"/>
            <a:ext cx="10872788"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7827" name="Text Placeholder 7">
            <a:extLst>
              <a:ext uri="{FF2B5EF4-FFF2-40B4-BE49-F238E27FC236}">
                <a16:creationId xmlns:a16="http://schemas.microsoft.com/office/drawing/2014/main" id="{BCA56BBA-9E4F-3A8B-D0FD-D9F5018B2BF3}"/>
              </a:ext>
            </a:extLst>
          </p:cNvPr>
          <p:cNvSpPr>
            <a:spLocks noGrp="1" noChangeArrowheads="1"/>
          </p:cNvSpPr>
          <p:nvPr>
            <p:ph type="body" idx="1"/>
          </p:nvPr>
        </p:nvSpPr>
        <p:spPr bwMode="auto">
          <a:xfrm>
            <a:off x="601663" y="1517650"/>
            <a:ext cx="10880725"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DA9D1EF5-99D1-1F6A-DC06-AE5B2F54B483}"/>
              </a:ext>
            </a:extLst>
          </p:cNvPr>
          <p:cNvSpPr/>
          <p:nvPr/>
        </p:nvSpPr>
        <p:spPr>
          <a:xfrm>
            <a:off x="0" y="0"/>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srgbClr val="FFFFFF"/>
              </a:solidFill>
            </a:endParaRPr>
          </a:p>
        </p:txBody>
      </p:sp>
      <p:sp>
        <p:nvSpPr>
          <p:cNvPr id="6" name="Rectangle 5">
            <a:extLst>
              <a:ext uri="{FF2B5EF4-FFF2-40B4-BE49-F238E27FC236}">
                <a16:creationId xmlns:a16="http://schemas.microsoft.com/office/drawing/2014/main" id="{AC072F23-2DC2-B992-0826-84243C5CBACE}"/>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srgbClr val="FFFFFF"/>
              </a:solidFill>
            </a:endParaRPr>
          </a:p>
        </p:txBody>
      </p:sp>
      <p:cxnSp>
        <p:nvCxnSpPr>
          <p:cNvPr id="7" name="Straight Connector 6">
            <a:extLst>
              <a:ext uri="{FF2B5EF4-FFF2-40B4-BE49-F238E27FC236}">
                <a16:creationId xmlns:a16="http://schemas.microsoft.com/office/drawing/2014/main" id="{800EB612-0BA5-2DAB-D315-DD7E805AC1DA}"/>
              </a:ext>
            </a:extLst>
          </p:cNvPr>
          <p:cNvCxnSpPr/>
          <p:nvPr userDrawn="1"/>
        </p:nvCxnSpPr>
        <p:spPr>
          <a:xfrm>
            <a:off x="0"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2635012"/>
      </p:ext>
    </p:extLst>
  </p:cSld>
  <p:clrMap bg1="dk2" tx1="lt1" bg2="dk1"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Lst>
  <p:txStyles>
    <p:titleStyle>
      <a:lvl1pPr algn="l" rtl="0" eaLnBrk="0" fontAlgn="base" hangingPunct="0">
        <a:spcBef>
          <a:spcPct val="0"/>
        </a:spcBef>
        <a:spcAft>
          <a:spcPct val="0"/>
        </a:spcAft>
        <a:defRPr sz="2700" b="1">
          <a:solidFill>
            <a:schemeClr val="bg2"/>
          </a:solidFill>
          <a:latin typeface="Calibri" panose="020F0502020204030204" pitchFamily="34" charset="0"/>
          <a:ea typeface="+mj-ea"/>
          <a:cs typeface="+mj-cs"/>
        </a:defRPr>
      </a:lvl1pPr>
      <a:lvl2pPr algn="l" rtl="0" eaLnBrk="0" fontAlgn="base" hangingPunct="0">
        <a:spcBef>
          <a:spcPct val="0"/>
        </a:spcBef>
        <a:spcAft>
          <a:spcPct val="0"/>
        </a:spcAft>
        <a:defRPr sz="2700" b="1">
          <a:solidFill>
            <a:schemeClr val="bg2"/>
          </a:solidFill>
          <a:latin typeface="Calibri" panose="020F0502020204030204" pitchFamily="34" charset="0"/>
        </a:defRPr>
      </a:lvl2pPr>
      <a:lvl3pPr algn="l" rtl="0" eaLnBrk="0" fontAlgn="base" hangingPunct="0">
        <a:spcBef>
          <a:spcPct val="0"/>
        </a:spcBef>
        <a:spcAft>
          <a:spcPct val="0"/>
        </a:spcAft>
        <a:defRPr sz="2700" b="1">
          <a:solidFill>
            <a:schemeClr val="bg2"/>
          </a:solidFill>
          <a:latin typeface="Calibri" panose="020F0502020204030204" pitchFamily="34" charset="0"/>
        </a:defRPr>
      </a:lvl3pPr>
      <a:lvl4pPr algn="l" rtl="0" eaLnBrk="0" fontAlgn="base" hangingPunct="0">
        <a:spcBef>
          <a:spcPct val="0"/>
        </a:spcBef>
        <a:spcAft>
          <a:spcPct val="0"/>
        </a:spcAft>
        <a:defRPr sz="2700" b="1">
          <a:solidFill>
            <a:schemeClr val="bg2"/>
          </a:solidFill>
          <a:latin typeface="Calibri" panose="020F0502020204030204" pitchFamily="34" charset="0"/>
        </a:defRPr>
      </a:lvl4pPr>
      <a:lvl5pPr algn="l" rtl="0" eaLnBrk="0" fontAlgn="base" hangingPunct="0">
        <a:spcBef>
          <a:spcPct val="0"/>
        </a:spcBef>
        <a:spcAft>
          <a:spcPct val="0"/>
        </a:spcAft>
        <a:defRPr sz="2700" b="1">
          <a:solidFill>
            <a:schemeClr val="bg2"/>
          </a:solidFill>
          <a:latin typeface="Calibri" panose="020F0502020204030204" pitchFamily="34" charset="0"/>
        </a:defRPr>
      </a:lvl5pPr>
      <a:lvl6pPr marL="342900" algn="l" rtl="0" eaLnBrk="1" fontAlgn="base" hangingPunct="1">
        <a:spcBef>
          <a:spcPct val="0"/>
        </a:spcBef>
        <a:spcAft>
          <a:spcPct val="0"/>
        </a:spcAft>
        <a:defRPr sz="2625" b="1">
          <a:solidFill>
            <a:schemeClr val="tx2"/>
          </a:solidFill>
          <a:latin typeface="Arial" charset="0"/>
        </a:defRPr>
      </a:lvl6pPr>
      <a:lvl7pPr marL="685800" algn="l" rtl="0" eaLnBrk="1" fontAlgn="base" hangingPunct="1">
        <a:spcBef>
          <a:spcPct val="0"/>
        </a:spcBef>
        <a:spcAft>
          <a:spcPct val="0"/>
        </a:spcAft>
        <a:defRPr sz="2625" b="1">
          <a:solidFill>
            <a:schemeClr val="tx2"/>
          </a:solidFill>
          <a:latin typeface="Arial" charset="0"/>
        </a:defRPr>
      </a:lvl7pPr>
      <a:lvl8pPr marL="1028700" algn="l" rtl="0" eaLnBrk="1" fontAlgn="base" hangingPunct="1">
        <a:spcBef>
          <a:spcPct val="0"/>
        </a:spcBef>
        <a:spcAft>
          <a:spcPct val="0"/>
        </a:spcAft>
        <a:defRPr sz="2625" b="1">
          <a:solidFill>
            <a:schemeClr val="tx2"/>
          </a:solidFill>
          <a:latin typeface="Arial" charset="0"/>
        </a:defRPr>
      </a:lvl8pPr>
      <a:lvl9pPr marL="1371600" algn="l" rtl="0" eaLnBrk="1" fontAlgn="base" hangingPunct="1">
        <a:spcBef>
          <a:spcPct val="0"/>
        </a:spcBef>
        <a:spcAft>
          <a:spcPct val="0"/>
        </a:spcAft>
        <a:defRPr sz="2625" b="1">
          <a:solidFill>
            <a:schemeClr val="tx2"/>
          </a:solidFill>
          <a:latin typeface="Arial" charset="0"/>
        </a:defRPr>
      </a:lvl9pPr>
    </p:titleStyle>
    <p:bodyStyle>
      <a:lvl1pPr marL="257175" indent="-257175" algn="l" rtl="0" eaLnBrk="0" fontAlgn="base" hangingPunct="0">
        <a:lnSpc>
          <a:spcPct val="90000"/>
        </a:lnSpc>
        <a:spcBef>
          <a:spcPts val="750"/>
        </a:spcBef>
        <a:spcAft>
          <a:spcPts val="525"/>
        </a:spcAft>
        <a:buClr>
          <a:schemeClr val="bg1"/>
        </a:buClr>
        <a:buFont typeface="Wingdings" panose="05000000000000000000" pitchFamily="2" charset="2"/>
        <a:buChar char="§"/>
        <a:defRPr sz="2100">
          <a:solidFill>
            <a:schemeClr val="bg1"/>
          </a:solidFill>
          <a:latin typeface="Calibri" panose="020F0502020204030204" pitchFamily="34" charset="0"/>
          <a:ea typeface="+mn-ea"/>
          <a:cs typeface="+mn-cs"/>
        </a:defRPr>
      </a:lvl1pPr>
      <a:lvl2pPr marL="557213" indent="-214313" algn="l" rtl="0" eaLnBrk="0" fontAlgn="base" hangingPunct="0">
        <a:lnSpc>
          <a:spcPct val="90000"/>
        </a:lnSpc>
        <a:spcBef>
          <a:spcPts val="750"/>
        </a:spcBef>
        <a:spcAft>
          <a:spcPts val="525"/>
        </a:spcAft>
        <a:buClr>
          <a:schemeClr val="bg1"/>
        </a:buClr>
        <a:buFont typeface="Arial" panose="020B0604020202020204" pitchFamily="34" charset="0"/>
        <a:buChar char="‒"/>
        <a:defRPr sz="1900">
          <a:solidFill>
            <a:schemeClr val="bg1"/>
          </a:solidFill>
          <a:latin typeface="Calibri" panose="020F0502020204030204" pitchFamily="34" charset="0"/>
        </a:defRPr>
      </a:lvl2pPr>
      <a:lvl3pPr marL="857250" indent="-171450" algn="l" rtl="0" eaLnBrk="0" fontAlgn="base" hangingPunct="0">
        <a:lnSpc>
          <a:spcPct val="90000"/>
        </a:lnSpc>
        <a:spcBef>
          <a:spcPts val="750"/>
        </a:spcBef>
        <a:spcAft>
          <a:spcPts val="525"/>
        </a:spcAft>
        <a:buClr>
          <a:schemeClr val="bg1"/>
        </a:buClr>
        <a:buFont typeface="Arial" panose="020B0604020202020204" pitchFamily="34" charset="0"/>
        <a:buChar char="‒"/>
        <a:defRPr>
          <a:solidFill>
            <a:schemeClr val="bg1"/>
          </a:solidFill>
          <a:latin typeface="Calibri" panose="020F0502020204030204" pitchFamily="34" charset="0"/>
        </a:defRPr>
      </a:lvl3pPr>
      <a:lvl4pPr marL="1200150" indent="-171450" algn="l" rtl="0" eaLnBrk="0" fontAlgn="base" hangingPunct="0">
        <a:lnSpc>
          <a:spcPct val="90000"/>
        </a:lnSpc>
        <a:spcBef>
          <a:spcPts val="750"/>
        </a:spcBef>
        <a:spcAft>
          <a:spcPts val="525"/>
        </a:spcAft>
        <a:buClr>
          <a:schemeClr val="bg1"/>
        </a:buClr>
        <a:buFont typeface="Arial" panose="020B0604020202020204" pitchFamily="34" charset="0"/>
        <a:buChar char="‒"/>
        <a:defRPr sz="1600">
          <a:solidFill>
            <a:schemeClr val="bg1"/>
          </a:solidFill>
          <a:latin typeface="Calibri" panose="020F0502020204030204" pitchFamily="34" charset="0"/>
        </a:defRPr>
      </a:lvl4pPr>
      <a:lvl5pPr marL="1543050" indent="-171450" algn="l" rtl="0" eaLnBrk="0" fontAlgn="base" hangingPunct="0">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5pPr>
      <a:lvl6pPr marL="18859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6pPr>
      <a:lvl7pPr marL="22288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7pPr>
      <a:lvl8pPr marL="25717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8pPr>
      <a:lvl9pPr marL="29146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Title Placeholder 1">
            <a:extLst>
              <a:ext uri="{FF2B5EF4-FFF2-40B4-BE49-F238E27FC236}">
                <a16:creationId xmlns:a16="http://schemas.microsoft.com/office/drawing/2014/main" id="{4545D53C-5AEE-2BCA-26DA-12711FA55EA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3731" name="Text Placeholder 2">
            <a:extLst>
              <a:ext uri="{FF2B5EF4-FFF2-40B4-BE49-F238E27FC236}">
                <a16:creationId xmlns:a16="http://schemas.microsoft.com/office/drawing/2014/main" id="{749CAACD-16E7-EE2B-D4A5-1A56C7B3E656}"/>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ED3143C-9FBE-9FCE-062A-74F5F18337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cs typeface="+mn-cs"/>
              </a:defRPr>
            </a:lvl1pPr>
          </a:lstStyle>
          <a:p>
            <a:pPr>
              <a:defRPr/>
            </a:pPr>
            <a:fld id="{093927B3-DD4A-46FC-A7A5-1F2A84660E9E}" type="datetimeFigureOut">
              <a:rPr lang="en-US"/>
              <a:pPr>
                <a:defRPr/>
              </a:pPr>
              <a:t>10/15/2026</a:t>
            </a:fld>
            <a:endParaRPr lang="en-US"/>
          </a:p>
        </p:txBody>
      </p:sp>
      <p:sp>
        <p:nvSpPr>
          <p:cNvPr id="5" name="Footer Placeholder 4">
            <a:extLst>
              <a:ext uri="{FF2B5EF4-FFF2-40B4-BE49-F238E27FC236}">
                <a16:creationId xmlns:a16="http://schemas.microsoft.com/office/drawing/2014/main" id="{0D6D3F27-0302-62C2-D087-DFBE48B5AA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cs typeface="+mn-cs"/>
              </a:defRPr>
            </a:lvl1pPr>
          </a:lstStyle>
          <a:p>
            <a:pPr>
              <a:defRPr/>
            </a:pPr>
            <a:endParaRPr lang="en-US"/>
          </a:p>
        </p:txBody>
      </p:sp>
      <p:sp>
        <p:nvSpPr>
          <p:cNvPr id="6" name="Slide Number Placeholder 5">
            <a:extLst>
              <a:ext uri="{FF2B5EF4-FFF2-40B4-BE49-F238E27FC236}">
                <a16:creationId xmlns:a16="http://schemas.microsoft.com/office/drawing/2014/main" id="{3C093A69-6BED-669D-A952-65EA61188C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cs typeface="+mn-cs"/>
              </a:defRPr>
            </a:lvl1pPr>
          </a:lstStyle>
          <a:p>
            <a:pPr>
              <a:defRPr/>
            </a:pPr>
            <a:fld id="{C15B4CE2-1BAD-4FB1-8377-9074FB200A7C}" type="slidenum">
              <a:rPr lang="en-US"/>
              <a:pPr>
                <a:defRPr/>
              </a:pPr>
              <a:t>‹#›</a:t>
            </a:fld>
            <a:endParaRPr lang="en-US"/>
          </a:p>
        </p:txBody>
      </p:sp>
    </p:spTree>
    <p:extLst>
      <p:ext uri="{BB962C8B-B14F-4D97-AF65-F5344CB8AC3E}">
        <p14:creationId xmlns:p14="http://schemas.microsoft.com/office/powerpoint/2010/main" val="230108826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0418" name="Title Placeholder 6">
            <a:extLst>
              <a:ext uri="{FF2B5EF4-FFF2-40B4-BE49-F238E27FC236}">
                <a16:creationId xmlns:a16="http://schemas.microsoft.com/office/drawing/2014/main" id="{C96AB658-D22B-C141-994F-AC18074CA04B}"/>
              </a:ext>
            </a:extLst>
          </p:cNvPr>
          <p:cNvSpPr>
            <a:spLocks noGrp="1"/>
          </p:cNvSpPr>
          <p:nvPr>
            <p:ph type="title"/>
          </p:nvPr>
        </p:nvSpPr>
        <p:spPr bwMode="auto">
          <a:xfrm>
            <a:off x="609600" y="238125"/>
            <a:ext cx="10872788"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0419" name="Text Placeholder 7">
            <a:extLst>
              <a:ext uri="{FF2B5EF4-FFF2-40B4-BE49-F238E27FC236}">
                <a16:creationId xmlns:a16="http://schemas.microsoft.com/office/drawing/2014/main" id="{243B7C78-400E-3904-0259-7517E773827B}"/>
              </a:ext>
            </a:extLst>
          </p:cNvPr>
          <p:cNvSpPr>
            <a:spLocks noGrp="1"/>
          </p:cNvSpPr>
          <p:nvPr>
            <p:ph type="body" idx="1"/>
          </p:nvPr>
        </p:nvSpPr>
        <p:spPr bwMode="auto">
          <a:xfrm>
            <a:off x="600075" y="1517650"/>
            <a:ext cx="10882313"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43642BCA-AA6C-8C97-5336-45CF42CBAB17}"/>
              </a:ext>
            </a:extLst>
          </p:cNvPr>
          <p:cNvSpPr/>
          <p:nvPr/>
        </p:nvSpPr>
        <p:spPr>
          <a:xfrm>
            <a:off x="0" y="0"/>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b="1" dirty="0">
              <a:solidFill>
                <a:srgbClr val="FFFFFF"/>
              </a:solidFill>
            </a:endParaRPr>
          </a:p>
        </p:txBody>
      </p:sp>
      <p:sp>
        <p:nvSpPr>
          <p:cNvPr id="6" name="Rectangle 5">
            <a:extLst>
              <a:ext uri="{FF2B5EF4-FFF2-40B4-BE49-F238E27FC236}">
                <a16:creationId xmlns:a16="http://schemas.microsoft.com/office/drawing/2014/main" id="{C4E30DD2-D0CE-7897-E028-6C2F023789A0}"/>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b="1" dirty="0">
              <a:solidFill>
                <a:srgbClr val="FFFFFF"/>
              </a:solidFill>
            </a:endParaRPr>
          </a:p>
        </p:txBody>
      </p:sp>
      <p:cxnSp>
        <p:nvCxnSpPr>
          <p:cNvPr id="7" name="Straight Connector 6">
            <a:extLst>
              <a:ext uri="{FF2B5EF4-FFF2-40B4-BE49-F238E27FC236}">
                <a16:creationId xmlns:a16="http://schemas.microsoft.com/office/drawing/2014/main" id="{9254722D-54E9-53DB-5818-7F9F428D5228}"/>
              </a:ext>
            </a:extLst>
          </p:cNvPr>
          <p:cNvCxnSpPr/>
          <p:nvPr userDrawn="1"/>
        </p:nvCxnSpPr>
        <p:spPr>
          <a:xfrm>
            <a:off x="0"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781842"/>
      </p:ext>
    </p:extLst>
  </p:cSld>
  <p:clrMap bg1="dk2" tx1="lt1" bg2="dk1"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Lst>
  <p:hf hdr="0" ftr="0" dt="0"/>
  <p:txStyles>
    <p:titleStyle>
      <a:lvl1pPr algn="l" rtl="0" eaLnBrk="0" fontAlgn="base" hangingPunct="0">
        <a:spcBef>
          <a:spcPct val="0"/>
        </a:spcBef>
        <a:spcAft>
          <a:spcPct val="0"/>
        </a:spcAft>
        <a:defRPr sz="3600" b="1">
          <a:solidFill>
            <a:schemeClr val="bg2"/>
          </a:solidFill>
          <a:latin typeface="Calibri" panose="020F0502020204030204" pitchFamily="34" charset="0"/>
          <a:ea typeface="+mj-ea"/>
          <a:cs typeface="+mj-cs"/>
        </a:defRPr>
      </a:lvl1pPr>
      <a:lvl2pPr algn="l" rtl="0" eaLnBrk="0" fontAlgn="base" hangingPunct="0">
        <a:spcBef>
          <a:spcPct val="0"/>
        </a:spcBef>
        <a:spcAft>
          <a:spcPct val="0"/>
        </a:spcAft>
        <a:defRPr sz="3600" b="1">
          <a:solidFill>
            <a:schemeClr val="bg2"/>
          </a:solidFill>
          <a:latin typeface="Calibri" panose="020F0502020204030204" pitchFamily="34" charset="0"/>
        </a:defRPr>
      </a:lvl2pPr>
      <a:lvl3pPr algn="l" rtl="0" eaLnBrk="0" fontAlgn="base" hangingPunct="0">
        <a:spcBef>
          <a:spcPct val="0"/>
        </a:spcBef>
        <a:spcAft>
          <a:spcPct val="0"/>
        </a:spcAft>
        <a:defRPr sz="3600" b="1">
          <a:solidFill>
            <a:schemeClr val="bg2"/>
          </a:solidFill>
          <a:latin typeface="Calibri" panose="020F0502020204030204" pitchFamily="34" charset="0"/>
        </a:defRPr>
      </a:lvl3pPr>
      <a:lvl4pPr algn="l" rtl="0" eaLnBrk="0" fontAlgn="base" hangingPunct="0">
        <a:spcBef>
          <a:spcPct val="0"/>
        </a:spcBef>
        <a:spcAft>
          <a:spcPct val="0"/>
        </a:spcAft>
        <a:defRPr sz="3600" b="1">
          <a:solidFill>
            <a:schemeClr val="bg2"/>
          </a:solidFill>
          <a:latin typeface="Calibri" panose="020F0502020204030204" pitchFamily="34" charset="0"/>
        </a:defRPr>
      </a:lvl4pPr>
      <a:lvl5pPr algn="l" rtl="0" eaLnBrk="0" fontAlgn="base" hangingPunct="0">
        <a:spcBef>
          <a:spcPct val="0"/>
        </a:spcBef>
        <a:spcAft>
          <a:spcPct val="0"/>
        </a:spcAft>
        <a:defRPr sz="3600" b="1">
          <a:solidFill>
            <a:schemeClr val="bg2"/>
          </a:solidFill>
          <a:latin typeface="Calibri" panose="020F0502020204030204" pitchFamily="34"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0" fontAlgn="base" hangingPunct="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0" fontAlgn="base" hangingPunct="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Title Placeholder 1">
            <a:extLst>
              <a:ext uri="{FF2B5EF4-FFF2-40B4-BE49-F238E27FC236}">
                <a16:creationId xmlns:a16="http://schemas.microsoft.com/office/drawing/2014/main" id="{27C14EE7-15C2-A305-BDD0-F2CA8B167AF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2707" name="Text Placeholder 2">
            <a:extLst>
              <a:ext uri="{FF2B5EF4-FFF2-40B4-BE49-F238E27FC236}">
                <a16:creationId xmlns:a16="http://schemas.microsoft.com/office/drawing/2014/main" id="{56A0B536-9861-21A3-272B-988FDC3C53E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14E757A-0116-5B4E-DD01-7A110B4A0B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CA97C376-4B32-58A4-E155-02AB259039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552F08C3-5475-0B07-84E1-BA07F1BADE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26DB8BE-4C28-407A-B04E-4CD04547C0B5}" type="slidenum">
              <a:rPr lang="en-US"/>
              <a:pPr>
                <a:defRPr/>
              </a:pPr>
              <a:t>‹#›</a:t>
            </a:fld>
            <a:endParaRPr lang="en-US"/>
          </a:p>
        </p:txBody>
      </p:sp>
    </p:spTree>
    <p:extLst>
      <p:ext uri="{BB962C8B-B14F-4D97-AF65-F5344CB8AC3E}">
        <p14:creationId xmlns:p14="http://schemas.microsoft.com/office/powerpoint/2010/main" val="296449956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Lst>
  <p:hf hdr="0" ftr="0" dt="0"/>
  <p:txStyles>
    <p:titleStyle>
      <a:lvl1pPr algn="l" defTabSz="912813"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defTabSz="912813"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defTabSz="912813"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defTabSz="912813"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defTabSz="912813"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defTabSz="912813"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Title Placeholder 1">
            <a:extLst>
              <a:ext uri="{FF2B5EF4-FFF2-40B4-BE49-F238E27FC236}">
                <a16:creationId xmlns:a16="http://schemas.microsoft.com/office/drawing/2014/main" id="{556D5D52-CCCE-11BD-C867-F87A893FBFA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8851" name="Text Placeholder 2">
            <a:extLst>
              <a:ext uri="{FF2B5EF4-FFF2-40B4-BE49-F238E27FC236}">
                <a16:creationId xmlns:a16="http://schemas.microsoft.com/office/drawing/2014/main" id="{34C8F126-630B-11C9-D1BE-33E61073A20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A8ACE57-35B6-CE6D-F69D-3CC39048F4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defTabSz="457200" eaLnBrk="1" fontAlgn="auto" hangingPunct="1">
              <a:spcBef>
                <a:spcPts val="0"/>
              </a:spcBef>
              <a:spcAft>
                <a:spcPts val="0"/>
              </a:spcAft>
              <a:defRPr sz="1200">
                <a:solidFill>
                  <a:prstClr val="black">
                    <a:tint val="75000"/>
                  </a:prstClr>
                </a:solidFill>
                <a:latin typeface="Calibri" panose="020F0502020204030204"/>
                <a:cs typeface="Arial" panose="020B0604020202020204" pitchFamily="34" charset="0"/>
              </a:defRPr>
            </a:lvl1pPr>
          </a:lstStyle>
          <a:p>
            <a:pPr>
              <a:defRPr/>
            </a:pPr>
            <a:fld id="{2D849630-3881-4D20-9853-B36878817142}" type="datetimeFigureOut">
              <a:rPr lang="en-US"/>
              <a:pPr>
                <a:defRPr/>
              </a:pPr>
              <a:t>10/15/2026</a:t>
            </a:fld>
            <a:endParaRPr lang="en-US"/>
          </a:p>
        </p:txBody>
      </p:sp>
      <p:sp>
        <p:nvSpPr>
          <p:cNvPr id="5" name="Footer Placeholder 4">
            <a:extLst>
              <a:ext uri="{FF2B5EF4-FFF2-40B4-BE49-F238E27FC236}">
                <a16:creationId xmlns:a16="http://schemas.microsoft.com/office/drawing/2014/main" id="{31BDD3E7-726E-7F56-DEB8-5D569D237F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defTabSz="457200" eaLnBrk="1" fontAlgn="auto" hangingPunct="1">
              <a:spcBef>
                <a:spcPts val="0"/>
              </a:spcBef>
              <a:spcAft>
                <a:spcPts val="0"/>
              </a:spcAft>
              <a:defRPr sz="1200">
                <a:solidFill>
                  <a:prstClr val="black">
                    <a:tint val="75000"/>
                  </a:prstClr>
                </a:solidFill>
                <a:latin typeface="Calibri" panose="020F0502020204030204"/>
                <a:cs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FAEEDFF5-1A36-298C-64F0-AB9D04B1B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defTabSz="457200" eaLnBrk="1" fontAlgn="auto" hangingPunct="1">
              <a:spcBef>
                <a:spcPts val="0"/>
              </a:spcBef>
              <a:spcAft>
                <a:spcPts val="0"/>
              </a:spcAft>
              <a:defRPr sz="1200">
                <a:solidFill>
                  <a:prstClr val="black">
                    <a:tint val="75000"/>
                  </a:prstClr>
                </a:solidFill>
                <a:latin typeface="Calibri" panose="020F0502020204030204"/>
                <a:cs typeface="Arial" panose="020B0604020202020204" pitchFamily="34" charset="0"/>
              </a:defRPr>
            </a:lvl1pPr>
          </a:lstStyle>
          <a:p>
            <a:pPr>
              <a:defRPr/>
            </a:pPr>
            <a:fld id="{2018E0F0-5F51-4734-A63C-CB5380E18375}" type="slidenum">
              <a:rPr lang="en-US"/>
              <a:pPr>
                <a:defRPr/>
              </a:pPr>
              <a:t>‹#›</a:t>
            </a:fld>
            <a:endParaRPr lang="en-US"/>
          </a:p>
        </p:txBody>
      </p:sp>
    </p:spTree>
    <p:extLst>
      <p:ext uri="{BB962C8B-B14F-4D97-AF65-F5344CB8AC3E}">
        <p14:creationId xmlns:p14="http://schemas.microsoft.com/office/powerpoint/2010/main" val="4247992441"/>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3.xml"/><Relationship Id="rId7" Type="http://schemas.openxmlformats.org/officeDocument/2006/relationships/image" Target="../media/image17.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6.svg"/><Relationship Id="rId4" Type="http://schemas.openxmlformats.org/officeDocument/2006/relationships/slideLayout" Target="../slideLayouts/slideLayout15.xml"/><Relationship Id="rId9" Type="http://schemas.openxmlformats.org/officeDocument/2006/relationships/image" Target="../media/image18.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6.xml"/><Relationship Id="rId7" Type="http://schemas.openxmlformats.org/officeDocument/2006/relationships/image" Target="../media/image17.sv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6.svg"/><Relationship Id="rId4" Type="http://schemas.openxmlformats.org/officeDocument/2006/relationships/slideLayout" Target="../slideLayouts/slideLayout15.xml"/><Relationship Id="rId9" Type="http://schemas.openxmlformats.org/officeDocument/2006/relationships/image" Target="../media/image18.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oleObject" Target="../embeddings/oleObject1.bin"/><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9.xml"/><Relationship Id="rId7" Type="http://schemas.openxmlformats.org/officeDocument/2006/relationships/image" Target="../media/image17.sv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6.svg"/><Relationship Id="rId4" Type="http://schemas.openxmlformats.org/officeDocument/2006/relationships/slideLayout" Target="../slideLayouts/slideLayout15.xml"/><Relationship Id="rId9" Type="http://schemas.openxmlformats.org/officeDocument/2006/relationships/image" Target="../media/image18.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42.xml"/><Relationship Id="rId4" Type="http://schemas.openxmlformats.org/officeDocument/2006/relationships/image" Target="../media/image24.emf"/></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5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2.xml"/><Relationship Id="rId7" Type="http://schemas.openxmlformats.org/officeDocument/2006/relationships/image" Target="../media/image17.sv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6.svg"/><Relationship Id="rId4" Type="http://schemas.openxmlformats.org/officeDocument/2006/relationships/slideLayout" Target="../slideLayouts/slideLayout15.xml"/><Relationship Id="rId9" Type="http://schemas.openxmlformats.org/officeDocument/2006/relationships/image" Target="../media/image18.svg"/></Relationships>
</file>

<file path=ppt/slides/_rels/slide2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xml"/><Relationship Id="rId1" Type="http://schemas.openxmlformats.org/officeDocument/2006/relationships/slideLayout" Target="../slideLayouts/slideLayout82.xml"/><Relationship Id="rId5" Type="http://schemas.openxmlformats.org/officeDocument/2006/relationships/image" Target="../media/image37.emf"/><Relationship Id="rId4" Type="http://schemas.openxmlformats.org/officeDocument/2006/relationships/hyperlink" Target="https://doi.org/10.1093/infdis/jiag257"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xml"/><Relationship Id="rId1" Type="http://schemas.openxmlformats.org/officeDocument/2006/relationships/slideLayout" Target="../slideLayouts/slideLayout82.xml"/></Relationships>
</file>

<file path=ppt/slides/_rels/slide3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8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4.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5.xml"/><Relationship Id="rId7" Type="http://schemas.openxmlformats.org/officeDocument/2006/relationships/image" Target="../media/image17.sv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6.svg"/><Relationship Id="rId4" Type="http://schemas.openxmlformats.org/officeDocument/2006/relationships/slideLayout" Target="../slideLayouts/slideLayout87.xml"/><Relationship Id="rId9" Type="http://schemas.openxmlformats.org/officeDocument/2006/relationships/image" Target="../media/image18.svg"/></Relationships>
</file>

<file path=ppt/slides/_rels/slide3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20.emf"/><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2.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8.xml"/><Relationship Id="rId7" Type="http://schemas.openxmlformats.org/officeDocument/2006/relationships/image" Target="../media/image17.sv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6.svg"/><Relationship Id="rId4" Type="http://schemas.openxmlformats.org/officeDocument/2006/relationships/slideLayout" Target="../slideLayouts/slideLayout87.xml"/><Relationship Id="rId9" Type="http://schemas.openxmlformats.org/officeDocument/2006/relationships/image" Target="../media/image18.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4.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31.xml"/><Relationship Id="rId7" Type="http://schemas.openxmlformats.org/officeDocument/2006/relationships/image" Target="../media/image17.sv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6.svg"/><Relationship Id="rId4" Type="http://schemas.openxmlformats.org/officeDocument/2006/relationships/slideLayout" Target="../slideLayouts/slideLayout87.xml"/><Relationship Id="rId9" Type="http://schemas.openxmlformats.org/officeDocument/2006/relationships/image" Target="../media/image18.sv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7.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34.xml"/><Relationship Id="rId7" Type="http://schemas.openxmlformats.org/officeDocument/2006/relationships/image" Target="../media/image17.sv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6.svg"/><Relationship Id="rId4" Type="http://schemas.openxmlformats.org/officeDocument/2006/relationships/slideLayout" Target="../slideLayouts/slideLayout87.xml"/><Relationship Id="rId9" Type="http://schemas.openxmlformats.org/officeDocument/2006/relationships/image" Target="../media/image18.svg"/></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xml"/><Relationship Id="rId1" Type="http://schemas.openxmlformats.org/officeDocument/2006/relationships/slideLayout" Target="../slideLayouts/slideLayout96.xml"/><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0.xml.rels><?xml version="1.0" encoding="UTF-8" standalone="yes"?>
<Relationships xmlns="http://schemas.openxmlformats.org/package/2006/relationships"><Relationship Id="rId3" Type="http://schemas.openxmlformats.org/officeDocument/2006/relationships/hyperlink" Target="https://www.iasusa.org/hiv-drug-resistance/hiv-drug-resistance-mutations/" TargetMode="External"/><Relationship Id="rId2" Type="http://schemas.openxmlformats.org/officeDocument/2006/relationships/hyperlink" Target="https://clinicalinfo.hiv.gov/en/guidelines" TargetMode="External"/><Relationship Id="rId1" Type="http://schemas.openxmlformats.org/officeDocument/2006/relationships/slideLayout" Target="../slideLayouts/slideLayout98.xml"/><Relationship Id="rId4" Type="http://schemas.openxmlformats.org/officeDocument/2006/relationships/hyperlink" Target="https://hivdb.stanford.edu/"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2361-61EE-501B-9C82-66123C05E2A2}"/>
              </a:ext>
            </a:extLst>
          </p:cNvPr>
          <p:cNvSpPr>
            <a:spLocks noGrp="1"/>
          </p:cNvSpPr>
          <p:nvPr>
            <p:ph type="ctrTitle"/>
          </p:nvPr>
        </p:nvSpPr>
        <p:spPr/>
        <p:txBody>
          <a:bodyPr/>
          <a:lstStyle/>
          <a:p>
            <a:r>
              <a:rPr lang="en-US" dirty="0"/>
              <a:t>Evolving Strategies in Antiretroviral Therapy:</a:t>
            </a:r>
            <a:br>
              <a:rPr lang="en-US" dirty="0"/>
            </a:br>
            <a:r>
              <a:rPr lang="en-US" dirty="0"/>
              <a:t>A Case-Based Discussion</a:t>
            </a:r>
          </a:p>
        </p:txBody>
      </p:sp>
      <p:sp>
        <p:nvSpPr>
          <p:cNvPr id="3" name="Subtitle 2">
            <a:extLst>
              <a:ext uri="{FF2B5EF4-FFF2-40B4-BE49-F238E27FC236}">
                <a16:creationId xmlns:a16="http://schemas.microsoft.com/office/drawing/2014/main" id="{98E43089-C120-FAC7-CD7D-077B4B2F98A0}"/>
              </a:ext>
            </a:extLst>
          </p:cNvPr>
          <p:cNvSpPr>
            <a:spLocks noGrp="1"/>
          </p:cNvSpPr>
          <p:nvPr>
            <p:ph type="subTitle" idx="1"/>
          </p:nvPr>
        </p:nvSpPr>
        <p:spPr>
          <a:xfrm>
            <a:off x="4550979" y="3006969"/>
            <a:ext cx="7043563" cy="2971801"/>
          </a:xfrm>
        </p:spPr>
        <p:txBody>
          <a:bodyPr/>
          <a:lstStyle/>
          <a:p>
            <a:pPr>
              <a:spcBef>
                <a:spcPts val="0"/>
              </a:spcBef>
            </a:pPr>
            <a:r>
              <a:rPr lang="en-US" dirty="0"/>
              <a:t>Eric S. Daar, MD</a:t>
            </a:r>
          </a:p>
          <a:p>
            <a:pPr>
              <a:spcBef>
                <a:spcPts val="0"/>
              </a:spcBef>
            </a:pPr>
            <a:r>
              <a:rPr lang="en-US" sz="3200" b="0" dirty="0"/>
              <a:t>Professor of Medicine</a:t>
            </a:r>
          </a:p>
          <a:p>
            <a:pPr>
              <a:spcBef>
                <a:spcPts val="0"/>
              </a:spcBef>
            </a:pPr>
            <a:r>
              <a:rPr lang="en-US" sz="3200" b="0" dirty="0"/>
              <a:t>University of California Los Angeles</a:t>
            </a:r>
          </a:p>
          <a:p>
            <a:pPr>
              <a:spcBef>
                <a:spcPts val="0"/>
              </a:spcBef>
            </a:pPr>
            <a:endParaRPr lang="en-US" sz="800" b="0" dirty="0"/>
          </a:p>
          <a:p>
            <a:pPr>
              <a:spcBef>
                <a:spcPts val="0"/>
              </a:spcBef>
            </a:pPr>
            <a:r>
              <a:rPr lang="en-US" sz="3200" b="0" dirty="0"/>
              <a:t>Chief, Division of HIV Medicine</a:t>
            </a:r>
          </a:p>
          <a:p>
            <a:pPr>
              <a:spcBef>
                <a:spcPts val="0"/>
              </a:spcBef>
            </a:pPr>
            <a:r>
              <a:rPr lang="en-US" sz="3200" b="0" dirty="0"/>
              <a:t>Harbor-UCLA Medical Center</a:t>
            </a:r>
          </a:p>
          <a:p>
            <a:pPr>
              <a:spcBef>
                <a:spcPts val="0"/>
              </a:spcBef>
            </a:pPr>
            <a:r>
              <a:rPr lang="en-US" sz="3200" b="0" dirty="0"/>
              <a:t>Los Angeles, CA</a:t>
            </a:r>
          </a:p>
        </p:txBody>
      </p:sp>
      <p:pic>
        <p:nvPicPr>
          <p:cNvPr id="6" name="Picture 5">
            <a:extLst>
              <a:ext uri="{FF2B5EF4-FFF2-40B4-BE49-F238E27FC236}">
                <a16:creationId xmlns:a16="http://schemas.microsoft.com/office/drawing/2014/main" id="{5AE01537-9F59-314E-61F5-EEAEE27DCB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69019" y="3006970"/>
            <a:ext cx="2971800" cy="2971800"/>
          </a:xfrm>
          <a:prstGeom prst="rect">
            <a:avLst/>
          </a:prstGeom>
          <a:ln w="57150">
            <a:solidFill>
              <a:srgbClr val="7CA295"/>
            </a:solidFill>
          </a:ln>
        </p:spPr>
      </p:pic>
    </p:spTree>
    <p:extLst>
      <p:ext uri="{BB962C8B-B14F-4D97-AF65-F5344CB8AC3E}">
        <p14:creationId xmlns:p14="http://schemas.microsoft.com/office/powerpoint/2010/main" val="2760592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A285-730C-FFF1-D308-E496B84786B8}"/>
              </a:ext>
            </a:extLst>
          </p:cNvPr>
          <p:cNvSpPr>
            <a:spLocks noGrp="1"/>
          </p:cNvSpPr>
          <p:nvPr>
            <p:ph type="title"/>
          </p:nvPr>
        </p:nvSpPr>
        <p:spPr/>
        <p:txBody>
          <a:bodyPr>
            <a:noAutofit/>
          </a:bodyPr>
          <a:lstStyle/>
          <a:p>
            <a:r>
              <a:rPr lang="en-US" sz="3600" dirty="0"/>
              <a:t>Financial Relationships With Ineligible Companies (Formerly Described as Commercial Interests by the ACCME) Within the Last 2 Years</a:t>
            </a:r>
          </a:p>
        </p:txBody>
      </p:sp>
      <p:sp>
        <p:nvSpPr>
          <p:cNvPr id="3" name="Text Placeholder 2">
            <a:extLst>
              <a:ext uri="{FF2B5EF4-FFF2-40B4-BE49-F238E27FC236}">
                <a16:creationId xmlns:a16="http://schemas.microsoft.com/office/drawing/2014/main" id="{B7B345DF-E910-0DB3-E4F7-E2E34C0DFB69}"/>
              </a:ext>
            </a:extLst>
          </p:cNvPr>
          <p:cNvSpPr>
            <a:spLocks noGrp="1"/>
          </p:cNvSpPr>
          <p:nvPr>
            <p:ph type="body" sz="quarter" idx="10"/>
          </p:nvPr>
        </p:nvSpPr>
        <p:spPr/>
        <p:txBody>
          <a:bodyPr/>
          <a:lstStyle/>
          <a:p>
            <a:pPr marL="0" indent="0">
              <a:buNone/>
            </a:pPr>
            <a:endParaRPr lang="en-US" dirty="0"/>
          </a:p>
          <a:p>
            <a:pPr marL="0" indent="0">
              <a:buNone/>
            </a:pPr>
            <a:r>
              <a:rPr lang="en-US" sz="3200" dirty="0"/>
              <a:t>Dr Daar reported serving as a consultant to Gilead Sciences, Inc, and Merck &amp; Co, Inc, and receiving research grants paid to his institution from Gilead Sciences, Inc, and ViiV Healthcare. (Updated September 30, 2026)</a:t>
            </a:r>
          </a:p>
        </p:txBody>
      </p:sp>
    </p:spTree>
    <p:extLst>
      <p:ext uri="{BB962C8B-B14F-4D97-AF65-F5344CB8AC3E}">
        <p14:creationId xmlns:p14="http://schemas.microsoft.com/office/powerpoint/2010/main" val="1397054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4C9A-8D09-E991-DE5E-6009DBBBFD57}"/>
              </a:ext>
            </a:extLst>
          </p:cNvPr>
          <p:cNvSpPr>
            <a:spLocks noGrp="1"/>
          </p:cNvSpPr>
          <p:nvPr>
            <p:ph type="title"/>
          </p:nvPr>
        </p:nvSpPr>
        <p:spPr/>
        <p:txBody>
          <a:bodyPr/>
          <a:lstStyle/>
          <a:p>
            <a:r>
              <a:rPr lang="en-US" dirty="0"/>
              <a:t>Learning Objectives</a:t>
            </a:r>
          </a:p>
        </p:txBody>
      </p:sp>
      <p:sp>
        <p:nvSpPr>
          <p:cNvPr id="3" name="Text Placeholder 2">
            <a:extLst>
              <a:ext uri="{FF2B5EF4-FFF2-40B4-BE49-F238E27FC236}">
                <a16:creationId xmlns:a16="http://schemas.microsoft.com/office/drawing/2014/main" id="{3298171B-32E1-B557-7D64-F362B99870F5}"/>
              </a:ext>
            </a:extLst>
          </p:cNvPr>
          <p:cNvSpPr>
            <a:spLocks noGrp="1"/>
          </p:cNvSpPr>
          <p:nvPr>
            <p:ph type="body" sz="quarter" idx="10"/>
          </p:nvPr>
        </p:nvSpPr>
        <p:spPr/>
        <p:txBody>
          <a:bodyPr>
            <a:normAutofit/>
          </a:bodyPr>
          <a:lstStyle/>
          <a:p>
            <a:pPr marL="0" indent="0">
              <a:buNone/>
            </a:pPr>
            <a:r>
              <a:rPr lang="en-US" sz="2800" dirty="0"/>
              <a:t>After attending this presentation, learners will be able to:</a:t>
            </a:r>
          </a:p>
          <a:p>
            <a:pPr lvl="1"/>
            <a:r>
              <a:rPr lang="en-US" sz="2800" dirty="0"/>
              <a:t>Describe clinical scenarios that may impact choice of initial antiretroviral therapy</a:t>
            </a:r>
          </a:p>
          <a:p>
            <a:pPr lvl="1"/>
            <a:r>
              <a:rPr lang="en-US" sz="2800" dirty="0"/>
              <a:t>List settings in which novel optimization strategies may apply</a:t>
            </a:r>
          </a:p>
          <a:p>
            <a:pPr lvl="1"/>
            <a:r>
              <a:rPr lang="en-US" sz="2800" dirty="0"/>
              <a:t>Manage virologic failure in patients with poor adherence</a:t>
            </a:r>
          </a:p>
        </p:txBody>
      </p:sp>
    </p:spTree>
    <p:extLst>
      <p:ext uri="{BB962C8B-B14F-4D97-AF65-F5344CB8AC3E}">
        <p14:creationId xmlns:p14="http://schemas.microsoft.com/office/powerpoint/2010/main" val="788726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F66DD91-D060-D2C7-01C5-43763884BFFF}"/>
              </a:ext>
            </a:extLst>
          </p:cNvPr>
          <p:cNvSpPr/>
          <p:nvPr/>
        </p:nvSpPr>
        <p:spPr>
          <a:xfrm>
            <a:off x="1162050" y="1838325"/>
            <a:ext cx="10266363" cy="2882900"/>
          </a:xfrm>
          <a:prstGeom prst="roundRect">
            <a:avLst/>
          </a:prstGeom>
          <a:solidFill>
            <a:schemeClr val="accent5">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What to Start</a:t>
            </a:r>
          </a:p>
        </p:txBody>
      </p:sp>
      <p:sp>
        <p:nvSpPr>
          <p:cNvPr id="2" name="TextBox 1">
            <a:extLst>
              <a:ext uri="{FF2B5EF4-FFF2-40B4-BE49-F238E27FC236}">
                <a16:creationId xmlns:a16="http://schemas.microsoft.com/office/drawing/2014/main" id="{7CE1777F-7F43-6AC0-2828-785C47C4C6BE}"/>
              </a:ext>
            </a:extLst>
          </p:cNvPr>
          <p:cNvSpPr txBox="1"/>
          <p:nvPr/>
        </p:nvSpPr>
        <p:spPr>
          <a:xfrm>
            <a:off x="11557590"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4</a:t>
            </a:fld>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D3956-9B1B-BA54-AD07-7E0063D6D60E}"/>
              </a:ext>
            </a:extLst>
          </p:cNvPr>
          <p:cNvSpPr>
            <a:spLocks noGrp="1"/>
          </p:cNvSpPr>
          <p:nvPr>
            <p:ph type="title"/>
          </p:nvPr>
        </p:nvSpPr>
        <p:spPr/>
        <p:txBody>
          <a:bodyPr/>
          <a:lstStyle/>
          <a:p>
            <a:pPr algn="ctr"/>
            <a:r>
              <a:rPr lang="en-US" sz="3600" b="1" dirty="0">
                <a:solidFill>
                  <a:srgbClr val="0070C0"/>
                </a:solidFill>
                <a:latin typeface="Arial" panose="020B0604020202020204" pitchFamily="34" charset="0"/>
                <a:cs typeface="Arial" panose="020B0604020202020204" pitchFamily="34" charset="0"/>
              </a:rPr>
              <a:t>Patient newly diagnosed with HIV</a:t>
            </a:r>
          </a:p>
        </p:txBody>
      </p:sp>
      <p:sp>
        <p:nvSpPr>
          <p:cNvPr id="3" name="Content Placeholder 2">
            <a:extLst>
              <a:ext uri="{FF2B5EF4-FFF2-40B4-BE49-F238E27FC236}">
                <a16:creationId xmlns:a16="http://schemas.microsoft.com/office/drawing/2014/main" id="{F185239A-08BA-7DE3-729A-EB70B7D0E35A}"/>
              </a:ext>
            </a:extLst>
          </p:cNvPr>
          <p:cNvSpPr>
            <a:spLocks noGrp="1"/>
          </p:cNvSpPr>
          <p:nvPr>
            <p:ph idx="1"/>
          </p:nvPr>
        </p:nvSpPr>
        <p:spPr>
          <a:xfrm>
            <a:off x="838200" y="1847850"/>
            <a:ext cx="10515600" cy="4351338"/>
          </a:xfrm>
        </p:spPr>
        <p:txBody>
          <a:bodyPr/>
          <a:lstStyle/>
          <a:p>
            <a:r>
              <a:rPr lang="en-US" dirty="0"/>
              <a:t>Patient is 68 </a:t>
            </a:r>
            <a:r>
              <a:rPr lang="en-US" dirty="0" err="1"/>
              <a:t>yo</a:t>
            </a:r>
            <a:r>
              <a:rPr lang="en-US" dirty="0"/>
              <a:t> man not receiving any medical care who presented to Urgent Care with odynophagia and thrush at which time found to have HIV and started on fluconazole with referral for HIV specialty care</a:t>
            </a:r>
          </a:p>
          <a:p>
            <a:r>
              <a:rPr lang="en-US" dirty="0"/>
              <a:t>Upon presentation to HIV clinic</a:t>
            </a:r>
          </a:p>
          <a:p>
            <a:pPr lvl="1"/>
            <a:r>
              <a:rPr lang="en-US" dirty="0"/>
              <a:t>Odynophagia and thrush resolved</a:t>
            </a:r>
          </a:p>
          <a:p>
            <a:pPr lvl="1"/>
            <a:r>
              <a:rPr lang="en-US" dirty="0"/>
              <a:t>Plasma HIV RNA 1.3 million copies/mL; CD4 98 cells/µL; GT- wild type</a:t>
            </a:r>
          </a:p>
          <a:p>
            <a:pPr lvl="1"/>
            <a:r>
              <a:rPr lang="en-US" dirty="0"/>
              <a:t>HBsAb-neg; HBsAg- neg; </a:t>
            </a:r>
            <a:r>
              <a:rPr lang="en-US" b="1" dirty="0"/>
              <a:t>HBcAb+</a:t>
            </a:r>
            <a:r>
              <a:rPr lang="en-US" dirty="0"/>
              <a:t>; HCV Ab- neg</a:t>
            </a:r>
          </a:p>
          <a:p>
            <a:pPr lvl="1"/>
            <a:r>
              <a:rPr lang="en-US" dirty="0"/>
              <a:t>CrCl 45 mL/min, HgbA1C 6.2%, LDL 140 mg/dL, HDL 38 mg/dL</a:t>
            </a:r>
          </a:p>
          <a:p>
            <a:r>
              <a:rPr lang="en-US" dirty="0"/>
              <a:t>Patient is interested in starting therapy as soon as you think appropriate</a:t>
            </a:r>
          </a:p>
          <a:p>
            <a:endParaRPr lang="en-US" dirty="0"/>
          </a:p>
        </p:txBody>
      </p:sp>
      <p:sp>
        <p:nvSpPr>
          <p:cNvPr id="4" name="Slide Number Placeholder 3">
            <a:extLst>
              <a:ext uri="{FF2B5EF4-FFF2-40B4-BE49-F238E27FC236}">
                <a16:creationId xmlns:a16="http://schemas.microsoft.com/office/drawing/2014/main" id="{2AE18034-9CD5-92F8-FFA7-A965B57339DC}"/>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55139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3D83F-D0B0-650D-C2DA-285EAC50CD7F}"/>
              </a:ext>
            </a:extLst>
          </p:cNvPr>
          <p:cNvSpPr>
            <a:spLocks noGrp="1"/>
          </p:cNvSpPr>
          <p:nvPr>
            <p:ph type="title"/>
          </p:nvPr>
        </p:nvSpPr>
        <p:spPr>
          <a:xfrm>
            <a:off x="838200" y="365126"/>
            <a:ext cx="10515600" cy="891106"/>
          </a:xfrm>
        </p:spPr>
        <p:txBody>
          <a:bodyPr/>
          <a:lstStyle/>
          <a:p>
            <a:r>
              <a:rPr lang="en-US" sz="3600" b="1" dirty="0">
                <a:latin typeface="Arial" panose="020B0604020202020204" pitchFamily="34" charset="0"/>
                <a:cs typeface="Arial" panose="020B0604020202020204" pitchFamily="34" charset="0"/>
              </a:rPr>
              <a:t>What would you recommend for ART?</a:t>
            </a:r>
          </a:p>
        </p:txBody>
      </p:sp>
      <p:sp>
        <p:nvSpPr>
          <p:cNvPr id="5" name="Content Placeholder 2">
            <a:extLst>
              <a:ext uri="{FF2B5EF4-FFF2-40B4-BE49-F238E27FC236}">
                <a16:creationId xmlns:a16="http://schemas.microsoft.com/office/drawing/2014/main" id="{D302B86C-F418-98E5-89E2-9DE3B2CA7AF7}"/>
              </a:ext>
            </a:extLst>
          </p:cNvPr>
          <p:cNvSpPr>
            <a:spLocks noGrp="1"/>
          </p:cNvSpPr>
          <p:nvPr>
            <p:ph idx="1"/>
          </p:nvPr>
        </p:nvSpPr>
        <p:spPr>
          <a:xfrm>
            <a:off x="838200" y="5282681"/>
            <a:ext cx="10515600" cy="1256231"/>
          </a:xfrm>
          <a:solidFill>
            <a:schemeClr val="bg1">
              <a:lumMod val="85000"/>
            </a:schemeClr>
          </a:solidFill>
          <a:ln>
            <a:solidFill>
              <a:schemeClr val="tx1"/>
            </a:solidFill>
          </a:ln>
        </p:spPr>
        <p:txBody>
          <a:bodyPr/>
          <a:lstStyle/>
          <a:p>
            <a:r>
              <a:rPr lang="en-US" sz="2400" dirty="0"/>
              <a:t>68 </a:t>
            </a:r>
            <a:r>
              <a:rPr lang="en-US" sz="2400" dirty="0" err="1"/>
              <a:t>yo</a:t>
            </a:r>
            <a:r>
              <a:rPr lang="en-US" sz="2400" dirty="0"/>
              <a:t> man with resolving presumptive candida esophagitis</a:t>
            </a:r>
          </a:p>
          <a:p>
            <a:r>
              <a:rPr lang="en-US" sz="2400" dirty="0"/>
              <a:t>HIV RNA 1.3 million c/mL; CD4 98 cells/µL, HBcAb+, CrCl 45 mL/min, </a:t>
            </a:r>
          </a:p>
          <a:p>
            <a:r>
              <a:rPr lang="en-US" sz="2400" dirty="0"/>
              <a:t>HIV GT- wild type</a:t>
            </a:r>
          </a:p>
        </p:txBody>
      </p:sp>
      <p:sp>
        <p:nvSpPr>
          <p:cNvPr id="6" name="Content Placeholder 2">
            <a:extLst>
              <a:ext uri="{FF2B5EF4-FFF2-40B4-BE49-F238E27FC236}">
                <a16:creationId xmlns:a16="http://schemas.microsoft.com/office/drawing/2014/main" id="{16BDA948-04F5-768B-58FE-E22064D0ED57}"/>
              </a:ext>
            </a:extLst>
          </p:cNvPr>
          <p:cNvSpPr txBox="1">
            <a:spLocks/>
          </p:cNvSpPr>
          <p:nvPr/>
        </p:nvSpPr>
        <p:spPr bwMode="auto">
          <a:xfrm>
            <a:off x="838200" y="1825625"/>
            <a:ext cx="10515600"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BIC/FTC/TAF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 + FTC/TAF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DTG/3TC</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DRV/</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cobi</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/3TC</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Something else</a:t>
            </a:r>
          </a:p>
        </p:txBody>
      </p:sp>
      <p:sp>
        <p:nvSpPr>
          <p:cNvPr id="7" name="TextBox 6">
            <a:extLst>
              <a:ext uri="{FF2B5EF4-FFF2-40B4-BE49-F238E27FC236}">
                <a16:creationId xmlns:a16="http://schemas.microsoft.com/office/drawing/2014/main" id="{F33A5EAF-241A-9F82-ED7B-D379B305E448}"/>
              </a:ext>
            </a:extLst>
          </p:cNvPr>
          <p:cNvSpPr txBox="1"/>
          <p:nvPr/>
        </p:nvSpPr>
        <p:spPr>
          <a:xfrm>
            <a:off x="11557590"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6</a:t>
            </a:fld>
            <a:endParaRPr lang="en-US" sz="1200" dirty="0"/>
          </a:p>
        </p:txBody>
      </p:sp>
    </p:spTree>
    <p:extLst>
      <p:ext uri="{BB962C8B-B14F-4D97-AF65-F5344CB8AC3E}">
        <p14:creationId xmlns:p14="http://schemas.microsoft.com/office/powerpoint/2010/main" val="82830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0EFA6F-BCEE-49D5-6FAF-EAFCE9EE08B7}"/>
              </a:ext>
            </a:extLst>
          </p:cNvPr>
          <p:cNvSpPr>
            <a:spLocks noGrp="1"/>
          </p:cNvSpPr>
          <p:nvPr>
            <p:ph type="sldNum" sz="quarter" idx="12"/>
          </p:nvPr>
        </p:nvSpPr>
        <p:spPr/>
        <p:txBody>
          <a:bodyPr/>
          <a:lstStyle/>
          <a:p>
            <a:pPr>
              <a:defRPr/>
            </a:pPr>
            <a:fld id="{3D125FD0-C986-4DA2-B9F4-EFE0D3CA3774}" type="slidenum">
              <a:rPr lang="en-US" smtClean="0"/>
              <a:pPr>
                <a:defRPr/>
              </a:pPr>
              <a:t>7</a:t>
            </a:fld>
            <a:endParaRPr lang="en-US"/>
          </a:p>
        </p:txBody>
      </p:sp>
      <p:sp>
        <p:nvSpPr>
          <p:cNvPr id="3" name="Rectangle 2">
            <a:extLst>
              <a:ext uri="{FF2B5EF4-FFF2-40B4-BE49-F238E27FC236}">
                <a16:creationId xmlns:a16="http://schemas.microsoft.com/office/drawing/2014/main" id="{51A9FB68-8080-E848-336D-C6A6912B6664}"/>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0D2476C-7757-2458-A0BA-53ED0D8EBA83}"/>
              </a:ext>
            </a:extLst>
          </p:cNvPr>
          <p:cNvSpPr/>
          <p:nvPr>
            <p:custDataLst>
              <p:tags r:id="rId3"/>
            </p:custDataLst>
          </p:nvPr>
        </p:nvSpPr>
        <p:spPr>
          <a:xfrm>
            <a:off x="3112851" y="1000897"/>
            <a:ext cx="8486226" cy="3855308"/>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would you recommend for ART?</a:t>
            </a:r>
          </a:p>
        </p:txBody>
      </p:sp>
      <p:sp>
        <p:nvSpPr>
          <p:cNvPr id="5" name="Rectangle 4">
            <a:extLst>
              <a:ext uri="{FF2B5EF4-FFF2-40B4-BE49-F238E27FC236}">
                <a16:creationId xmlns:a16="http://schemas.microsoft.com/office/drawing/2014/main" id="{B0B2B048-7A03-99C5-C52F-3EA290C1622B}"/>
              </a:ext>
            </a:extLst>
          </p:cNvPr>
          <p:cNvSpPr/>
          <p:nvPr/>
        </p:nvSpPr>
        <p:spPr>
          <a:xfrm>
            <a:off x="0" y="5820032"/>
            <a:ext cx="12192001" cy="1037968"/>
          </a:xfrm>
          <a:prstGeom prst="rect">
            <a:avLst/>
          </a:prstGeom>
          <a:solidFill>
            <a:srgbClr val="198038"/>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78B46A5E-3DFE-B1CE-386A-B90220654DB9}"/>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8401CA97-1D3C-C687-97E8-970FF560FEF9}"/>
              </a:ext>
            </a:extLst>
          </p:cNvPr>
          <p:cNvSpPr/>
          <p:nvPr/>
        </p:nvSpPr>
        <p:spPr>
          <a:xfrm rot="2700000">
            <a:off x="9620371" y="514924"/>
            <a:ext cx="3335198" cy="778213"/>
          </a:xfrm>
          <a:prstGeom prst="trapezoid">
            <a:avLst>
              <a:gd name="adj" fmla="val 100000"/>
            </a:avLst>
          </a:prstGeom>
          <a:solidFill>
            <a:srgbClr val="EDFAF2"/>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C73C5305-9E2C-92C6-1A95-6C98DA8B00FF}"/>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26135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433FC-B195-08CF-2F51-9F8CA21494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FBEDE3-4C4C-97F5-822F-068DFFEBEA12}"/>
              </a:ext>
            </a:extLst>
          </p:cNvPr>
          <p:cNvSpPr>
            <a:spLocks noGrp="1"/>
          </p:cNvSpPr>
          <p:nvPr>
            <p:ph type="title"/>
          </p:nvPr>
        </p:nvSpPr>
        <p:spPr>
          <a:xfrm>
            <a:off x="838200" y="365126"/>
            <a:ext cx="10866120" cy="891106"/>
          </a:xfrm>
        </p:spPr>
        <p:txBody>
          <a:bodyPr/>
          <a:lstStyle/>
          <a:p>
            <a:r>
              <a:rPr lang="en-US" sz="3600" b="1" dirty="0">
                <a:latin typeface="Arial" panose="020B0604020202020204" pitchFamily="34" charset="0"/>
                <a:cs typeface="Arial" panose="020B0604020202020204" pitchFamily="34" charset="0"/>
              </a:rPr>
              <a:t>What would you recommend if CrCl 30 mL/min?</a:t>
            </a:r>
          </a:p>
        </p:txBody>
      </p:sp>
      <p:sp>
        <p:nvSpPr>
          <p:cNvPr id="6" name="Content Placeholder 2">
            <a:extLst>
              <a:ext uri="{FF2B5EF4-FFF2-40B4-BE49-F238E27FC236}">
                <a16:creationId xmlns:a16="http://schemas.microsoft.com/office/drawing/2014/main" id="{961EE630-39DA-21D8-EC4D-F75CCDE697BD}"/>
              </a:ext>
            </a:extLst>
          </p:cNvPr>
          <p:cNvSpPr txBox="1">
            <a:spLocks/>
          </p:cNvSpPr>
          <p:nvPr/>
        </p:nvSpPr>
        <p:spPr bwMode="auto">
          <a:xfrm>
            <a:off x="838200" y="1825625"/>
            <a:ext cx="10515600"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BIC/FTC/TAF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 + FTC/TAF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DTG/ABC/3TC (assume HLA-B5701-neg)</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DTG/3TC</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DRV/</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cobi</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/3TC</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Something else</a:t>
            </a:r>
          </a:p>
        </p:txBody>
      </p:sp>
      <p:sp>
        <p:nvSpPr>
          <p:cNvPr id="7" name="Content Placeholder 2">
            <a:extLst>
              <a:ext uri="{FF2B5EF4-FFF2-40B4-BE49-F238E27FC236}">
                <a16:creationId xmlns:a16="http://schemas.microsoft.com/office/drawing/2014/main" id="{EAD35DBB-5716-F813-DAFA-FE8FEB9E8313}"/>
              </a:ext>
            </a:extLst>
          </p:cNvPr>
          <p:cNvSpPr>
            <a:spLocks noGrp="1"/>
          </p:cNvSpPr>
          <p:nvPr>
            <p:ph idx="1"/>
          </p:nvPr>
        </p:nvSpPr>
        <p:spPr>
          <a:xfrm>
            <a:off x="828575" y="5321181"/>
            <a:ext cx="10515600" cy="1358751"/>
          </a:xfrm>
          <a:solidFill>
            <a:schemeClr val="bg1">
              <a:lumMod val="85000"/>
            </a:schemeClr>
          </a:solidFill>
          <a:ln>
            <a:solidFill>
              <a:schemeClr val="tx1"/>
            </a:solidFill>
          </a:ln>
        </p:spPr>
        <p:txBody>
          <a:bodyPr/>
          <a:lstStyle/>
          <a:p>
            <a:r>
              <a:rPr lang="en-US" sz="2400" dirty="0"/>
              <a:t>68 </a:t>
            </a:r>
            <a:r>
              <a:rPr lang="en-US" sz="2400" dirty="0" err="1"/>
              <a:t>yo</a:t>
            </a:r>
            <a:r>
              <a:rPr lang="en-US" sz="2400" dirty="0"/>
              <a:t> man with resolving presumptive candida esophagitis</a:t>
            </a:r>
          </a:p>
          <a:p>
            <a:r>
              <a:rPr lang="en-US" sz="2400" dirty="0"/>
              <a:t>HIV RNA 1.3 million c/mL; CD4 98 cells/µL, HBcAb+, CrCl 45 mL/min, </a:t>
            </a:r>
          </a:p>
          <a:p>
            <a:r>
              <a:rPr lang="en-US" sz="2400" dirty="0"/>
              <a:t>HIV GT- wild type</a:t>
            </a:r>
          </a:p>
        </p:txBody>
      </p:sp>
      <p:sp>
        <p:nvSpPr>
          <p:cNvPr id="4" name="TextBox 3">
            <a:extLst>
              <a:ext uri="{FF2B5EF4-FFF2-40B4-BE49-F238E27FC236}">
                <a16:creationId xmlns:a16="http://schemas.microsoft.com/office/drawing/2014/main" id="{0953DEB3-967D-FA93-8942-B30F3C603CC4}"/>
              </a:ext>
            </a:extLst>
          </p:cNvPr>
          <p:cNvSpPr txBox="1"/>
          <p:nvPr/>
        </p:nvSpPr>
        <p:spPr>
          <a:xfrm>
            <a:off x="11557590"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8</a:t>
            </a:fld>
            <a:endParaRPr lang="en-US" sz="1200" dirty="0"/>
          </a:p>
        </p:txBody>
      </p:sp>
    </p:spTree>
    <p:extLst>
      <p:ext uri="{BB962C8B-B14F-4D97-AF65-F5344CB8AC3E}">
        <p14:creationId xmlns:p14="http://schemas.microsoft.com/office/powerpoint/2010/main" val="2002377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4BC1E9-FCCB-9929-7BB9-9C6EEBE245EF}"/>
              </a:ext>
            </a:extLst>
          </p:cNvPr>
          <p:cNvSpPr>
            <a:spLocks noGrp="1"/>
          </p:cNvSpPr>
          <p:nvPr>
            <p:ph type="sldNum" sz="quarter" idx="12"/>
          </p:nvPr>
        </p:nvSpPr>
        <p:spPr/>
        <p:txBody>
          <a:bodyPr/>
          <a:lstStyle/>
          <a:p>
            <a:pPr>
              <a:defRPr/>
            </a:pPr>
            <a:fld id="{3D125FD0-C986-4DA2-B9F4-EFE0D3CA3774}" type="slidenum">
              <a:rPr lang="en-US" smtClean="0"/>
              <a:pPr>
                <a:defRPr/>
              </a:pPr>
              <a:t>9</a:t>
            </a:fld>
            <a:endParaRPr lang="en-US"/>
          </a:p>
        </p:txBody>
      </p:sp>
      <p:sp>
        <p:nvSpPr>
          <p:cNvPr id="3" name="Rectangle 2">
            <a:extLst>
              <a:ext uri="{FF2B5EF4-FFF2-40B4-BE49-F238E27FC236}">
                <a16:creationId xmlns:a16="http://schemas.microsoft.com/office/drawing/2014/main" id="{9F18CC07-C65E-108C-F639-1C363CE4160E}"/>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F168B02-B806-D720-7C6B-A289F11FF627}"/>
              </a:ext>
            </a:extLst>
          </p:cNvPr>
          <p:cNvSpPr/>
          <p:nvPr>
            <p:custDataLst>
              <p:tags r:id="rId3"/>
            </p:custDataLst>
          </p:nvPr>
        </p:nvSpPr>
        <p:spPr>
          <a:xfrm>
            <a:off x="3112851" y="1000897"/>
            <a:ext cx="8486226" cy="3855308"/>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would you recommend if CrCl 30 mL/min?</a:t>
            </a:r>
          </a:p>
        </p:txBody>
      </p:sp>
      <p:sp>
        <p:nvSpPr>
          <p:cNvPr id="5" name="Rectangle 4">
            <a:extLst>
              <a:ext uri="{FF2B5EF4-FFF2-40B4-BE49-F238E27FC236}">
                <a16:creationId xmlns:a16="http://schemas.microsoft.com/office/drawing/2014/main" id="{FDF5BBEB-09FD-9A86-F773-B1748FBEB681}"/>
              </a:ext>
            </a:extLst>
          </p:cNvPr>
          <p:cNvSpPr/>
          <p:nvPr/>
        </p:nvSpPr>
        <p:spPr>
          <a:xfrm>
            <a:off x="0" y="5820032"/>
            <a:ext cx="12192001" cy="1037968"/>
          </a:xfrm>
          <a:prstGeom prst="rect">
            <a:avLst/>
          </a:prstGeom>
          <a:solidFill>
            <a:srgbClr val="198038"/>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EA3531E3-F095-BC35-083C-1370F6F4663E}"/>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54472DF2-6867-C5FD-A2D1-D062C57EB62D}"/>
              </a:ext>
            </a:extLst>
          </p:cNvPr>
          <p:cNvSpPr/>
          <p:nvPr/>
        </p:nvSpPr>
        <p:spPr>
          <a:xfrm rot="2700000">
            <a:off x="9620371" y="514924"/>
            <a:ext cx="3335198" cy="778213"/>
          </a:xfrm>
          <a:prstGeom prst="trapezoid">
            <a:avLst>
              <a:gd name="adj" fmla="val 100000"/>
            </a:avLst>
          </a:prstGeom>
          <a:solidFill>
            <a:srgbClr val="EDFAF2"/>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26B58C20-5763-E746-61D5-25D069ECF399}"/>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68135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6D2873-49FC-7656-F735-325795146185}"/>
              </a:ext>
            </a:extLst>
          </p:cNvPr>
          <p:cNvSpPr>
            <a:spLocks noGrp="1"/>
          </p:cNvSpPr>
          <p:nvPr>
            <p:ph type="sldNum" sz="quarter" idx="12"/>
          </p:nvPr>
        </p:nvSpPr>
        <p:spPr/>
        <p:txBody>
          <a:bodyPr/>
          <a:lstStyle/>
          <a:p>
            <a:pPr>
              <a:defRPr/>
            </a:pPr>
            <a:fld id="{A9CAC668-A116-475C-B7F1-8932F68BB8CD}" type="slidenum">
              <a:rPr lang="en-US" smtClean="0"/>
              <a:pPr>
                <a:defRPr/>
              </a:pPr>
              <a:t>10</a:t>
            </a:fld>
            <a:endParaRPr lang="en-US"/>
          </a:p>
        </p:txBody>
      </p:sp>
      <p:sp>
        <p:nvSpPr>
          <p:cNvPr id="17" name="Rectangle: Rounded Corners 2">
            <a:extLst>
              <a:ext uri="{FF2B5EF4-FFF2-40B4-BE49-F238E27FC236}">
                <a16:creationId xmlns:a16="http://schemas.microsoft.com/office/drawing/2014/main" id="{DEEE04DE-179F-D589-9C40-C0D97264EAD5}"/>
              </a:ext>
            </a:extLst>
          </p:cNvPr>
          <p:cNvSpPr/>
          <p:nvPr/>
        </p:nvSpPr>
        <p:spPr bwMode="auto">
          <a:xfrm>
            <a:off x="260350" y="2825750"/>
            <a:ext cx="11557000" cy="3027363"/>
          </a:xfrm>
          <a:prstGeom prst="roundRect">
            <a:avLst>
              <a:gd name="adj" fmla="val 5813"/>
            </a:avLst>
          </a:prstGeom>
          <a:solidFill>
            <a:srgbClr val="9BBB59"/>
          </a:solidFill>
          <a:ln w="9525" cap="flat" cmpd="sng" algn="ctr">
            <a:solidFill>
              <a:sysClr val="windowText" lastClr="000000"/>
            </a:solidFill>
            <a:prstDash val="solid"/>
            <a:round/>
            <a:headEnd type="none" w="med" len="med"/>
            <a:tailEnd type="none" w="med" len="med"/>
          </a:ln>
          <a:effectLst/>
        </p:spPr>
        <p:txBody>
          <a:bodyPr/>
          <a:lstStyle/>
          <a:p>
            <a:pPr marL="0" marR="0" lvl="0" indent="0" algn="ctr" defTabSz="1088365" eaLnBrk="1" fontAlgn="auto" latinLnBrk="0" hangingPunct="1">
              <a:lnSpc>
                <a:spcPct val="95000"/>
              </a:lnSpc>
              <a:spcBef>
                <a:spcPct val="50000"/>
              </a:spcBef>
              <a:spcAft>
                <a:spcPts val="0"/>
              </a:spcAft>
              <a:buClrTx/>
              <a:buSzTx/>
              <a:buFontTx/>
              <a:buNone/>
              <a:tabLst/>
              <a:defRPr/>
            </a:pPr>
            <a:r>
              <a:rPr kumimoji="0" lang="en-US" sz="2667" b="1" i="0" u="none" strike="noStrike" kern="0" cap="none" spc="0" normalizeH="0" baseline="0" noProof="0" dirty="0">
                <a:ln>
                  <a:noFill/>
                </a:ln>
                <a:solidFill>
                  <a:prstClr val="white"/>
                </a:solidFill>
                <a:effectLst/>
                <a:uLnTx/>
                <a:uFillTx/>
                <a:cs typeface="Arial" panose="020B0604020202020204" pitchFamily="34" charset="0"/>
              </a:rPr>
              <a:t>Key Populations</a:t>
            </a:r>
            <a:endParaRPr kumimoji="0" lang="en-US" sz="2667" b="0" i="0" u="none" strike="noStrike" kern="0" cap="none" spc="0" normalizeH="0" baseline="0" noProof="0" dirty="0">
              <a:ln>
                <a:noFill/>
              </a:ln>
              <a:solidFill>
                <a:prstClr val="white"/>
              </a:solidFill>
              <a:effectLst/>
              <a:uLnTx/>
              <a:uFillTx/>
              <a:cs typeface="Arial" panose="020B0604020202020204" pitchFamily="34" charset="0"/>
            </a:endParaRPr>
          </a:p>
        </p:txBody>
      </p:sp>
      <p:sp>
        <p:nvSpPr>
          <p:cNvPr id="18" name="Text Placeholder 1">
            <a:extLst>
              <a:ext uri="{FF2B5EF4-FFF2-40B4-BE49-F238E27FC236}">
                <a16:creationId xmlns:a16="http://schemas.microsoft.com/office/drawing/2014/main" id="{B693F261-85D8-9245-F84B-7D57AA51A0BB}"/>
              </a:ext>
            </a:extLst>
          </p:cNvPr>
          <p:cNvSpPr txBox="1">
            <a:spLocks noChangeArrowheads="1"/>
          </p:cNvSpPr>
          <p:nvPr/>
        </p:nvSpPr>
        <p:spPr bwMode="auto">
          <a:xfrm>
            <a:off x="260350" y="6353176"/>
            <a:ext cx="11334750" cy="428724"/>
          </a:xfrm>
          <a:prstGeom prst="rect">
            <a:avLst/>
          </a:prstGeom>
        </p:spPr>
        <p:txBody>
          <a:bodyPr vert="horz" wrap="square" lIns="91440" tIns="45720" rIns="91440" bIns="45720" numCol="1" rtlCol="0" anchor="b" anchorCtr="0" compatLnSpc="1">
            <a:prstTxWarp prst="textNoShape">
              <a:avLst/>
            </a:prstTxWarp>
            <a:noAutofit/>
          </a:bodyPr>
          <a:lstStyle>
            <a:lvl1pPr marL="0" indent="0" algn="l" defTabSz="760413" rtl="0" fontAlgn="base">
              <a:spcBef>
                <a:spcPct val="20000"/>
              </a:spcBef>
              <a:spcAft>
                <a:spcPct val="0"/>
              </a:spcAft>
              <a:buClr>
                <a:schemeClr val="tx1"/>
              </a:buClr>
              <a:buFont typeface="Arial" panose="020B0604020202020204" pitchFamily="34" charset="0"/>
              <a:buNone/>
              <a:defRPr sz="1000" b="1" kern="1200">
                <a:solidFill>
                  <a:schemeClr val="tx1"/>
                </a:solidFill>
                <a:latin typeface="+mn-lt"/>
                <a:ea typeface="+mn-ea"/>
                <a:cs typeface="+mn-cs"/>
              </a:defRPr>
            </a:lvl1pPr>
            <a:lvl2pPr marL="617538" indent="-236538" algn="l" defTabSz="760413" rtl="0" fontAlgn="base">
              <a:spcBef>
                <a:spcPct val="20000"/>
              </a:spcBef>
              <a:spcAft>
                <a:spcPct val="0"/>
              </a:spcAft>
              <a:buClr>
                <a:schemeClr val="tx1"/>
              </a:buClr>
              <a:buFont typeface="Wingdings" panose="05000000000000000000" pitchFamily="2" charset="2"/>
              <a:buChar char="§"/>
              <a:defRPr sz="2300" kern="1200">
                <a:solidFill>
                  <a:schemeClr val="tx1"/>
                </a:solidFill>
                <a:latin typeface="+mn-lt"/>
                <a:ea typeface="+mn-ea"/>
                <a:cs typeface="+mn-cs"/>
              </a:defRPr>
            </a:lvl2pPr>
            <a:lvl3pPr marL="950913" indent="-188913" algn="l" defTabSz="760413" rtl="0" fontAlgn="base">
              <a:spcBef>
                <a:spcPct val="20000"/>
              </a:spcBef>
              <a:spcAft>
                <a:spcPct val="0"/>
              </a:spcAft>
              <a:buClr>
                <a:schemeClr val="tx1"/>
              </a:buClr>
              <a:buFont typeface="Arial" panose="020B0604020202020204" pitchFamily="34" charset="0"/>
              <a:buChar char="•"/>
              <a:defRPr sz="2000" kern="1200">
                <a:solidFill>
                  <a:schemeClr val="tx1"/>
                </a:solidFill>
                <a:latin typeface="+mn-lt"/>
                <a:ea typeface="+mn-ea"/>
                <a:cs typeface="+mn-cs"/>
              </a:defRPr>
            </a:lvl3pPr>
            <a:lvl4pPr marL="1331913" indent="-188913" algn="l" defTabSz="760413" rtl="0" fontAlgn="base">
              <a:spcBef>
                <a:spcPct val="20000"/>
              </a:spcBef>
              <a:spcAft>
                <a:spcPct val="0"/>
              </a:spcAft>
              <a:buClr>
                <a:schemeClr val="tx1"/>
              </a:buClr>
              <a:buFont typeface="Arial" panose="020B0604020202020204" pitchFamily="34" charset="0"/>
              <a:buChar char="–"/>
              <a:defRPr sz="1600" kern="1200">
                <a:solidFill>
                  <a:schemeClr val="tx1"/>
                </a:solidFill>
                <a:latin typeface="+mn-lt"/>
                <a:ea typeface="+mn-ea"/>
                <a:cs typeface="+mn-cs"/>
              </a:defRPr>
            </a:lvl4pPr>
            <a:lvl5pPr marL="1712913" indent="-188913" algn="l" defTabSz="760413" rtl="0" fontAlgn="base">
              <a:spcBef>
                <a:spcPct val="20000"/>
              </a:spcBef>
              <a:spcAft>
                <a:spcPct val="0"/>
              </a:spcAft>
              <a:buClr>
                <a:schemeClr val="tx1"/>
              </a:buClr>
              <a:buFont typeface="Arial" panose="020B0604020202020204" pitchFamily="34" charset="0"/>
              <a:buChar char="»"/>
              <a:defRPr sz="1600"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a:lstStyle>
          <a:p>
            <a:pPr marL="0" marR="0" lvl="0" indent="0" algn="l" defTabSz="760413" rtl="0" eaLnBrk="1" fontAlgn="base" latinLnBrk="0" hangingPunct="1">
              <a:lnSpc>
                <a:spcPct val="100000"/>
              </a:lnSpc>
              <a:spcBef>
                <a:spcPct val="20000"/>
              </a:spcBef>
              <a:spcAft>
                <a:spcPct val="0"/>
              </a:spcAft>
              <a:buClr>
                <a:sysClr val="windowText" lastClr="000000"/>
              </a:buClr>
              <a:buSzTx/>
              <a:buFont typeface="Arial" panose="020B0604020202020204" pitchFamily="34" charset="0"/>
              <a:buNone/>
              <a:tabLst/>
              <a:defRPr/>
            </a:pPr>
            <a:r>
              <a:rPr kumimoji="0" lang="en-US" altLang="en-US" sz="12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Panel on Antiretroviral Guidelines for Adults and Adolescents. Guidelines for the Use of Antiretroviral Agents in Adults and Adolescents With HIV. Department of Health and Human Services. https://clinicalinfo.hiv.gov/en/guidelines/hiv-clinical-guidelines-adult-and-adolescent-arv/whats-new. Accessed 5/5/26.</a:t>
            </a:r>
          </a:p>
        </p:txBody>
      </p:sp>
      <p:sp>
        <p:nvSpPr>
          <p:cNvPr id="19" name="Rectangle: Rounded Corners 18">
            <a:extLst>
              <a:ext uri="{FF2B5EF4-FFF2-40B4-BE49-F238E27FC236}">
                <a16:creationId xmlns:a16="http://schemas.microsoft.com/office/drawing/2014/main" id="{B40C9D8D-2CE7-1FFB-E5D4-98F71FFDBB6D}"/>
              </a:ext>
            </a:extLst>
          </p:cNvPr>
          <p:cNvSpPr/>
          <p:nvPr/>
        </p:nvSpPr>
        <p:spPr bwMode="auto">
          <a:xfrm>
            <a:off x="441325" y="3459163"/>
            <a:ext cx="2690813" cy="2260600"/>
          </a:xfrm>
          <a:prstGeom prst="roundRect">
            <a:avLst>
              <a:gd name="adj" fmla="val 7919"/>
            </a:avLst>
          </a:prstGeom>
          <a:solidFill>
            <a:srgbClr val="9BBB59">
              <a:lumMod val="20000"/>
              <a:lumOff val="80000"/>
            </a:srgbClr>
          </a:solidFill>
          <a:ln w="9525" cap="flat" cmpd="sng" algn="ctr">
            <a:solidFill>
              <a:sysClr val="windowText" lastClr="000000"/>
            </a:solidFill>
            <a:prstDash val="solid"/>
            <a:round/>
            <a:headEnd type="none" w="med" len="med"/>
            <a:tailEnd type="none" w="med" len="med"/>
          </a:ln>
          <a:effectLst/>
        </p:spPr>
        <p:txBody>
          <a:bodyPr anchor="ctr"/>
          <a:lstStyle/>
          <a:p>
            <a:pPr marL="0" marR="0" lvl="0" indent="0" algn="ctr" defTabSz="1088365" eaLnBrk="1" fontAlgn="auto" latinLnBrk="0" hangingPunct="1">
              <a:lnSpc>
                <a:spcPct val="95000"/>
              </a:lnSpc>
              <a:spcBef>
                <a:spcPct val="5000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cs typeface="Arial" panose="020B0604020202020204" pitchFamily="34" charset="0"/>
              </a:rPr>
              <a:t>CAB-LA </a:t>
            </a:r>
            <a:r>
              <a:rPr kumimoji="0" lang="en-US" sz="2000" b="1" i="0" u="none" strike="noStrike" kern="0" cap="none" spc="0" normalizeH="0" baseline="0" noProof="0" dirty="0" err="1">
                <a:ln>
                  <a:noFill/>
                </a:ln>
                <a:solidFill>
                  <a:srgbClr val="000000"/>
                </a:solidFill>
                <a:effectLst/>
                <a:uLnTx/>
                <a:uFillTx/>
                <a:cs typeface="Arial" panose="020B0604020202020204" pitchFamily="34" charset="0"/>
              </a:rPr>
              <a:t>PrEP</a:t>
            </a:r>
            <a:r>
              <a:rPr kumimoji="0" lang="en-US" sz="2000" b="1" i="0" u="none" strike="noStrike" kern="0" cap="none" spc="0" normalizeH="0" baseline="0" noProof="0" dirty="0">
                <a:ln>
                  <a:noFill/>
                </a:ln>
                <a:solidFill>
                  <a:srgbClr val="000000"/>
                </a:solidFill>
                <a:effectLst/>
                <a:uLnTx/>
                <a:uFillTx/>
                <a:cs typeface="Arial" panose="020B0604020202020204" pitchFamily="34" charset="0"/>
              </a:rPr>
              <a:t> in Previous 12 Months</a:t>
            </a:r>
          </a:p>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1833" b="0" i="0" u="none" strike="noStrike" kern="0" cap="none" spc="0" normalizeH="0" baseline="0" noProof="0" dirty="0">
                <a:ln>
                  <a:noFill/>
                </a:ln>
                <a:solidFill>
                  <a:srgbClr val="000000"/>
                </a:solidFill>
                <a:effectLst/>
                <a:uLnTx/>
                <a:uFillTx/>
                <a:cs typeface="Arial" panose="020B0604020202020204" pitchFamily="34" charset="0"/>
              </a:rPr>
              <a:t>DRV/cobicistat (or ritonavir if pregnant) + TXF + XTC (pending INSTI resistance results)</a:t>
            </a:r>
          </a:p>
        </p:txBody>
      </p:sp>
      <p:sp>
        <p:nvSpPr>
          <p:cNvPr id="20" name="Rectangle: Rounded Corners 19">
            <a:extLst>
              <a:ext uri="{FF2B5EF4-FFF2-40B4-BE49-F238E27FC236}">
                <a16:creationId xmlns:a16="http://schemas.microsoft.com/office/drawing/2014/main" id="{0C96A3FB-D0E9-2817-076C-5B6ACE436E10}"/>
              </a:ext>
            </a:extLst>
          </p:cNvPr>
          <p:cNvSpPr/>
          <p:nvPr/>
        </p:nvSpPr>
        <p:spPr bwMode="auto">
          <a:xfrm>
            <a:off x="6100763" y="3459163"/>
            <a:ext cx="2692400" cy="2260600"/>
          </a:xfrm>
          <a:prstGeom prst="roundRect">
            <a:avLst>
              <a:gd name="adj" fmla="val 9085"/>
            </a:avLst>
          </a:prstGeom>
          <a:solidFill>
            <a:srgbClr val="9BBB59">
              <a:lumMod val="20000"/>
              <a:lumOff val="80000"/>
            </a:srgbClr>
          </a:solidFill>
          <a:ln w="9525" cap="flat" cmpd="sng" algn="ctr">
            <a:solidFill>
              <a:sysClr val="windowText" lastClr="000000"/>
            </a:solidFill>
            <a:prstDash val="solid"/>
            <a:round/>
            <a:headEnd type="none" w="med" len="med"/>
            <a:tailEnd type="none" w="med" len="med"/>
          </a:ln>
          <a:effectLst/>
        </p:spPr>
        <p:txBody>
          <a:bodyPr anchor="ctr"/>
          <a:lstStyle/>
          <a:p>
            <a:pPr marL="0" marR="0" lvl="0" indent="0" algn="ctr" defTabSz="1088365" eaLnBrk="1" fontAlgn="auto" latinLnBrk="0" hangingPunct="1">
              <a:lnSpc>
                <a:spcPct val="95000"/>
              </a:lnSpc>
              <a:spcBef>
                <a:spcPct val="5000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cs typeface="Arial" panose="020B0604020202020204" pitchFamily="34" charset="0"/>
              </a:rPr>
              <a:t>HBV co-infection</a:t>
            </a:r>
          </a:p>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1833" b="0" i="0" u="none" strike="noStrike" kern="0" cap="none" spc="0" normalizeH="0" baseline="0" noProof="0" dirty="0">
                <a:ln>
                  <a:noFill/>
                </a:ln>
                <a:solidFill>
                  <a:srgbClr val="000000"/>
                </a:solidFill>
                <a:effectLst/>
                <a:uLnTx/>
                <a:uFillTx/>
                <a:cs typeface="Arial" panose="020B0604020202020204" pitchFamily="34" charset="0"/>
              </a:rPr>
              <a:t>Ensure TXF is part of the regimen</a:t>
            </a:r>
          </a:p>
        </p:txBody>
      </p:sp>
      <p:sp>
        <p:nvSpPr>
          <p:cNvPr id="21" name="Rectangle: Rounded Corners 20">
            <a:extLst>
              <a:ext uri="{FF2B5EF4-FFF2-40B4-BE49-F238E27FC236}">
                <a16:creationId xmlns:a16="http://schemas.microsoft.com/office/drawing/2014/main" id="{CB74765E-99FE-9B7D-429F-B4CADB38E44E}"/>
              </a:ext>
            </a:extLst>
          </p:cNvPr>
          <p:cNvSpPr/>
          <p:nvPr/>
        </p:nvSpPr>
        <p:spPr bwMode="auto">
          <a:xfrm>
            <a:off x="8931275" y="3459163"/>
            <a:ext cx="2692400" cy="2260600"/>
          </a:xfrm>
          <a:prstGeom prst="roundRect">
            <a:avLst>
              <a:gd name="adj" fmla="val 8133"/>
            </a:avLst>
          </a:prstGeom>
          <a:solidFill>
            <a:srgbClr val="9BBB59">
              <a:lumMod val="20000"/>
              <a:lumOff val="80000"/>
            </a:srgbClr>
          </a:solidFill>
          <a:ln w="9525" cap="flat" cmpd="sng" algn="ctr">
            <a:solidFill>
              <a:sysClr val="windowText" lastClr="000000"/>
            </a:solidFill>
            <a:prstDash val="solid"/>
            <a:round/>
            <a:headEnd type="none" w="med" len="med"/>
            <a:tailEnd type="none" w="med" len="med"/>
          </a:ln>
          <a:effectLst/>
        </p:spPr>
        <p:txBody>
          <a:bodyPr anchor="ctr"/>
          <a:lstStyle/>
          <a:p>
            <a:pPr marL="0" marR="0" lvl="0" indent="0" algn="ctr" defTabSz="1088365" eaLnBrk="1" fontAlgn="auto" latinLnBrk="0" hangingPunct="1">
              <a:lnSpc>
                <a:spcPct val="95000"/>
              </a:lnSpc>
              <a:spcBef>
                <a:spcPct val="5000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cs typeface="Arial" panose="020B0604020202020204" pitchFamily="34" charset="0"/>
              </a:rPr>
              <a:t>Tuberculosis</a:t>
            </a:r>
          </a:p>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1833" b="0" i="0" u="none" strike="noStrike" kern="0" cap="none" spc="0" normalizeH="0" baseline="0" noProof="0" dirty="0">
                <a:ln>
                  <a:noFill/>
                </a:ln>
                <a:solidFill>
                  <a:srgbClr val="000000"/>
                </a:solidFill>
                <a:effectLst/>
                <a:uLnTx/>
                <a:uFillTx/>
                <a:cs typeface="Arial" panose="020B0604020202020204" pitchFamily="34" charset="0"/>
              </a:rPr>
              <a:t>Rifamycins induce CYP3A4 and UGT1A1 enzymes, causing significant decreases in concentrations of PIs, INSTIs, and RPV</a:t>
            </a:r>
          </a:p>
        </p:txBody>
      </p:sp>
      <p:grpSp>
        <p:nvGrpSpPr>
          <p:cNvPr id="22" name="Group 15">
            <a:extLst>
              <a:ext uri="{FF2B5EF4-FFF2-40B4-BE49-F238E27FC236}">
                <a16:creationId xmlns:a16="http://schemas.microsoft.com/office/drawing/2014/main" id="{4EE0DA05-21BB-EC96-5CEA-3FDA64B04CB8}"/>
              </a:ext>
            </a:extLst>
          </p:cNvPr>
          <p:cNvGrpSpPr>
            <a:grpSpLocks/>
          </p:cNvGrpSpPr>
          <p:nvPr/>
        </p:nvGrpSpPr>
        <p:grpSpPr bwMode="auto">
          <a:xfrm>
            <a:off x="260350" y="1282700"/>
            <a:ext cx="11557000" cy="1409700"/>
            <a:chOff x="313168" y="2136104"/>
            <a:chExt cx="13867650" cy="1690971"/>
          </a:xfrm>
        </p:grpSpPr>
        <p:sp>
          <p:nvSpPr>
            <p:cNvPr id="23" name="Rectangle: Rounded Corners 22">
              <a:extLst>
                <a:ext uri="{FF2B5EF4-FFF2-40B4-BE49-F238E27FC236}">
                  <a16:creationId xmlns:a16="http://schemas.microsoft.com/office/drawing/2014/main" id="{7D38BA83-750F-C9EA-D840-0CA8E1AFEB7A}"/>
                </a:ext>
              </a:extLst>
            </p:cNvPr>
            <p:cNvSpPr/>
            <p:nvPr/>
          </p:nvSpPr>
          <p:spPr bwMode="auto">
            <a:xfrm>
              <a:off x="313168" y="2136104"/>
              <a:ext cx="13867650" cy="1690971"/>
            </a:xfrm>
            <a:prstGeom prst="roundRect">
              <a:avLst>
                <a:gd name="adj" fmla="val 5813"/>
              </a:avLst>
            </a:prstGeom>
            <a:solidFill>
              <a:srgbClr val="4F81BD"/>
            </a:solidFill>
            <a:ln w="9525" cap="flat" cmpd="sng" algn="ctr">
              <a:solidFill>
                <a:sysClr val="windowText" lastClr="000000"/>
              </a:solidFill>
              <a:prstDash val="solid"/>
              <a:round/>
              <a:headEnd type="none" w="med" len="med"/>
              <a:tailEnd type="none" w="med" len="med"/>
            </a:ln>
            <a:effectLst/>
          </p:spPr>
          <p:txBody>
            <a:bodyPr/>
            <a:lstStyle/>
            <a:p>
              <a:pPr marL="0" marR="0" lvl="0" indent="0" algn="ctr" defTabSz="1088365" eaLnBrk="1" fontAlgn="auto" latinLnBrk="0" hangingPunct="1">
                <a:lnSpc>
                  <a:spcPct val="95000"/>
                </a:lnSpc>
                <a:spcBef>
                  <a:spcPct val="50000"/>
                </a:spcBef>
                <a:spcAft>
                  <a:spcPts val="0"/>
                </a:spcAft>
                <a:buClrTx/>
                <a:buSzTx/>
                <a:buFontTx/>
                <a:buNone/>
                <a:tabLst/>
                <a:defRPr/>
              </a:pPr>
              <a:r>
                <a:rPr kumimoji="0" lang="en-US" sz="2667" b="1" i="0" u="none" strike="noStrike" kern="0" cap="none" spc="0" normalizeH="0" baseline="0" noProof="0" dirty="0">
                  <a:ln>
                    <a:noFill/>
                  </a:ln>
                  <a:solidFill>
                    <a:prstClr val="white"/>
                  </a:solidFill>
                  <a:effectLst/>
                  <a:uLnTx/>
                  <a:uFillTx/>
                  <a:cs typeface="Arial" panose="020B0604020202020204" pitchFamily="34" charset="0"/>
                </a:rPr>
                <a:t>Preferred Regimens for Most Patients</a:t>
              </a:r>
            </a:p>
          </p:txBody>
        </p:sp>
        <p:sp>
          <p:nvSpPr>
            <p:cNvPr id="24" name="Rectangle: Rounded Corners 7">
              <a:extLst>
                <a:ext uri="{FF2B5EF4-FFF2-40B4-BE49-F238E27FC236}">
                  <a16:creationId xmlns:a16="http://schemas.microsoft.com/office/drawing/2014/main" id="{88021198-2925-CB1E-124F-9DD955DCC732}"/>
                </a:ext>
              </a:extLst>
            </p:cNvPr>
            <p:cNvSpPr/>
            <p:nvPr/>
          </p:nvSpPr>
          <p:spPr bwMode="auto">
            <a:xfrm>
              <a:off x="1174181" y="2745463"/>
              <a:ext cx="3152605" cy="978783"/>
            </a:xfrm>
            <a:prstGeom prst="roundRect">
              <a:avLst/>
            </a:prstGeom>
            <a:solidFill>
              <a:srgbClr val="4F81BD">
                <a:lumMod val="20000"/>
                <a:lumOff val="80000"/>
              </a:srgbClr>
            </a:solidFill>
            <a:ln w="9525" cap="flat" cmpd="sng" algn="ctr">
              <a:solidFill>
                <a:sysClr val="windowText" lastClr="000000"/>
              </a:solidFill>
              <a:prstDash val="solid"/>
              <a:round/>
              <a:headEnd type="none" w="med" len="med"/>
              <a:tailEnd type="none" w="med" len="med"/>
            </a:ln>
            <a:effectLst/>
          </p:spPr>
          <p:txBody>
            <a:bodyPr anchor="ctr"/>
            <a:lstStyle/>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cs typeface="Arial" panose="020B0604020202020204" pitchFamily="34" charset="0"/>
                </a:rPr>
                <a:t>BIC/TAF/FTC (AI)</a:t>
              </a:r>
            </a:p>
          </p:txBody>
        </p:sp>
        <p:sp>
          <p:nvSpPr>
            <p:cNvPr id="25" name="Rectangle: Rounded Corners 7">
              <a:extLst>
                <a:ext uri="{FF2B5EF4-FFF2-40B4-BE49-F238E27FC236}">
                  <a16:creationId xmlns:a16="http://schemas.microsoft.com/office/drawing/2014/main" id="{6420D9A3-8A47-6ABC-A2C7-7771E22D62EB}"/>
                </a:ext>
              </a:extLst>
            </p:cNvPr>
            <p:cNvSpPr/>
            <p:nvPr/>
          </p:nvSpPr>
          <p:spPr bwMode="auto">
            <a:xfrm>
              <a:off x="5618307" y="2728325"/>
              <a:ext cx="3150700" cy="978783"/>
            </a:xfrm>
            <a:prstGeom prst="roundRect">
              <a:avLst/>
            </a:prstGeom>
            <a:solidFill>
              <a:srgbClr val="4F81BD">
                <a:lumMod val="20000"/>
                <a:lumOff val="80000"/>
              </a:srgbClr>
            </a:solidFill>
            <a:ln w="9525" cap="flat" cmpd="sng" algn="ctr">
              <a:solidFill>
                <a:sysClr val="windowText" lastClr="000000"/>
              </a:solidFill>
              <a:prstDash val="solid"/>
              <a:round/>
              <a:headEnd type="none" w="med" len="med"/>
              <a:tailEnd type="none" w="med" len="med"/>
            </a:ln>
            <a:effectLst/>
          </p:spPr>
          <p:txBody>
            <a:bodyPr anchor="ctr"/>
            <a:lstStyle/>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cs typeface="Arial" panose="020B0604020202020204" pitchFamily="34" charset="0"/>
                </a:rPr>
                <a:t>DTG + TXF + XTC (AI)</a:t>
              </a:r>
            </a:p>
          </p:txBody>
        </p:sp>
        <p:sp>
          <p:nvSpPr>
            <p:cNvPr id="26" name="Rectangle: Rounded Corners 7">
              <a:extLst>
                <a:ext uri="{FF2B5EF4-FFF2-40B4-BE49-F238E27FC236}">
                  <a16:creationId xmlns:a16="http://schemas.microsoft.com/office/drawing/2014/main" id="{597E4795-5D61-80B5-D0FF-DA5B851A1AAE}"/>
                </a:ext>
              </a:extLst>
            </p:cNvPr>
            <p:cNvSpPr/>
            <p:nvPr/>
          </p:nvSpPr>
          <p:spPr bwMode="auto">
            <a:xfrm>
              <a:off x="10060526" y="2737846"/>
              <a:ext cx="3152604" cy="978783"/>
            </a:xfrm>
            <a:prstGeom prst="roundRect">
              <a:avLst/>
            </a:prstGeom>
            <a:solidFill>
              <a:srgbClr val="4F81BD">
                <a:lumMod val="20000"/>
                <a:lumOff val="80000"/>
              </a:srgbClr>
            </a:solidFill>
            <a:ln w="9525" cap="flat" cmpd="sng" algn="ctr">
              <a:solidFill>
                <a:sysClr val="windowText" lastClr="000000"/>
              </a:solidFill>
              <a:prstDash val="solid"/>
              <a:round/>
              <a:headEnd type="none" w="med" len="med"/>
              <a:tailEnd type="none" w="med" len="med"/>
            </a:ln>
            <a:effectLst/>
          </p:spPr>
          <p:txBody>
            <a:bodyPr anchor="ctr"/>
            <a:lstStyle/>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cs typeface="Arial" panose="020B0604020202020204" pitchFamily="34" charset="0"/>
                </a:rPr>
                <a:t>DTG/3TC* (AI)</a:t>
              </a:r>
            </a:p>
          </p:txBody>
        </p:sp>
      </p:grpSp>
      <p:sp>
        <p:nvSpPr>
          <p:cNvPr id="27" name="Rectangle: Rounded Corners 7">
            <a:extLst>
              <a:ext uri="{FF2B5EF4-FFF2-40B4-BE49-F238E27FC236}">
                <a16:creationId xmlns:a16="http://schemas.microsoft.com/office/drawing/2014/main" id="{2087E792-0E48-D4BA-E354-F8360378CBAE}"/>
              </a:ext>
            </a:extLst>
          </p:cNvPr>
          <p:cNvSpPr/>
          <p:nvPr/>
        </p:nvSpPr>
        <p:spPr bwMode="auto">
          <a:xfrm>
            <a:off x="3271838" y="3459163"/>
            <a:ext cx="2690812" cy="2260600"/>
          </a:xfrm>
          <a:prstGeom prst="roundRect">
            <a:avLst>
              <a:gd name="adj" fmla="val 11724"/>
            </a:avLst>
          </a:prstGeom>
          <a:solidFill>
            <a:srgbClr val="9BBB59">
              <a:lumMod val="20000"/>
              <a:lumOff val="80000"/>
            </a:srgbClr>
          </a:solidFill>
          <a:ln w="9525" cap="flat" cmpd="sng" algn="ctr">
            <a:solidFill>
              <a:sysClr val="windowText" lastClr="000000"/>
            </a:solidFill>
            <a:prstDash val="solid"/>
            <a:round/>
            <a:headEnd type="none" w="med" len="med"/>
            <a:tailEnd type="none" w="med" len="med"/>
          </a:ln>
          <a:effectLst/>
        </p:spPr>
        <p:txBody>
          <a:bodyPr anchor="ctr"/>
          <a:lstStyle/>
          <a:p>
            <a:pPr marL="0" marR="0" lvl="0" indent="0" algn="ctr" defTabSz="1088365" eaLnBrk="1" fontAlgn="auto" latinLnBrk="0" hangingPunct="1">
              <a:lnSpc>
                <a:spcPct val="95000"/>
              </a:lnSpc>
              <a:spcBef>
                <a:spcPct val="5000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cs typeface="Arial" panose="020B0604020202020204" pitchFamily="34" charset="0"/>
              </a:rPr>
              <a:t>Pregnancy</a:t>
            </a:r>
          </a:p>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1833" b="0" i="0" u="none" strike="noStrike" kern="0" cap="none" spc="0" normalizeH="0" baseline="0" noProof="0" dirty="0">
                <a:ln>
                  <a:noFill/>
                </a:ln>
                <a:solidFill>
                  <a:srgbClr val="000000"/>
                </a:solidFill>
                <a:effectLst/>
                <a:uLnTx/>
                <a:uFillTx/>
                <a:cs typeface="Arial" panose="020B0604020202020204" pitchFamily="34" charset="0"/>
              </a:rPr>
              <a:t>DTG + TXF + XTC</a:t>
            </a:r>
          </a:p>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1833" b="0" i="0" u="none" strike="noStrike" kern="0" cap="none" spc="0" normalizeH="0" baseline="0" noProof="0" dirty="0">
                <a:ln>
                  <a:noFill/>
                </a:ln>
                <a:solidFill>
                  <a:srgbClr val="000000"/>
                </a:solidFill>
                <a:effectLst/>
                <a:uLnTx/>
                <a:uFillTx/>
                <a:cs typeface="Arial" panose="020B0604020202020204" pitchFamily="34" charset="0"/>
              </a:rPr>
              <a:t>or</a:t>
            </a:r>
          </a:p>
          <a:p>
            <a:pPr marL="0" marR="0" lvl="0" indent="0" algn="ctr" defTabSz="1088365" eaLnBrk="1" fontAlgn="auto" latinLnBrk="0" hangingPunct="1">
              <a:lnSpc>
                <a:spcPct val="100000"/>
              </a:lnSpc>
              <a:spcBef>
                <a:spcPts val="0"/>
              </a:spcBef>
              <a:spcAft>
                <a:spcPts val="0"/>
              </a:spcAft>
              <a:buClrTx/>
              <a:buSzTx/>
              <a:buFontTx/>
              <a:buNone/>
              <a:tabLst/>
              <a:defRPr/>
            </a:pPr>
            <a:r>
              <a:rPr kumimoji="0" lang="en-US" sz="1833" b="0" i="0" u="none" strike="noStrike" kern="0" cap="none" spc="0" normalizeH="0" baseline="0" noProof="0" dirty="0">
                <a:ln>
                  <a:noFill/>
                </a:ln>
                <a:solidFill>
                  <a:srgbClr val="000000"/>
                </a:solidFill>
                <a:effectLst/>
                <a:uLnTx/>
                <a:uFillTx/>
                <a:cs typeface="Arial" panose="020B0604020202020204" pitchFamily="34" charset="0"/>
              </a:rPr>
              <a:t>BIC/TAF/FTC</a:t>
            </a:r>
          </a:p>
        </p:txBody>
      </p:sp>
      <p:sp>
        <p:nvSpPr>
          <p:cNvPr id="28" name="Title 1">
            <a:extLst>
              <a:ext uri="{FF2B5EF4-FFF2-40B4-BE49-F238E27FC236}">
                <a16:creationId xmlns:a16="http://schemas.microsoft.com/office/drawing/2014/main" id="{4A6BB040-6294-ACF7-8A43-271DAE20B4A8}"/>
              </a:ext>
            </a:extLst>
          </p:cNvPr>
          <p:cNvSpPr txBox="1">
            <a:spLocks/>
          </p:cNvSpPr>
          <p:nvPr/>
        </p:nvSpPr>
        <p:spPr>
          <a:xfrm>
            <a:off x="0" y="30163"/>
            <a:ext cx="12192000" cy="1103312"/>
          </a:xfrm>
          <a:prstGeom prst="rect">
            <a:avLst/>
          </a:prstGeom>
          <a:solidFill>
            <a:sysClr val="window" lastClr="FFFFFF"/>
          </a:solidFill>
        </p:spPr>
        <p:txBody>
          <a:bodyPr vert="horz" lIns="91440" tIns="45720" rIns="91440" bIns="45720" rtlCol="0" anchor="ctr">
            <a:normAutofit/>
          </a:bodyPr>
          <a:lstStyle>
            <a:lvl1pPr algn="ctr" defTabSz="760413" rtl="0" fontAlgn="base">
              <a:spcBef>
                <a:spcPct val="0"/>
              </a:spcBef>
              <a:spcAft>
                <a:spcPct val="0"/>
              </a:spcAft>
              <a:defRPr sz="3600" b="1" kern="1200">
                <a:solidFill>
                  <a:schemeClr val="tx1"/>
                </a:solidFill>
                <a:latin typeface="+mj-lt"/>
                <a:ea typeface="+mj-ea"/>
                <a:cs typeface="+mj-cs"/>
              </a:defRPr>
            </a:lvl1pPr>
            <a:lvl2pPr algn="ctr" defTabSz="760413" rtl="0" fontAlgn="base">
              <a:spcBef>
                <a:spcPct val="0"/>
              </a:spcBef>
              <a:spcAft>
                <a:spcPct val="0"/>
              </a:spcAft>
              <a:defRPr sz="3600" b="1">
                <a:solidFill>
                  <a:schemeClr val="tx1"/>
                </a:solidFill>
                <a:latin typeface="Calibri" panose="020F0502020204030204" pitchFamily="34" charset="0"/>
              </a:defRPr>
            </a:lvl2pPr>
            <a:lvl3pPr algn="ctr" defTabSz="760413" rtl="0" fontAlgn="base">
              <a:spcBef>
                <a:spcPct val="0"/>
              </a:spcBef>
              <a:spcAft>
                <a:spcPct val="0"/>
              </a:spcAft>
              <a:defRPr sz="3600" b="1">
                <a:solidFill>
                  <a:schemeClr val="tx1"/>
                </a:solidFill>
                <a:latin typeface="Calibri" panose="020F0502020204030204" pitchFamily="34" charset="0"/>
              </a:defRPr>
            </a:lvl3pPr>
            <a:lvl4pPr algn="ctr" defTabSz="760413" rtl="0" fontAlgn="base">
              <a:spcBef>
                <a:spcPct val="0"/>
              </a:spcBef>
              <a:spcAft>
                <a:spcPct val="0"/>
              </a:spcAft>
              <a:defRPr sz="3600" b="1">
                <a:solidFill>
                  <a:schemeClr val="tx1"/>
                </a:solidFill>
                <a:latin typeface="Calibri" panose="020F0502020204030204" pitchFamily="34" charset="0"/>
              </a:defRPr>
            </a:lvl4pPr>
            <a:lvl5pPr algn="ctr" defTabSz="760413" rtl="0" fontAlgn="base">
              <a:spcBef>
                <a:spcPct val="0"/>
              </a:spcBef>
              <a:spcAft>
                <a:spcPct val="0"/>
              </a:spcAft>
              <a:defRPr sz="3600" b="1">
                <a:solidFill>
                  <a:schemeClr val="tx1"/>
                </a:solidFill>
                <a:latin typeface="Calibri" panose="020F0502020204030204" pitchFamily="34" charset="0"/>
              </a:defRPr>
            </a:lvl5pPr>
            <a:lvl6pPr marL="457200" algn="ctr" defTabSz="760413" rtl="0" fontAlgn="base">
              <a:spcBef>
                <a:spcPct val="0"/>
              </a:spcBef>
              <a:spcAft>
                <a:spcPct val="0"/>
              </a:spcAft>
              <a:defRPr sz="3600" b="1">
                <a:solidFill>
                  <a:schemeClr val="tx1"/>
                </a:solidFill>
                <a:latin typeface="Calibri" panose="020F0502020204030204" pitchFamily="34" charset="0"/>
              </a:defRPr>
            </a:lvl6pPr>
            <a:lvl7pPr marL="914400" algn="ctr" defTabSz="760413" rtl="0" fontAlgn="base">
              <a:spcBef>
                <a:spcPct val="0"/>
              </a:spcBef>
              <a:spcAft>
                <a:spcPct val="0"/>
              </a:spcAft>
              <a:defRPr sz="3600" b="1">
                <a:solidFill>
                  <a:schemeClr val="tx1"/>
                </a:solidFill>
                <a:latin typeface="Calibri" panose="020F0502020204030204" pitchFamily="34" charset="0"/>
              </a:defRPr>
            </a:lvl7pPr>
            <a:lvl8pPr marL="1371600" algn="ctr" defTabSz="760413" rtl="0" fontAlgn="base">
              <a:spcBef>
                <a:spcPct val="0"/>
              </a:spcBef>
              <a:spcAft>
                <a:spcPct val="0"/>
              </a:spcAft>
              <a:defRPr sz="3600" b="1">
                <a:solidFill>
                  <a:schemeClr val="tx1"/>
                </a:solidFill>
                <a:latin typeface="Calibri" panose="020F0502020204030204" pitchFamily="34" charset="0"/>
              </a:defRPr>
            </a:lvl8pPr>
            <a:lvl9pPr marL="1828800" algn="ctr" defTabSz="760413" rtl="0" fontAlgn="base">
              <a:spcBef>
                <a:spcPct val="0"/>
              </a:spcBef>
              <a:spcAft>
                <a:spcPct val="0"/>
              </a:spcAft>
              <a:defRPr sz="3600" b="1">
                <a:solidFill>
                  <a:schemeClr val="tx1"/>
                </a:solidFill>
                <a:latin typeface="Calibri" panose="020F0502020204030204" pitchFamily="34" charset="0"/>
              </a:defRPr>
            </a:lvl9pPr>
          </a:lstStyle>
          <a:p>
            <a:pPr marL="0" marR="0" lvl="0" indent="0" algn="ctr" defTabSz="761970" rtl="0" eaLnBrk="1" fontAlgn="auto" latinLnBrk="0" hangingPunct="1">
              <a:lnSpc>
                <a:spcPct val="100000"/>
              </a:lnSpc>
              <a:spcBef>
                <a:spcPct val="0"/>
              </a:spcBef>
              <a:spcAft>
                <a:spcPts val="0"/>
              </a:spcAft>
              <a:buClrTx/>
              <a:buSzTx/>
              <a:buFontTx/>
              <a:buNone/>
              <a:tabLst/>
              <a:defRPr/>
            </a:pPr>
            <a:r>
              <a:rPr kumimoji="0" lang="en-US" altLang="en-US" sz="3667" b="1" i="0" u="none" strike="noStrike" kern="1200" cap="none" spc="0" normalizeH="0" baseline="0" noProof="0" dirty="0">
                <a:ln>
                  <a:noFill/>
                </a:ln>
                <a:solidFill>
                  <a:srgbClr val="0070C0"/>
                </a:solidFill>
                <a:effectLst/>
                <a:uLnTx/>
                <a:uFillTx/>
                <a:latin typeface="Arial" panose="020B0604020202020204" pitchFamily="34" charset="0"/>
                <a:ea typeface="+mj-ea"/>
                <a:cs typeface="Arial" panose="020B0604020202020204" pitchFamily="34" charset="0"/>
              </a:rPr>
              <a:t>Until recently, preferred DHHS first-line therapy</a:t>
            </a:r>
          </a:p>
        </p:txBody>
      </p:sp>
      <p:sp>
        <p:nvSpPr>
          <p:cNvPr id="30" name="TextBox 29">
            <a:extLst>
              <a:ext uri="{FF2B5EF4-FFF2-40B4-BE49-F238E27FC236}">
                <a16:creationId xmlns:a16="http://schemas.microsoft.com/office/drawing/2014/main" id="{1A9FC203-8729-6B63-4221-34C8E8D0732A}"/>
              </a:ext>
            </a:extLst>
          </p:cNvPr>
          <p:cNvSpPr txBox="1"/>
          <p:nvPr/>
        </p:nvSpPr>
        <p:spPr>
          <a:xfrm>
            <a:off x="241099" y="5881988"/>
            <a:ext cx="11174463" cy="369332"/>
          </a:xfrm>
          <a:prstGeom prst="rect">
            <a:avLst/>
          </a:prstGeom>
          <a:noFill/>
        </p:spPr>
        <p:txBody>
          <a:bodyPr wrap="square">
            <a:spAutoFit/>
          </a:bodyPr>
          <a:lstStyle/>
          <a:p>
            <a:pPr lvl="0" defTabSz="760413" fontAlgn="base">
              <a:spcBef>
                <a:spcPct val="20000"/>
              </a:spcBef>
              <a:spcAft>
                <a:spcPct val="0"/>
              </a:spcAft>
              <a:buClr>
                <a:sysClr val="windowText" lastClr="000000"/>
              </a:buClr>
              <a:defRPr/>
            </a:pPr>
            <a:r>
              <a:rPr kumimoji="0" lang="en-US" altLang="en-US" sz="1800" b="1" i="0" u="none" strike="noStrike" kern="1200" cap="none" spc="0" normalizeH="0" baseline="0" noProof="0" dirty="0">
                <a:ln>
                  <a:noFill/>
                </a:ln>
                <a:solidFill>
                  <a:sysClr val="windowText" lastClr="000000"/>
                </a:solidFill>
                <a:effectLst/>
                <a:highlight>
                  <a:srgbClr val="FFFF00"/>
                </a:highlight>
                <a:uLnTx/>
                <a:uFillTx/>
                <a:latin typeface="Calibri"/>
                <a:ea typeface="+mn-ea"/>
                <a:cs typeface="+mn-cs"/>
              </a:rPr>
              <a:t>*Only if HIV RNA &lt;500,000 copies/mL and CD4 &gt;200 cells/</a:t>
            </a:r>
            <a:r>
              <a:rPr lang="en-US" altLang="en-US" b="1" dirty="0">
                <a:solidFill>
                  <a:sysClr val="windowText" lastClr="000000"/>
                </a:solidFill>
                <a:highlight>
                  <a:srgbClr val="FFFF00"/>
                </a:highlight>
              </a:rPr>
              <a:t>µL</a:t>
            </a:r>
            <a:r>
              <a:rPr kumimoji="0" lang="en-US" altLang="en-US" sz="1800" b="1" i="0" u="none" strike="noStrike" kern="1200" cap="none" spc="0" normalizeH="0" baseline="0" noProof="0" dirty="0">
                <a:ln>
                  <a:noFill/>
                </a:ln>
                <a:solidFill>
                  <a:sysClr val="windowText" lastClr="000000"/>
                </a:solidFill>
                <a:effectLst/>
                <a:highlight>
                  <a:srgbClr val="FFFF00"/>
                </a:highlight>
                <a:uLnTx/>
                <a:uFillTx/>
                <a:latin typeface="Calibri"/>
                <a:ea typeface="+mn-ea"/>
                <a:cs typeface="+mn-cs"/>
              </a:rPr>
              <a:t>, no HBV and resistance genotype available</a:t>
            </a:r>
            <a:endParaRPr kumimoji="0" lang="en-US" altLang="en-US" sz="1800" b="1"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53222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7"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44CEDC66-229A-064F-8F18-ED291AC29E78}"/>
              </a:ext>
            </a:extLst>
          </p:cNvPr>
          <p:cNvSpPr txBox="1">
            <a:spLocks noChangeArrowheads="1"/>
          </p:cNvSpPr>
          <p:nvPr/>
        </p:nvSpPr>
        <p:spPr bwMode="auto">
          <a:xfrm>
            <a:off x="653582" y="6423025"/>
            <a:ext cx="11201400" cy="434975"/>
          </a:xfrm>
          <a:prstGeom prst="rect">
            <a:avLst/>
          </a:prstGeom>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dirty="0">
                <a:solidFill>
                  <a:schemeClr val="tx1"/>
                </a:solidFill>
                <a:latin typeface="Arial" panose="020B0604020202020204" pitchFamily="34" charset="0"/>
                <a:cs typeface="Arial" panose="020B0604020202020204" pitchFamily="34" charset="0"/>
              </a:rPr>
              <a:t>Figueroa MI, et al. </a:t>
            </a:r>
            <a:r>
              <a:rPr lang="en-US" altLang="en-US" i="1" dirty="0">
                <a:solidFill>
                  <a:schemeClr val="tx1"/>
                </a:solidFill>
                <a:latin typeface="Arial" panose="020B0604020202020204" pitchFamily="34" charset="0"/>
                <a:cs typeface="Arial" panose="020B0604020202020204" pitchFamily="34" charset="0"/>
              </a:rPr>
              <a:t>Clin Infect Dis.</a:t>
            </a:r>
            <a:r>
              <a:rPr lang="en-US" altLang="en-US" dirty="0">
                <a:solidFill>
                  <a:schemeClr val="tx1"/>
                </a:solidFill>
                <a:latin typeface="Arial" panose="020B0604020202020204" pitchFamily="34" charset="0"/>
                <a:cs typeface="Arial" panose="020B0604020202020204" pitchFamily="34" charset="0"/>
              </a:rPr>
              <a:t> 2026;82(1):122–31.</a:t>
            </a:r>
          </a:p>
        </p:txBody>
      </p:sp>
      <p:sp>
        <p:nvSpPr>
          <p:cNvPr id="6" name="TextBox 4">
            <a:extLst>
              <a:ext uri="{FF2B5EF4-FFF2-40B4-BE49-F238E27FC236}">
                <a16:creationId xmlns:a16="http://schemas.microsoft.com/office/drawing/2014/main" id="{BAED3164-8568-28AC-F15D-5CF0F5E31900}"/>
              </a:ext>
            </a:extLst>
          </p:cNvPr>
          <p:cNvSpPr txBox="1">
            <a:spLocks noChangeArrowheads="1"/>
          </p:cNvSpPr>
          <p:nvPr/>
        </p:nvSpPr>
        <p:spPr bwMode="auto">
          <a:xfrm>
            <a:off x="496888" y="1130300"/>
            <a:ext cx="111982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200">
                <a:solidFill>
                  <a:srgbClr val="FFFFFF"/>
                </a:solidFill>
                <a:latin typeface="Arial" panose="020B0604020202020204" pitchFamily="34" charset="0"/>
              </a:defRPr>
            </a:lvl1pPr>
            <a:lvl2pPr marL="742950" indent="-285750" defTabSz="1087438">
              <a:defRPr sz="1200">
                <a:solidFill>
                  <a:srgbClr val="FFFFFF"/>
                </a:solidFill>
                <a:latin typeface="Arial" panose="020B0604020202020204" pitchFamily="34" charset="0"/>
              </a:defRPr>
            </a:lvl2pPr>
            <a:lvl3pPr marL="1143000" indent="-228600" defTabSz="1087438">
              <a:defRPr sz="1200">
                <a:solidFill>
                  <a:srgbClr val="FFFFFF"/>
                </a:solidFill>
                <a:latin typeface="Arial" panose="020B0604020202020204" pitchFamily="34" charset="0"/>
              </a:defRPr>
            </a:lvl3pPr>
            <a:lvl4pPr marL="1600200" indent="-228600" defTabSz="1087438">
              <a:defRPr sz="1200">
                <a:solidFill>
                  <a:srgbClr val="FFFFFF"/>
                </a:solidFill>
                <a:latin typeface="Arial" panose="020B0604020202020204" pitchFamily="34" charset="0"/>
              </a:defRPr>
            </a:lvl4pPr>
            <a:lvl5pPr marL="2057400" indent="-228600" defTabSz="1087438">
              <a:defRPr sz="1200">
                <a:solidFill>
                  <a:srgbClr val="FFFFFF"/>
                </a:solidFill>
                <a:latin typeface="Arial" panose="020B0604020202020204" pitchFamily="34" charset="0"/>
              </a:defRPr>
            </a:lvl5pPr>
            <a:lvl6pPr marL="2514600" indent="-228600" defTabSz="1087438" eaLnBrk="0" fontAlgn="base" hangingPunct="0">
              <a:spcBef>
                <a:spcPct val="0"/>
              </a:spcBef>
              <a:spcAft>
                <a:spcPct val="0"/>
              </a:spcAft>
              <a:defRPr sz="1200">
                <a:solidFill>
                  <a:srgbClr val="FFFFFF"/>
                </a:solidFill>
                <a:latin typeface="Arial" panose="020B0604020202020204" pitchFamily="34" charset="0"/>
              </a:defRPr>
            </a:lvl6pPr>
            <a:lvl7pPr marL="2971800" indent="-228600" defTabSz="1087438" eaLnBrk="0" fontAlgn="base" hangingPunct="0">
              <a:spcBef>
                <a:spcPct val="0"/>
              </a:spcBef>
              <a:spcAft>
                <a:spcPct val="0"/>
              </a:spcAft>
              <a:defRPr sz="1200">
                <a:solidFill>
                  <a:srgbClr val="FFFFFF"/>
                </a:solidFill>
                <a:latin typeface="Arial" panose="020B0604020202020204" pitchFamily="34" charset="0"/>
              </a:defRPr>
            </a:lvl7pPr>
            <a:lvl8pPr marL="3429000" indent="-228600" defTabSz="1087438" eaLnBrk="0" fontAlgn="base" hangingPunct="0">
              <a:spcBef>
                <a:spcPct val="0"/>
              </a:spcBef>
              <a:spcAft>
                <a:spcPct val="0"/>
              </a:spcAft>
              <a:defRPr sz="1200">
                <a:solidFill>
                  <a:srgbClr val="FFFFFF"/>
                </a:solidFill>
                <a:latin typeface="Arial" panose="020B0604020202020204" pitchFamily="34" charset="0"/>
              </a:defRPr>
            </a:lvl8pPr>
            <a:lvl9pPr marL="3886200" indent="-228600" defTabSz="1087438"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ctr" defTabSz="1087438"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Randomized, open-label study assessing the efficacy of </a:t>
            </a:r>
            <a:r>
              <a:rPr kumimoji="0" lang="en-US" altLang="en-US" sz="2000" b="1" i="0" u="none" strike="noStrike" kern="1200" cap="none" spc="0" normalizeH="0" baseline="0" noProof="0">
                <a:ln>
                  <a:noFill/>
                </a:ln>
                <a:solidFill>
                  <a:srgbClr val="8064A2"/>
                </a:solidFill>
                <a:effectLst/>
                <a:uLnTx/>
                <a:uFillTx/>
                <a:latin typeface="Calibri" panose="020F0502020204030204" pitchFamily="34" charset="0"/>
                <a:ea typeface="+mn-ea"/>
                <a:cs typeface="Arial" panose="020B0604020202020204" pitchFamily="34" charset="0"/>
              </a:rPr>
              <a:t>DTG/3TC </a:t>
            </a:r>
            <a:r>
              <a:rPr kumimoji="0" lang="en-US" altLang="en-US" sz="20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vs </a:t>
            </a:r>
            <a:r>
              <a:rPr kumimoji="0" lang="en-US" altLang="en-US" sz="2000" b="1" i="0" u="none" strike="noStrike" kern="1200" cap="none" spc="0" normalizeH="0" baseline="0" noProof="0">
                <a:ln>
                  <a:noFill/>
                </a:ln>
                <a:solidFill>
                  <a:srgbClr val="C0504D"/>
                </a:solidFill>
                <a:effectLst/>
                <a:uLnTx/>
                <a:uFillTx/>
                <a:latin typeface="Calibri" panose="020F0502020204030204" pitchFamily="34" charset="0"/>
                <a:ea typeface="+mn-ea"/>
                <a:cs typeface="Arial" panose="020B0604020202020204" pitchFamily="34" charset="0"/>
              </a:rPr>
              <a:t>DTG plus TDF/XTC </a:t>
            </a:r>
            <a:r>
              <a:rPr kumimoji="0" lang="en-US" altLang="en-US" sz="20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at week 48 in </a:t>
            </a:r>
            <a:r>
              <a:rPr kumimoji="0" lang="en-US" altLang="en-US" sz="2000" b="1" i="0" u="none" strike="noStrike" kern="1200" cap="none" spc="0" normalizeH="0" baseline="0" noProof="0">
                <a:ln>
                  <a:noFill/>
                </a:ln>
                <a:solidFill>
                  <a:srgbClr val="C00000"/>
                </a:solidFill>
                <a:effectLst/>
                <a:uLnTx/>
                <a:uFillTx/>
                <a:latin typeface="Calibri" panose="020F0502020204030204" pitchFamily="34" charset="0"/>
                <a:ea typeface="+mn-ea"/>
                <a:cs typeface="Arial" panose="020B0604020202020204" pitchFamily="34" charset="0"/>
              </a:rPr>
              <a:t>treatment-naive PWH </a:t>
            </a:r>
            <a:r>
              <a:rPr kumimoji="0" lang="en-US" altLang="en-US" sz="20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with CD4 counts ≤ 200 cells/mm</a:t>
            </a:r>
            <a:r>
              <a:rPr kumimoji="0" lang="en-US" altLang="en-US" sz="2000" b="1" i="0" u="none" strike="noStrike" kern="1200" cap="none" spc="0" normalizeH="0" baseline="30000" noProof="0">
                <a:ln>
                  <a:noFill/>
                </a:ln>
                <a:solidFill>
                  <a:srgbClr val="0070C0"/>
                </a:solidFill>
                <a:effectLst/>
                <a:uLnTx/>
                <a:uFillTx/>
                <a:latin typeface="Calibri" panose="020F0502020204030204" pitchFamily="34" charset="0"/>
                <a:ea typeface="+mn-ea"/>
                <a:cs typeface="Arial" panose="020B0604020202020204" pitchFamily="34" charset="0"/>
              </a:rPr>
              <a:t>3</a:t>
            </a:r>
          </a:p>
        </p:txBody>
      </p:sp>
      <p:graphicFrame>
        <p:nvGraphicFramePr>
          <p:cNvPr id="7" name="Table 6">
            <a:extLst>
              <a:ext uri="{FF2B5EF4-FFF2-40B4-BE49-F238E27FC236}">
                <a16:creationId xmlns:a16="http://schemas.microsoft.com/office/drawing/2014/main" id="{CFE0603D-9429-D5E2-2BD0-F930FED4E945}"/>
              </a:ext>
            </a:extLst>
          </p:cNvPr>
          <p:cNvGraphicFramePr>
            <a:graphicFrameLocks noGrp="1"/>
          </p:cNvGraphicFramePr>
          <p:nvPr/>
        </p:nvGraphicFramePr>
        <p:xfrm>
          <a:off x="115888" y="2513013"/>
          <a:ext cx="4562475" cy="2362200"/>
        </p:xfrm>
        <a:graphic>
          <a:graphicData uri="http://schemas.openxmlformats.org/drawingml/2006/table">
            <a:tbl>
              <a:tblPr firstRow="1" bandRow="1">
                <a:tableStyleId>{5C22544A-7EE6-4342-B048-85BDC9FD1C3A}</a:tableStyleId>
              </a:tblPr>
              <a:tblGrid>
                <a:gridCol w="2148915">
                  <a:extLst>
                    <a:ext uri="{9D8B030D-6E8A-4147-A177-3AD203B41FA5}">
                      <a16:colId xmlns:a16="http://schemas.microsoft.com/office/drawing/2014/main" val="20000"/>
                    </a:ext>
                  </a:extLst>
                </a:gridCol>
                <a:gridCol w="1172860">
                  <a:extLst>
                    <a:ext uri="{9D8B030D-6E8A-4147-A177-3AD203B41FA5}">
                      <a16:colId xmlns:a16="http://schemas.microsoft.com/office/drawing/2014/main" val="20001"/>
                    </a:ext>
                  </a:extLst>
                </a:gridCol>
                <a:gridCol w="1240700">
                  <a:extLst>
                    <a:ext uri="{9D8B030D-6E8A-4147-A177-3AD203B41FA5}">
                      <a16:colId xmlns:a16="http://schemas.microsoft.com/office/drawing/2014/main" val="20002"/>
                    </a:ext>
                  </a:extLst>
                </a:gridCol>
              </a:tblGrid>
              <a:tr h="807085">
                <a:tc>
                  <a:txBody>
                    <a:bodyPr/>
                    <a:lstStyle/>
                    <a:p>
                      <a:r>
                        <a:rPr lang="en-US" sz="1800"/>
                        <a:t>n (%)</a:t>
                      </a:r>
                      <a:endParaRPr lang="en-US" sz="1800" dirty="0"/>
                    </a:p>
                  </a:txBody>
                  <a:tcPr marL="76218" marR="76218"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algn="ctr">
                        <a:lnSpc>
                          <a:spcPts val="2300"/>
                        </a:lnSpc>
                      </a:pPr>
                      <a:r>
                        <a:rPr lang="en-US" sz="1800" dirty="0"/>
                        <a:t>DTG/3TC</a:t>
                      </a:r>
                    </a:p>
                    <a:p>
                      <a:pPr algn="ctr">
                        <a:lnSpc>
                          <a:spcPts val="2300"/>
                        </a:lnSpc>
                      </a:pPr>
                      <a:r>
                        <a:rPr lang="en-US" sz="1800" dirty="0"/>
                        <a:t>(N = 153)</a:t>
                      </a:r>
                    </a:p>
                  </a:txBody>
                  <a:tcPr marL="76218" marR="76218"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ctr" defTabSz="914400" rtl="0" eaLnBrk="1" fontAlgn="auto" latinLnBrk="0" hangingPunct="1">
                        <a:lnSpc>
                          <a:spcPts val="2300"/>
                        </a:lnSpc>
                        <a:spcBef>
                          <a:spcPts val="0"/>
                        </a:spcBef>
                        <a:spcAft>
                          <a:spcPts val="0"/>
                        </a:spcAft>
                        <a:buClrTx/>
                        <a:buSzTx/>
                        <a:buFontTx/>
                        <a:buNone/>
                        <a:tabLst/>
                        <a:defRPr/>
                      </a:pPr>
                      <a:r>
                        <a:rPr lang="en-US" sz="1800" dirty="0"/>
                        <a:t>DTG + TDF/XTC</a:t>
                      </a:r>
                    </a:p>
                    <a:p>
                      <a:pPr marL="0" marR="0" lvl="0" indent="0" algn="ctr" defTabSz="914400" rtl="0" eaLnBrk="1" fontAlgn="auto" latinLnBrk="0" hangingPunct="1">
                        <a:lnSpc>
                          <a:spcPts val="2300"/>
                        </a:lnSpc>
                        <a:spcBef>
                          <a:spcPts val="0"/>
                        </a:spcBef>
                        <a:spcAft>
                          <a:spcPts val="0"/>
                        </a:spcAft>
                        <a:buClrTx/>
                        <a:buSzTx/>
                        <a:buFontTx/>
                        <a:buNone/>
                        <a:tabLst/>
                        <a:defRPr/>
                      </a:pPr>
                      <a:r>
                        <a:rPr lang="en-US" sz="1800" dirty="0"/>
                        <a:t>(N = 77)</a:t>
                      </a:r>
                    </a:p>
                  </a:txBody>
                  <a:tcPr marL="76218" marR="76218"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355600">
                <a:tc>
                  <a:txBody>
                    <a:bodyPr/>
                    <a:lstStyle/>
                    <a:p>
                      <a:r>
                        <a:rPr lang="en-US" sz="1800" dirty="0"/>
                        <a:t>CD4 ≤ 100 cells/mm</a:t>
                      </a:r>
                      <a:r>
                        <a:rPr lang="en-US" sz="1800" baseline="30000" dirty="0"/>
                        <a:t>3</a:t>
                      </a:r>
                      <a:endParaRPr lang="en-US" sz="1800" dirty="0"/>
                    </a:p>
                  </a:txBody>
                  <a:tcPr marL="76218" marR="76218"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800"/>
                        <a:t>69 (45%)</a:t>
                      </a:r>
                      <a:endParaRPr lang="en-US" sz="1800" dirty="0"/>
                    </a:p>
                  </a:txBody>
                  <a:tcPr marL="76218" marR="76218"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800" dirty="0"/>
                        <a:t>29 (39%)</a:t>
                      </a:r>
                    </a:p>
                  </a:txBody>
                  <a:tcPr marL="76218" marR="76218"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355600">
                <a:tc>
                  <a:txBody>
                    <a:bodyPr/>
                    <a:lstStyle/>
                    <a:p>
                      <a:r>
                        <a:rPr lang="en-US" sz="1800" dirty="0"/>
                        <a:t>VL ≥ 100,000 c/mL</a:t>
                      </a:r>
                    </a:p>
                  </a:txBody>
                  <a:tcPr marL="76218" marR="76218"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800"/>
                        <a:t>94 (61%)</a:t>
                      </a:r>
                      <a:endParaRPr lang="en-US" sz="1800" dirty="0"/>
                    </a:p>
                  </a:txBody>
                  <a:tcPr marL="76218" marR="76218"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algn="ctr"/>
                      <a:r>
                        <a:rPr lang="en-US" sz="1800" dirty="0"/>
                        <a:t>47 (61%)</a:t>
                      </a:r>
                    </a:p>
                  </a:txBody>
                  <a:tcPr marL="76218" marR="76218"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355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VL ≥ 500,000 c/mL</a:t>
                      </a:r>
                    </a:p>
                  </a:txBody>
                  <a:tcPr marL="76218" marR="76218" marT="38100" marB="38100">
                    <a:lnL w="762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800" dirty="0"/>
                        <a:t>34 (23%)</a:t>
                      </a:r>
                    </a:p>
                  </a:txBody>
                  <a:tcPr marL="76218" marR="76218"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1800" dirty="0"/>
                        <a:t>18 (23%)</a:t>
                      </a:r>
                    </a:p>
                  </a:txBody>
                  <a:tcPr marL="76218" marR="76218" marT="38100" marB="38100">
                    <a:lnL w="12700" cap="flat" cmpd="sng" algn="ctr">
                      <a:solidFill>
                        <a:schemeClr val="tx1"/>
                      </a:solidFill>
                      <a:prstDash val="solid"/>
                      <a:round/>
                      <a:headEnd type="none" w="med" len="med"/>
                      <a:tailEnd type="none" w="med" len="med"/>
                    </a:lnL>
                    <a:lnR w="76200" cap="flat" cmpd="sng" algn="ctr">
                      <a:solidFill>
                        <a:schemeClr val="tx2"/>
                      </a:solidFill>
                      <a:prstDash val="solid"/>
                      <a:round/>
                      <a:headEnd type="none" w="med" len="med"/>
                      <a:tailEnd type="none" w="med" len="med"/>
                    </a:lnR>
                    <a:lnT w="762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355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VL ≥ 1,000,000 c/mL</a:t>
                      </a:r>
                    </a:p>
                  </a:txBody>
                  <a:tcPr marL="76218" marR="76218" marT="38100" marB="38100">
                    <a:lnL w="762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sz="1800" dirty="0"/>
                        <a:t>16 (11%)</a:t>
                      </a:r>
                    </a:p>
                  </a:txBody>
                  <a:tcPr marL="76218" marR="76218"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algn="ctr"/>
                      <a:r>
                        <a:rPr lang="en-US" sz="1800" dirty="0"/>
                        <a:t>7 (9%)</a:t>
                      </a:r>
                    </a:p>
                  </a:txBody>
                  <a:tcPr marL="76218" marR="76218" marT="38100" marB="38100">
                    <a:lnL w="12700" cap="flat" cmpd="sng" algn="ctr">
                      <a:solidFill>
                        <a:schemeClr val="tx1"/>
                      </a:solidFill>
                      <a:prstDash val="solid"/>
                      <a:round/>
                      <a:headEnd type="none" w="med" len="med"/>
                      <a:tailEnd type="none" w="med" len="med"/>
                    </a:lnL>
                    <a:lnR w="762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bl>
          </a:graphicData>
        </a:graphic>
      </p:graphicFrame>
      <p:sp>
        <p:nvSpPr>
          <p:cNvPr id="8" name="Rectangle: Rounded Corners 16">
            <a:extLst>
              <a:ext uri="{FF2B5EF4-FFF2-40B4-BE49-F238E27FC236}">
                <a16:creationId xmlns:a16="http://schemas.microsoft.com/office/drawing/2014/main" id="{A06A424C-3EEB-DBC9-15CA-1E1643C02C0E}"/>
              </a:ext>
            </a:extLst>
          </p:cNvPr>
          <p:cNvSpPr/>
          <p:nvPr/>
        </p:nvSpPr>
        <p:spPr>
          <a:xfrm>
            <a:off x="811213" y="1863725"/>
            <a:ext cx="3105150" cy="409575"/>
          </a:xfrm>
          <a:prstGeom prst="roundRect">
            <a:avLst>
              <a:gd name="adj" fmla="val 28570"/>
            </a:avLst>
          </a:prstGeom>
          <a:solidFill>
            <a:schemeClr val="tx2"/>
          </a:solidFill>
          <a:ln>
            <a:solidFill>
              <a:schemeClr val="tx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1088365" rtl="0" eaLnBrk="1" fontAlgn="auto" latinLnBrk="0" hangingPunct="1">
              <a:lnSpc>
                <a:spcPct val="100000"/>
              </a:lnSpc>
              <a:spcBef>
                <a:spcPts val="0"/>
              </a:spcBef>
              <a:spcAft>
                <a:spcPts val="0"/>
              </a:spcAft>
              <a:buClrTx/>
              <a:buSzTx/>
              <a:buFontTx/>
              <a:buNone/>
              <a:tabLst/>
              <a:defRPr/>
            </a:pPr>
            <a:r>
              <a:rPr kumimoji="0" lang="en-US" sz="2167" b="1" i="0" u="none" strike="noStrike" kern="1200" cap="none" spc="0" normalizeH="0" baseline="0" noProof="0" dirty="0">
                <a:ln>
                  <a:noFill/>
                </a:ln>
                <a:solidFill>
                  <a:prstClr val="white"/>
                </a:solidFill>
                <a:effectLst/>
                <a:uLnTx/>
                <a:uFillTx/>
                <a:latin typeface="Calibri"/>
                <a:ea typeface="+mn-ea"/>
                <a:cs typeface="+mn-cs"/>
              </a:rPr>
              <a:t>Baseline Characteristics</a:t>
            </a:r>
          </a:p>
        </p:txBody>
      </p:sp>
      <p:sp>
        <p:nvSpPr>
          <p:cNvPr id="9" name="Rectangle: Rounded Corners 8">
            <a:extLst>
              <a:ext uri="{FF2B5EF4-FFF2-40B4-BE49-F238E27FC236}">
                <a16:creationId xmlns:a16="http://schemas.microsoft.com/office/drawing/2014/main" id="{34C5D79E-E4F5-76AF-192C-C1D2C8CACCB6}"/>
              </a:ext>
            </a:extLst>
          </p:cNvPr>
          <p:cNvSpPr/>
          <p:nvPr/>
        </p:nvSpPr>
        <p:spPr>
          <a:xfrm>
            <a:off x="811212" y="5750717"/>
            <a:ext cx="10569575" cy="51117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1088365" rtl="0" eaLnBrk="1" fontAlgn="auto" latinLnBrk="0" hangingPunct="1">
              <a:lnSpc>
                <a:spcPct val="100000"/>
              </a:lnSpc>
              <a:spcBef>
                <a:spcPts val="0"/>
              </a:spcBef>
              <a:spcAft>
                <a:spcPts val="0"/>
              </a:spcAft>
              <a:buClrTx/>
              <a:buSzTx/>
              <a:buFontTx/>
              <a:buNone/>
              <a:tabLst/>
              <a:defRPr/>
            </a:pPr>
            <a:r>
              <a:rPr kumimoji="0" lang="en-US" sz="2167" b="1" i="0" u="none" strike="noStrike" kern="1200" cap="none" spc="0" normalizeH="0" baseline="0" noProof="0" dirty="0">
                <a:ln>
                  <a:noFill/>
                </a:ln>
                <a:solidFill>
                  <a:prstClr val="black"/>
                </a:solidFill>
                <a:effectLst/>
                <a:uLnTx/>
                <a:uFillTx/>
                <a:latin typeface="Calibri"/>
                <a:ea typeface="+mn-ea"/>
                <a:cs typeface="+mn-cs"/>
              </a:rPr>
              <a:t>Conclusion: </a:t>
            </a:r>
            <a:r>
              <a:rPr kumimoji="0" lang="en-US" sz="2167" b="1" i="0" u="none" strike="noStrike" kern="1200" cap="none" spc="0" normalizeH="0" baseline="0" noProof="0" dirty="0">
                <a:ln>
                  <a:noFill/>
                </a:ln>
                <a:solidFill>
                  <a:srgbClr val="8064A2"/>
                </a:solidFill>
                <a:effectLst/>
                <a:uLnTx/>
                <a:uFillTx/>
                <a:latin typeface="Calibri"/>
                <a:ea typeface="+mn-ea"/>
                <a:cs typeface="+mn-cs"/>
              </a:rPr>
              <a:t>DTG/3TC </a:t>
            </a:r>
            <a:r>
              <a:rPr kumimoji="0" lang="en-US" sz="2167" b="1" i="0" u="none" strike="noStrike" kern="1200" cap="none" spc="0" normalizeH="0" baseline="0" noProof="0" dirty="0">
                <a:ln>
                  <a:noFill/>
                </a:ln>
                <a:solidFill>
                  <a:prstClr val="black"/>
                </a:solidFill>
                <a:effectLst/>
                <a:uLnTx/>
                <a:uFillTx/>
                <a:latin typeface="Calibri"/>
                <a:ea typeface="+mn-ea"/>
                <a:cs typeface="+mn-cs"/>
              </a:rPr>
              <a:t>demonstrated high efficacy in PWH with low CD4 counts and high VL</a:t>
            </a:r>
          </a:p>
        </p:txBody>
      </p:sp>
      <p:grpSp>
        <p:nvGrpSpPr>
          <p:cNvPr id="10" name="Group 9">
            <a:extLst>
              <a:ext uri="{FF2B5EF4-FFF2-40B4-BE49-F238E27FC236}">
                <a16:creationId xmlns:a16="http://schemas.microsoft.com/office/drawing/2014/main" id="{73F8BF4A-9D41-A0F1-A889-3816E0FFE34D}"/>
              </a:ext>
            </a:extLst>
          </p:cNvPr>
          <p:cNvGrpSpPr>
            <a:grpSpLocks/>
          </p:cNvGrpSpPr>
          <p:nvPr/>
        </p:nvGrpSpPr>
        <p:grpSpPr bwMode="auto">
          <a:xfrm>
            <a:off x="4805363" y="1863725"/>
            <a:ext cx="7312025" cy="3675063"/>
            <a:chOff x="4804834" y="1863517"/>
            <a:chExt cx="7313083" cy="3675352"/>
          </a:xfrm>
        </p:grpSpPr>
        <p:grpSp>
          <p:nvGrpSpPr>
            <p:cNvPr id="11" name="Group 5">
              <a:extLst>
                <a:ext uri="{FF2B5EF4-FFF2-40B4-BE49-F238E27FC236}">
                  <a16:creationId xmlns:a16="http://schemas.microsoft.com/office/drawing/2014/main" id="{AB24C525-5631-1DBD-3EE9-A30A541CF326}"/>
                </a:ext>
              </a:extLst>
            </p:cNvPr>
            <p:cNvGrpSpPr>
              <a:grpSpLocks/>
            </p:cNvGrpSpPr>
            <p:nvPr/>
          </p:nvGrpSpPr>
          <p:grpSpPr bwMode="auto">
            <a:xfrm>
              <a:off x="4804834" y="1863517"/>
              <a:ext cx="7313083" cy="3675352"/>
              <a:chOff x="4804834" y="1863517"/>
              <a:chExt cx="7313083" cy="3675352"/>
            </a:xfrm>
          </p:grpSpPr>
          <p:sp>
            <p:nvSpPr>
              <p:cNvPr id="13" name="Rectangle: Rounded Corners 16">
                <a:extLst>
                  <a:ext uri="{FF2B5EF4-FFF2-40B4-BE49-F238E27FC236}">
                    <a16:creationId xmlns:a16="http://schemas.microsoft.com/office/drawing/2014/main" id="{796F1D23-9C3E-3497-2948-8F8397336623}"/>
                  </a:ext>
                </a:extLst>
              </p:cNvPr>
              <p:cNvSpPr/>
              <p:nvPr/>
            </p:nvSpPr>
            <p:spPr>
              <a:xfrm>
                <a:off x="5027116" y="1863517"/>
                <a:ext cx="6955843" cy="409607"/>
              </a:xfrm>
              <a:prstGeom prst="roundRect">
                <a:avLst>
                  <a:gd name="adj" fmla="val 28570"/>
                </a:avLst>
              </a:prstGeom>
              <a:solidFill>
                <a:schemeClr val="tx2"/>
              </a:solidFill>
              <a:ln>
                <a:solidFill>
                  <a:schemeClr val="tx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1088365" rtl="0" eaLnBrk="1" fontAlgn="auto" latinLnBrk="0" hangingPunct="1">
                  <a:lnSpc>
                    <a:spcPct val="100000"/>
                  </a:lnSpc>
                  <a:spcBef>
                    <a:spcPts val="0"/>
                  </a:spcBef>
                  <a:spcAft>
                    <a:spcPts val="0"/>
                  </a:spcAft>
                  <a:buClrTx/>
                  <a:buSzTx/>
                  <a:buFontTx/>
                  <a:buNone/>
                  <a:tabLst/>
                  <a:defRPr/>
                </a:pPr>
                <a:r>
                  <a:rPr kumimoji="0" lang="en-US" sz="2167" b="1" i="0" u="none" strike="noStrike" kern="1200" cap="none" spc="0" normalizeH="0" baseline="0" noProof="0" dirty="0">
                    <a:ln>
                      <a:noFill/>
                    </a:ln>
                    <a:solidFill>
                      <a:prstClr val="white"/>
                    </a:solidFill>
                    <a:effectLst/>
                    <a:uLnTx/>
                    <a:uFillTx/>
                    <a:latin typeface="Calibri"/>
                    <a:ea typeface="+mn-ea"/>
                    <a:cs typeface="+mn-cs"/>
                  </a:rPr>
                  <a:t>Primary Endpoint: VL &lt; 50 c/mL, week 48</a:t>
                </a:r>
              </a:p>
            </p:txBody>
          </p:sp>
          <p:graphicFrame>
            <p:nvGraphicFramePr>
              <p:cNvPr id="14" name="Chart 11">
                <a:extLst>
                  <a:ext uri="{FF2B5EF4-FFF2-40B4-BE49-F238E27FC236}">
                    <a16:creationId xmlns:a16="http://schemas.microsoft.com/office/drawing/2014/main" id="{D1B8377A-602D-93A3-76AC-7B529EE415F1}"/>
                  </a:ext>
                </a:extLst>
              </p:cNvPr>
              <p:cNvGraphicFramePr>
                <a:graphicFrameLocks/>
              </p:cNvGraphicFramePr>
              <p:nvPr/>
            </p:nvGraphicFramePr>
            <p:xfrm>
              <a:off x="4754034" y="2313536"/>
              <a:ext cx="7414683" cy="3276133"/>
            </p:xfrm>
            <a:graphic>
              <a:graphicData uri="http://schemas.openxmlformats.org/presentationml/2006/ole">
                <mc:AlternateContent xmlns:mc="http://schemas.openxmlformats.org/markup-compatibility/2006">
                  <mc:Choice xmlns:v="urn:schemas-microsoft-com:vml" Requires="v">
                    <p:oleObj name="Chart" r:id="rId2" imgW="7425572" imgH="3279932" progId="Excel.Chart.8">
                      <p:embed/>
                    </p:oleObj>
                  </mc:Choice>
                  <mc:Fallback>
                    <p:oleObj name="Chart" r:id="rId2" imgW="7425572" imgH="3279932" progId="Excel.Chart.8">
                      <p:embed/>
                      <p:pic>
                        <p:nvPicPr>
                          <p:cNvPr id="450600" name="Chart 11">
                            <a:extLst>
                              <a:ext uri="{FF2B5EF4-FFF2-40B4-BE49-F238E27FC236}">
                                <a16:creationId xmlns:a16="http://schemas.microsoft.com/office/drawing/2014/main" id="{AAD2272B-182B-B599-BDEF-CE491757163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4034" y="2313536"/>
                            <a:ext cx="7414683" cy="32761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2" name="Rectangle 11">
              <a:extLst>
                <a:ext uri="{FF2B5EF4-FFF2-40B4-BE49-F238E27FC236}">
                  <a16:creationId xmlns:a16="http://schemas.microsoft.com/office/drawing/2014/main" id="{4F084A0A-C0D5-E05A-4D6E-4D87A8BB1928}"/>
                </a:ext>
              </a:extLst>
            </p:cNvPr>
            <p:cNvSpPr/>
            <p:nvPr/>
          </p:nvSpPr>
          <p:spPr>
            <a:xfrm>
              <a:off x="7440465" y="2841494"/>
              <a:ext cx="2411761" cy="2679911"/>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1088365"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white"/>
                </a:solidFill>
                <a:effectLst/>
                <a:uLnTx/>
                <a:uFillTx/>
                <a:latin typeface="Calibri"/>
                <a:ea typeface="+mn-ea"/>
                <a:cs typeface="+mn-cs"/>
              </a:endParaRPr>
            </a:p>
          </p:txBody>
        </p:sp>
      </p:grpSp>
      <p:sp>
        <p:nvSpPr>
          <p:cNvPr id="15" name="Title 1">
            <a:extLst>
              <a:ext uri="{FF2B5EF4-FFF2-40B4-BE49-F238E27FC236}">
                <a16:creationId xmlns:a16="http://schemas.microsoft.com/office/drawing/2014/main" id="{175AAE7F-B49D-4BE1-6A07-F3A5F7D7A741}"/>
              </a:ext>
            </a:extLst>
          </p:cNvPr>
          <p:cNvSpPr txBox="1">
            <a:spLocks/>
          </p:cNvSpPr>
          <p:nvPr/>
        </p:nvSpPr>
        <p:spPr>
          <a:xfrm>
            <a:off x="17463" y="15875"/>
            <a:ext cx="12192000" cy="1103313"/>
          </a:xfrm>
          <a:prstGeom prst="rect">
            <a:avLst/>
          </a:prstGeom>
          <a:solidFill>
            <a:schemeClr val="bg1"/>
          </a:solidFill>
        </p:spPr>
        <p:txBody>
          <a:bodyPr anchor="ctr">
            <a:normAutofit lnSpcReduction="10000"/>
          </a:bodyPr>
          <a:lstStyle>
            <a:lvl1pPr algn="ctr" defTabSz="761970" rtl="0" eaLnBrk="1" latinLnBrk="0" hangingPunct="1">
              <a:spcBef>
                <a:spcPct val="0"/>
              </a:spcBef>
              <a:buNone/>
              <a:defRPr sz="3667" b="1" kern="1200">
                <a:solidFill>
                  <a:schemeClr val="tx1"/>
                </a:solidFill>
                <a:latin typeface="+mj-lt"/>
                <a:ea typeface="+mj-ea"/>
                <a:cs typeface="+mj-cs"/>
              </a:defRPr>
            </a:lvl1pPr>
          </a:lstStyle>
          <a:p>
            <a:pPr marL="0" marR="0" lvl="0" indent="0" algn="ctr" defTabSz="761970" rtl="0" eaLnBrk="1" fontAlgn="auto" latinLnBrk="0" hangingPunct="1">
              <a:lnSpc>
                <a:spcPct val="100000"/>
              </a:lnSpc>
              <a:spcBef>
                <a:spcPct val="0"/>
              </a:spcBef>
              <a:spcAft>
                <a:spcPts val="0"/>
              </a:spcAft>
              <a:buClrTx/>
              <a:buSzTx/>
              <a:buFontTx/>
              <a:buNone/>
              <a:tabLst/>
              <a:defRPr/>
            </a:pPr>
            <a:r>
              <a:rPr kumimoji="0" lang="en-US" altLang="en-US" sz="3667" b="1" i="0" u="none" strike="noStrike" kern="1200" cap="none" spc="0" normalizeH="0" baseline="0" noProof="0" dirty="0">
                <a:ln>
                  <a:noFill/>
                </a:ln>
                <a:solidFill>
                  <a:srgbClr val="0070C0"/>
                </a:solidFill>
                <a:effectLst/>
                <a:uLnTx/>
                <a:uFillTx/>
                <a:latin typeface="Arial" panose="020B0604020202020204" pitchFamily="34" charset="0"/>
                <a:ea typeface="+mj-ea"/>
                <a:cs typeface="Arial" panose="020B0604020202020204" pitchFamily="34" charset="0"/>
              </a:rPr>
              <a:t>DOLCE Study: DTG/3TC in Treatment-naïve people with advanced HIV infection</a:t>
            </a:r>
          </a:p>
        </p:txBody>
      </p:sp>
      <p:sp>
        <p:nvSpPr>
          <p:cNvPr id="3" name="TextBox 2">
            <a:extLst>
              <a:ext uri="{FF2B5EF4-FFF2-40B4-BE49-F238E27FC236}">
                <a16:creationId xmlns:a16="http://schemas.microsoft.com/office/drawing/2014/main" id="{D26BF8A7-8000-542B-DD1F-2FE07BBCBB1A}"/>
              </a:ext>
            </a:extLst>
          </p:cNvPr>
          <p:cNvSpPr txBox="1"/>
          <p:nvPr/>
        </p:nvSpPr>
        <p:spPr>
          <a:xfrm>
            <a:off x="11557590"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11</a:t>
            </a:fld>
            <a:endParaRPr lang="en-US" sz="1200" dirty="0"/>
          </a:p>
        </p:txBody>
      </p:sp>
    </p:spTree>
    <p:extLst>
      <p:ext uri="{BB962C8B-B14F-4D97-AF65-F5344CB8AC3E}">
        <p14:creationId xmlns:p14="http://schemas.microsoft.com/office/powerpoint/2010/main" val="119159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74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1CC6B5A-D8F8-AB48-489C-2C10A2D5153F}"/>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A91FA881-BB40-0219-29BE-E530BDD9C3A5}"/>
              </a:ext>
            </a:extLst>
          </p:cNvPr>
          <p:cNvPicPr>
            <a:picLocks noChangeAspect="1"/>
          </p:cNvPicPr>
          <p:nvPr/>
        </p:nvPicPr>
        <p:blipFill>
          <a:blip r:embed="rId2"/>
          <a:stretch>
            <a:fillRect/>
          </a:stretch>
        </p:blipFill>
        <p:spPr>
          <a:xfrm>
            <a:off x="3215055" y="136525"/>
            <a:ext cx="5588631" cy="1478844"/>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67433B00-802D-F1A2-B51B-4333375AC9F8}"/>
              </a:ext>
            </a:extLst>
          </p:cNvPr>
          <p:cNvPicPr>
            <a:picLocks noChangeAspect="1"/>
          </p:cNvPicPr>
          <p:nvPr/>
        </p:nvPicPr>
        <p:blipFill>
          <a:blip r:embed="rId3"/>
          <a:stretch>
            <a:fillRect/>
          </a:stretch>
        </p:blipFill>
        <p:spPr>
          <a:xfrm>
            <a:off x="2397206" y="2196394"/>
            <a:ext cx="7224328" cy="415995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37476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73582-8F9E-5984-CF24-30FCA3C7FEFF}"/>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EE90604-592A-6032-51CB-32EDF320737F}"/>
              </a:ext>
            </a:extLst>
          </p:cNvPr>
          <p:cNvSpPr/>
          <p:nvPr/>
        </p:nvSpPr>
        <p:spPr>
          <a:xfrm>
            <a:off x="1162050" y="1838325"/>
            <a:ext cx="10266363" cy="2882900"/>
          </a:xfrm>
          <a:prstGeom prst="roundRect">
            <a:avLst/>
          </a:prstGeom>
          <a:solidFill>
            <a:schemeClr val="accent5">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Regimen switch in suppressed patients</a:t>
            </a:r>
          </a:p>
        </p:txBody>
      </p:sp>
      <p:sp>
        <p:nvSpPr>
          <p:cNvPr id="3" name="TextBox 2">
            <a:extLst>
              <a:ext uri="{FF2B5EF4-FFF2-40B4-BE49-F238E27FC236}">
                <a16:creationId xmlns:a16="http://schemas.microsoft.com/office/drawing/2014/main" id="{C7C4D10B-BD77-646F-3669-C5F1FCCBCD61}"/>
              </a:ext>
            </a:extLst>
          </p:cNvPr>
          <p:cNvSpPr txBox="1"/>
          <p:nvPr/>
        </p:nvSpPr>
        <p:spPr>
          <a:xfrm>
            <a:off x="11557590"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13</a:t>
            </a:fld>
            <a:endParaRPr lang="en-US" sz="1200" dirty="0"/>
          </a:p>
        </p:txBody>
      </p:sp>
    </p:spTree>
    <p:extLst>
      <p:ext uri="{BB962C8B-B14F-4D97-AF65-F5344CB8AC3E}">
        <p14:creationId xmlns:p14="http://schemas.microsoft.com/office/powerpoint/2010/main" val="2630185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10113-9DDE-7751-5C17-7EC30DBFD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27C4-ACC2-78AE-487A-4988C420FF3E}"/>
              </a:ext>
            </a:extLst>
          </p:cNvPr>
          <p:cNvSpPr>
            <a:spLocks noGrp="1"/>
          </p:cNvSpPr>
          <p:nvPr>
            <p:ph type="title"/>
          </p:nvPr>
        </p:nvSpPr>
        <p:spPr/>
        <p:txBody>
          <a:bodyPr/>
          <a:lstStyle/>
          <a:p>
            <a:pPr algn="ctr"/>
            <a:r>
              <a:rPr lang="en-US" sz="3600" b="1" dirty="0">
                <a:solidFill>
                  <a:srgbClr val="0070C0"/>
                </a:solidFill>
                <a:latin typeface="Arial" panose="020B0604020202020204" pitchFamily="34" charset="0"/>
                <a:cs typeface="Arial" panose="020B0604020202020204" pitchFamily="34" charset="0"/>
              </a:rPr>
              <a:t>Patient suppressed on DRV/</a:t>
            </a:r>
            <a:r>
              <a:rPr lang="en-US" sz="3600" b="1" dirty="0" err="1">
                <a:solidFill>
                  <a:srgbClr val="0070C0"/>
                </a:solidFill>
                <a:latin typeface="Arial" panose="020B0604020202020204" pitchFamily="34" charset="0"/>
                <a:cs typeface="Arial" panose="020B0604020202020204" pitchFamily="34" charset="0"/>
              </a:rPr>
              <a:t>cobi</a:t>
            </a:r>
            <a:r>
              <a:rPr lang="en-US" sz="3600" b="1" dirty="0">
                <a:solidFill>
                  <a:srgbClr val="0070C0"/>
                </a:solidFill>
                <a:latin typeface="Arial" panose="020B0604020202020204" pitchFamily="34" charset="0"/>
                <a:cs typeface="Arial" panose="020B0604020202020204" pitchFamily="34" charset="0"/>
              </a:rPr>
              <a:t>/FTC/TAF + DTG with progression of CKD</a:t>
            </a:r>
          </a:p>
        </p:txBody>
      </p:sp>
      <p:sp>
        <p:nvSpPr>
          <p:cNvPr id="3" name="Content Placeholder 2">
            <a:extLst>
              <a:ext uri="{FF2B5EF4-FFF2-40B4-BE49-F238E27FC236}">
                <a16:creationId xmlns:a16="http://schemas.microsoft.com/office/drawing/2014/main" id="{9C28CE69-5F17-7964-8CE8-8CC2BCDB3985}"/>
              </a:ext>
            </a:extLst>
          </p:cNvPr>
          <p:cNvSpPr>
            <a:spLocks noGrp="1"/>
          </p:cNvSpPr>
          <p:nvPr>
            <p:ph idx="1"/>
          </p:nvPr>
        </p:nvSpPr>
        <p:spPr>
          <a:xfrm>
            <a:off x="838200" y="2114383"/>
            <a:ext cx="10515600" cy="4036160"/>
          </a:xfrm>
        </p:spPr>
        <p:txBody>
          <a:bodyPr/>
          <a:lstStyle/>
          <a:p>
            <a:r>
              <a:rPr lang="en-US" dirty="0"/>
              <a:t>Patient is 57 </a:t>
            </a:r>
            <a:r>
              <a:rPr lang="en-US" dirty="0" err="1"/>
              <a:t>yo</a:t>
            </a:r>
            <a:r>
              <a:rPr lang="en-US" dirty="0"/>
              <a:t> woman with H/O controlled DM, HTN, and CKD</a:t>
            </a:r>
          </a:p>
          <a:p>
            <a:r>
              <a:rPr lang="en-US" dirty="0"/>
              <a:t>History of treatment dating back approximately 15 years in outside clinic where reported that approximately 5 years ago she experienced virologic failure with K65R, M184V and K103N, at which time she was switched to DRV/r + FTC/TDF + RAL with suppression, with regimen eventually modified to DRV/</a:t>
            </a:r>
            <a:r>
              <a:rPr lang="en-US" dirty="0" err="1"/>
              <a:t>cobi</a:t>
            </a:r>
            <a:r>
              <a:rPr lang="en-US" dirty="0"/>
              <a:t>/FTC/TAF + DTG with good tolerance, viral suppression and CD4 298 cells/µL</a:t>
            </a:r>
          </a:p>
          <a:p>
            <a:r>
              <a:rPr lang="en-US" dirty="0"/>
              <a:t>Over course of last 2 years progression of CKD with most recent CrCl repeatedly &lt;30 mL/min</a:t>
            </a:r>
          </a:p>
          <a:p>
            <a:r>
              <a:rPr lang="en-US" dirty="0"/>
              <a:t>HBsAg-neg/</a:t>
            </a:r>
            <a:r>
              <a:rPr lang="en-US" b="1" dirty="0"/>
              <a:t>HBcAb+</a:t>
            </a:r>
            <a:r>
              <a:rPr lang="en-US" dirty="0"/>
              <a:t>/HBsAb-neg, HCV Ab-neg</a:t>
            </a:r>
          </a:p>
        </p:txBody>
      </p:sp>
      <p:sp>
        <p:nvSpPr>
          <p:cNvPr id="4" name="Slide Number Placeholder 3">
            <a:extLst>
              <a:ext uri="{FF2B5EF4-FFF2-40B4-BE49-F238E27FC236}">
                <a16:creationId xmlns:a16="http://schemas.microsoft.com/office/drawing/2014/main" id="{4772D659-A9D1-5794-DE15-69F24B60BD7A}"/>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64601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1EA2A-80C0-89C8-0B2F-EDCAB4A16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0B4E6C-899B-14B5-D826-DAC258812B6F}"/>
              </a:ext>
            </a:extLst>
          </p:cNvPr>
          <p:cNvSpPr>
            <a:spLocks noGrp="1"/>
          </p:cNvSpPr>
          <p:nvPr>
            <p:ph type="title"/>
          </p:nvPr>
        </p:nvSpPr>
        <p:spPr>
          <a:xfrm>
            <a:off x="838200" y="230372"/>
            <a:ext cx="10515600" cy="891106"/>
          </a:xfrm>
        </p:spPr>
        <p:txBody>
          <a:bodyPr/>
          <a:lstStyle/>
          <a:p>
            <a:r>
              <a:rPr lang="en-US" sz="3600" b="1" dirty="0">
                <a:latin typeface="Arial" panose="020B0604020202020204" pitchFamily="34" charset="0"/>
                <a:cs typeface="Arial" panose="020B0604020202020204" pitchFamily="34" charset="0"/>
              </a:rPr>
              <a:t>What would you recommend for ART?</a:t>
            </a:r>
          </a:p>
        </p:txBody>
      </p:sp>
      <p:sp>
        <p:nvSpPr>
          <p:cNvPr id="4" name="Slide Number Placeholder 3">
            <a:extLst>
              <a:ext uri="{FF2B5EF4-FFF2-40B4-BE49-F238E27FC236}">
                <a16:creationId xmlns:a16="http://schemas.microsoft.com/office/drawing/2014/main" id="{3E218664-E676-55CD-DD94-F701BA2DA8C7}"/>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Content Placeholder 2">
            <a:extLst>
              <a:ext uri="{FF2B5EF4-FFF2-40B4-BE49-F238E27FC236}">
                <a16:creationId xmlns:a16="http://schemas.microsoft.com/office/drawing/2014/main" id="{E2A5287E-2CC2-DC61-4B13-4B2272EC585C}"/>
              </a:ext>
            </a:extLst>
          </p:cNvPr>
          <p:cNvSpPr txBox="1">
            <a:spLocks/>
          </p:cNvSpPr>
          <p:nvPr/>
        </p:nvSpPr>
        <p:spPr bwMode="auto">
          <a:xfrm>
            <a:off x="838200" y="1282985"/>
            <a:ext cx="10515600"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Continue current regimen</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BIC/FTC/TAF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 + FTC/TAF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DTG/ABC/3TC (HLA-B5701-neg)</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DTG/3TC</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DOR/ISL</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BIC/LEN</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Something else</a:t>
            </a:r>
          </a:p>
        </p:txBody>
      </p:sp>
      <p:sp>
        <p:nvSpPr>
          <p:cNvPr id="11" name="Content Placeholder 2">
            <a:extLst>
              <a:ext uri="{FF2B5EF4-FFF2-40B4-BE49-F238E27FC236}">
                <a16:creationId xmlns:a16="http://schemas.microsoft.com/office/drawing/2014/main" id="{DBBF790B-892E-1B42-D52C-D87B31F15D62}"/>
              </a:ext>
            </a:extLst>
          </p:cNvPr>
          <p:cNvSpPr txBox="1">
            <a:spLocks/>
          </p:cNvSpPr>
          <p:nvPr/>
        </p:nvSpPr>
        <p:spPr bwMode="auto">
          <a:xfrm>
            <a:off x="167238" y="5380522"/>
            <a:ext cx="11857524" cy="1408513"/>
          </a:xfrm>
          <a:prstGeom prst="rect">
            <a:avLst/>
          </a:prstGeom>
          <a:solidFill>
            <a:schemeClr val="bg1">
              <a:lumMod val="85000"/>
            </a:schemeClr>
          </a:solidFill>
          <a:ln>
            <a:solidFill>
              <a:schemeClr val="tx1"/>
            </a:solidFill>
          </a:ln>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57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yo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woman with DM, HTN, and CKD; HBcAb+, CrCl &lt;30 mL/min and HIV VL &lt;20 copies/mL</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H/o VF with K65R, M184V and K103N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exposure to RAL but reportedly while suppressed</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Currently suppressed on DRV/</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cobi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/FTC/TAF + DTG</a:t>
            </a:r>
          </a:p>
        </p:txBody>
      </p:sp>
      <p:sp>
        <p:nvSpPr>
          <p:cNvPr id="5" name="TextBox 4">
            <a:extLst>
              <a:ext uri="{FF2B5EF4-FFF2-40B4-BE49-F238E27FC236}">
                <a16:creationId xmlns:a16="http://schemas.microsoft.com/office/drawing/2014/main" id="{7EF330AB-4873-CF37-C667-BBAC7CA6CB60}"/>
              </a:ext>
            </a:extLst>
          </p:cNvPr>
          <p:cNvSpPr txBox="1"/>
          <p:nvPr/>
        </p:nvSpPr>
        <p:spPr>
          <a:xfrm>
            <a:off x="11360782" y="6538912"/>
            <a:ext cx="999461" cy="276999"/>
          </a:xfrm>
          <a:prstGeom prst="rect">
            <a:avLst/>
          </a:prstGeom>
          <a:noFill/>
        </p:spPr>
        <p:txBody>
          <a:bodyPr wrap="square" rtlCol="0">
            <a:spAutoFit/>
          </a:bodyPr>
          <a:lstStyle/>
          <a:p>
            <a:r>
              <a:rPr lang="en-US" sz="1200" dirty="0"/>
              <a:t>Slide </a:t>
            </a:r>
            <a:fld id="{1E10C466-3F81-40C6-9FC6-7104878A8AF2}" type="slidenum">
              <a:rPr lang="en-US" sz="1200" smtClean="0"/>
              <a:t>15</a:t>
            </a:fld>
            <a:endParaRPr lang="en-US" sz="1200" dirty="0"/>
          </a:p>
        </p:txBody>
      </p:sp>
    </p:spTree>
    <p:extLst>
      <p:ext uri="{BB962C8B-B14F-4D97-AF65-F5344CB8AC3E}">
        <p14:creationId xmlns:p14="http://schemas.microsoft.com/office/powerpoint/2010/main" val="1685922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62AF42-CD92-0FDF-3487-0824C4F47538}"/>
              </a:ext>
            </a:extLst>
          </p:cNvPr>
          <p:cNvSpPr>
            <a:spLocks noGrp="1"/>
          </p:cNvSpPr>
          <p:nvPr>
            <p:ph type="sldNum" sz="quarter" idx="12"/>
          </p:nvPr>
        </p:nvSpPr>
        <p:spPr/>
        <p:txBody>
          <a:bodyPr/>
          <a:lstStyle/>
          <a:p>
            <a:pPr>
              <a:defRPr/>
            </a:pPr>
            <a:fld id="{3D125FD0-C986-4DA2-B9F4-EFE0D3CA3774}" type="slidenum">
              <a:rPr lang="en-US" smtClean="0"/>
              <a:pPr>
                <a:defRPr/>
              </a:pPr>
              <a:t>16</a:t>
            </a:fld>
            <a:endParaRPr lang="en-US"/>
          </a:p>
        </p:txBody>
      </p:sp>
      <p:sp>
        <p:nvSpPr>
          <p:cNvPr id="3" name="Rectangle 2">
            <a:extLst>
              <a:ext uri="{FF2B5EF4-FFF2-40B4-BE49-F238E27FC236}">
                <a16:creationId xmlns:a16="http://schemas.microsoft.com/office/drawing/2014/main" id="{71C68278-590C-F6D2-9595-9A19D9AAD2CD}"/>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3053636-2ADE-2F92-D5DD-C9790D3B181B}"/>
              </a:ext>
            </a:extLst>
          </p:cNvPr>
          <p:cNvSpPr/>
          <p:nvPr>
            <p:custDataLst>
              <p:tags r:id="rId3"/>
            </p:custDataLst>
          </p:nvPr>
        </p:nvSpPr>
        <p:spPr>
          <a:xfrm>
            <a:off x="3112851" y="1000897"/>
            <a:ext cx="8486226" cy="3855308"/>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would you recommend for ART?</a:t>
            </a:r>
          </a:p>
        </p:txBody>
      </p:sp>
      <p:sp>
        <p:nvSpPr>
          <p:cNvPr id="5" name="Rectangle 4">
            <a:extLst>
              <a:ext uri="{FF2B5EF4-FFF2-40B4-BE49-F238E27FC236}">
                <a16:creationId xmlns:a16="http://schemas.microsoft.com/office/drawing/2014/main" id="{75E0D3B6-E943-F1D7-C4E4-00C7B71B708C}"/>
              </a:ext>
            </a:extLst>
          </p:cNvPr>
          <p:cNvSpPr/>
          <p:nvPr/>
        </p:nvSpPr>
        <p:spPr>
          <a:xfrm>
            <a:off x="0" y="5820032"/>
            <a:ext cx="12192001" cy="1037968"/>
          </a:xfrm>
          <a:prstGeom prst="rect">
            <a:avLst/>
          </a:prstGeom>
          <a:solidFill>
            <a:srgbClr val="198038"/>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473DC604-E587-C768-193C-DEEFEAB238DE}"/>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B02D2521-8A2B-8872-634A-3E4CC0E8096E}"/>
              </a:ext>
            </a:extLst>
          </p:cNvPr>
          <p:cNvSpPr/>
          <p:nvPr/>
        </p:nvSpPr>
        <p:spPr>
          <a:xfrm rot="2700000">
            <a:off x="9620371" y="514924"/>
            <a:ext cx="3335198" cy="778213"/>
          </a:xfrm>
          <a:prstGeom prst="trapezoid">
            <a:avLst>
              <a:gd name="adj" fmla="val 100000"/>
            </a:avLst>
          </a:prstGeom>
          <a:solidFill>
            <a:srgbClr val="EDFAF2"/>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A3DDCA06-6714-82F4-F43D-79162CFFE1D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92590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6A73D-8CDD-8F42-0BDE-F535195AF2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A63C95-A038-D2EC-C763-002865CD4EF7}"/>
              </a:ext>
            </a:extLst>
          </p:cNvPr>
          <p:cNvSpPr>
            <a:spLocks noGrp="1"/>
          </p:cNvSpPr>
          <p:nvPr>
            <p:ph type="title"/>
          </p:nvPr>
        </p:nvSpPr>
        <p:spPr>
          <a:xfrm>
            <a:off x="450850" y="-32838"/>
            <a:ext cx="11430000" cy="1009651"/>
          </a:xfrm>
        </p:spPr>
        <p:txBody>
          <a:bodyPr/>
          <a:lstStyle/>
          <a:p>
            <a:pPr algn="ctr">
              <a:defRPr/>
            </a:pPr>
            <a:r>
              <a:rPr lang="en-US" dirty="0">
                <a:solidFill>
                  <a:srgbClr val="0070C0"/>
                </a:solidFill>
                <a:latin typeface="+mn-lt"/>
              </a:rPr>
              <a:t>Renal Dosing ARVs</a:t>
            </a:r>
          </a:p>
        </p:txBody>
      </p:sp>
      <p:sp>
        <p:nvSpPr>
          <p:cNvPr id="2" name="Rectangle: Rounded Corners 1">
            <a:extLst>
              <a:ext uri="{FF2B5EF4-FFF2-40B4-BE49-F238E27FC236}">
                <a16:creationId xmlns:a16="http://schemas.microsoft.com/office/drawing/2014/main" id="{61800E92-56F9-F4DB-6762-346846F31555}"/>
              </a:ext>
            </a:extLst>
          </p:cNvPr>
          <p:cNvSpPr>
            <a:spLocks noChangeArrowheads="1"/>
          </p:cNvSpPr>
          <p:nvPr/>
        </p:nvSpPr>
        <p:spPr bwMode="auto">
          <a:xfrm>
            <a:off x="283945" y="1298690"/>
            <a:ext cx="11516627" cy="1009650"/>
          </a:xfrm>
          <a:prstGeom prst="roundRect">
            <a:avLst>
              <a:gd name="adj" fmla="val 16667"/>
            </a:avLst>
          </a:prstGeom>
          <a:solidFill>
            <a:schemeClr val="accent1"/>
          </a:solidFill>
          <a:ln w="9525" algn="ctr">
            <a:solidFill>
              <a:schemeClr val="tx1"/>
            </a:solidFill>
            <a:round/>
            <a:headEnd/>
            <a:tailEnd/>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0" fontAlgn="base" latinLnBrk="0" hangingPunct="0">
              <a:lnSpc>
                <a:spcPct val="95000"/>
              </a:lnSpc>
              <a:spcBef>
                <a:spcPct val="5000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Acute or chronic kidney disease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Avoid TDF if CrCl &lt;60 mL/min or TAF if &lt;30 mL/min</a:t>
            </a:r>
          </a:p>
        </p:txBody>
      </p:sp>
      <p:sp>
        <p:nvSpPr>
          <p:cNvPr id="5" name="Rectangle: Rounded Corners 4">
            <a:extLst>
              <a:ext uri="{FF2B5EF4-FFF2-40B4-BE49-F238E27FC236}">
                <a16:creationId xmlns:a16="http://schemas.microsoft.com/office/drawing/2014/main" id="{FBB0F8BD-2F4D-886D-37C9-40E3CAC43FBE}"/>
              </a:ext>
            </a:extLst>
          </p:cNvPr>
          <p:cNvSpPr/>
          <p:nvPr/>
        </p:nvSpPr>
        <p:spPr bwMode="auto">
          <a:xfrm>
            <a:off x="274319" y="2514715"/>
            <a:ext cx="11596905" cy="3472196"/>
          </a:xfrm>
          <a:prstGeom prst="round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a:lstStyle/>
          <a:p>
            <a:pPr marL="0" marR="0" lvl="0" indent="0" algn="ctr" defTabSz="914400" rtl="0" eaLnBrk="0" fontAlgn="base" latinLnBrk="0" hangingPunct="0">
              <a:lnSpc>
                <a:spcPct val="100000"/>
              </a:lnSpc>
              <a:spcBef>
                <a:spcPts val="0"/>
              </a:spcBef>
              <a:spcAft>
                <a:spcPts val="60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Options</a:t>
            </a:r>
          </a:p>
          <a:p>
            <a:pPr marL="914400" marR="0" lvl="2" indent="-4572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NNRTIs, 2nd gen INSTIs, boosted PIs, attachment inhibitor, capsid inhibitors- no dose adjustment</a:t>
            </a:r>
          </a:p>
          <a:p>
            <a:pPr marL="914400" marR="0" lvl="2" indent="-4572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ABC/3TC: FDA says no for CrCl&lt;30 mL/min; GL say okay</a:t>
            </a:r>
          </a:p>
          <a:p>
            <a:pPr marL="914400" marR="0" lvl="2" indent="-4572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3TC: FDA says adjust &lt;30mL/min; GL say okay &lt;30 mL/min</a:t>
            </a:r>
          </a:p>
          <a:p>
            <a:pPr marL="914400" marR="0" lvl="2" indent="-4572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FTC: FDA says adjust CrCl&lt;30 mL/min; GL say okay to &lt;15 mL/min or HD</a:t>
            </a:r>
          </a:p>
          <a:p>
            <a:pPr marL="914400" marR="0" lvl="2" indent="-4572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TAF/FTC: not for &lt;30mL/min, but okay on HD (after dialysis on HD days)</a:t>
            </a:r>
          </a:p>
        </p:txBody>
      </p:sp>
      <p:sp>
        <p:nvSpPr>
          <p:cNvPr id="506885" name="TextBox 2">
            <a:extLst>
              <a:ext uri="{FF2B5EF4-FFF2-40B4-BE49-F238E27FC236}">
                <a16:creationId xmlns:a16="http://schemas.microsoft.com/office/drawing/2014/main" id="{385D841F-9994-1594-73FE-48546312093C}"/>
              </a:ext>
            </a:extLst>
          </p:cNvPr>
          <p:cNvSpPr txBox="1">
            <a:spLocks noChangeArrowheads="1"/>
          </p:cNvSpPr>
          <p:nvPr/>
        </p:nvSpPr>
        <p:spPr bwMode="auto">
          <a:xfrm>
            <a:off x="450850" y="6422325"/>
            <a:ext cx="11923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https://clinicalinfo.hiv.gov/en/guidelines/hiv-clinical-guidelines-adult-and-adolescent-arv/drug-characteristics-tables-renal-hepatic-insufficiency-full</a:t>
            </a:r>
          </a:p>
        </p:txBody>
      </p:sp>
      <p:sp>
        <p:nvSpPr>
          <p:cNvPr id="6" name="TextBox 5">
            <a:extLst>
              <a:ext uri="{FF2B5EF4-FFF2-40B4-BE49-F238E27FC236}">
                <a16:creationId xmlns:a16="http://schemas.microsoft.com/office/drawing/2014/main" id="{EE848982-C2FC-5729-D969-346A0D973270}"/>
              </a:ext>
            </a:extLst>
          </p:cNvPr>
          <p:cNvSpPr txBox="1"/>
          <p:nvPr/>
        </p:nvSpPr>
        <p:spPr>
          <a:xfrm>
            <a:off x="11483162"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17</a:t>
            </a:fld>
            <a:endParaRPr lang="en-US" sz="1200" dirty="0"/>
          </a:p>
        </p:txBody>
      </p:sp>
    </p:spTree>
    <p:extLst>
      <p:ext uri="{BB962C8B-B14F-4D97-AF65-F5344CB8AC3E}">
        <p14:creationId xmlns:p14="http://schemas.microsoft.com/office/powerpoint/2010/main" val="251473405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7B31A-96B2-598B-FB8C-CF83E587FDD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0F677E4-37D4-2812-37F0-A9A9404980FA}"/>
              </a:ext>
            </a:extLst>
          </p:cNvPr>
          <p:cNvSpPr>
            <a:spLocks noGrp="1"/>
          </p:cNvSpPr>
          <p:nvPr>
            <p:ph type="title"/>
          </p:nvPr>
        </p:nvSpPr>
        <p:spPr>
          <a:xfrm>
            <a:off x="381000" y="-82550"/>
            <a:ext cx="11430000" cy="1009650"/>
          </a:xfrm>
        </p:spPr>
        <p:txBody>
          <a:bodyPr/>
          <a:lstStyle/>
          <a:p>
            <a:pPr algn="ctr">
              <a:defRPr/>
            </a:pPr>
            <a:r>
              <a:rPr lang="en-US" dirty="0">
                <a:solidFill>
                  <a:srgbClr val="0070C0"/>
                </a:solidFill>
                <a:latin typeface="+mn-lt"/>
              </a:rPr>
              <a:t>ART options in acute or chronic kidney disease</a:t>
            </a:r>
          </a:p>
        </p:txBody>
      </p:sp>
      <p:sp>
        <p:nvSpPr>
          <p:cNvPr id="2" name="Rectangle: Rounded Corners 1">
            <a:extLst>
              <a:ext uri="{FF2B5EF4-FFF2-40B4-BE49-F238E27FC236}">
                <a16:creationId xmlns:a16="http://schemas.microsoft.com/office/drawing/2014/main" id="{278DC3E7-CCA5-AA3C-731A-5D4AD051B515}"/>
              </a:ext>
            </a:extLst>
          </p:cNvPr>
          <p:cNvSpPr>
            <a:spLocks noChangeArrowheads="1"/>
          </p:cNvSpPr>
          <p:nvPr/>
        </p:nvSpPr>
        <p:spPr bwMode="auto">
          <a:xfrm>
            <a:off x="741363" y="1316038"/>
            <a:ext cx="11069637" cy="1009650"/>
          </a:xfrm>
          <a:prstGeom prst="roundRect">
            <a:avLst>
              <a:gd name="adj" fmla="val 16667"/>
            </a:avLst>
          </a:prstGeom>
          <a:solidFill>
            <a:schemeClr val="accent1"/>
          </a:solidFill>
          <a:ln w="9525" algn="ctr">
            <a:solidFill>
              <a:schemeClr val="tx1"/>
            </a:solidFill>
            <a:round/>
            <a:headEnd/>
            <a:tailEnd/>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0" fontAlgn="base" latinLnBrk="0" hangingPunct="0">
              <a:lnSpc>
                <a:spcPct val="95000"/>
              </a:lnSpc>
              <a:spcBef>
                <a:spcPct val="50000"/>
              </a:spcBef>
              <a:spcAft>
                <a:spcPct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Acute or chronic kidney disease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Avoid TDF if CrCl &lt;60 mL/min or TAF if &lt;30 mL/min</a:t>
            </a:r>
          </a:p>
        </p:txBody>
      </p:sp>
      <p:sp>
        <p:nvSpPr>
          <p:cNvPr id="5" name="Rectangle: Rounded Corners 4">
            <a:extLst>
              <a:ext uri="{FF2B5EF4-FFF2-40B4-BE49-F238E27FC236}">
                <a16:creationId xmlns:a16="http://schemas.microsoft.com/office/drawing/2014/main" id="{D44F1D30-F4CE-0CC6-3B23-CEF856ECCABF}"/>
              </a:ext>
            </a:extLst>
          </p:cNvPr>
          <p:cNvSpPr/>
          <p:nvPr/>
        </p:nvSpPr>
        <p:spPr bwMode="auto">
          <a:xfrm>
            <a:off x="131763" y="2765425"/>
            <a:ext cx="11928475" cy="3436938"/>
          </a:xfrm>
          <a:prstGeom prst="round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a:lstStyle/>
          <a:p>
            <a:pPr marL="0" marR="0" lvl="0" indent="0" algn="ctr" defTabSz="914400" rtl="0" eaLnBrk="0" fontAlgn="base" latinLnBrk="0" hangingPunct="0">
              <a:lnSpc>
                <a:spcPct val="95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Options</a:t>
            </a:r>
          </a:p>
          <a:p>
            <a:pPr marL="0" marR="0" lvl="0" indent="-4572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Standard tenofovir-sparing regimens</a:t>
            </a:r>
          </a:p>
          <a:p>
            <a:pPr marL="914400" marR="0" lvl="2" indent="-4572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DTG + ABC/3TC (ABC issues)</a:t>
            </a:r>
          </a:p>
          <a:p>
            <a:pPr marL="914400" marR="0" lvl="2" indent="-4572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DRV/c + ABC/3TC (ABC issues)</a:t>
            </a:r>
          </a:p>
          <a:p>
            <a:pPr marL="914400" marR="0" lvl="2" indent="-4572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DTG/3TC, DTG/RPV, CAB/RPV LA, DRV/</a:t>
            </a: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c+XTC</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(resistance and DDI issues)</a:t>
            </a:r>
          </a:p>
          <a:p>
            <a:pPr marL="457200" marR="0" lvl="1" indent="-4572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Novel tenofovir-sparing regimens</a:t>
            </a:r>
          </a:p>
          <a:p>
            <a:pPr marL="914400" marR="0" lvl="2" indent="-4572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DTG + DRV/c</a:t>
            </a:r>
          </a:p>
          <a:p>
            <a:pPr marL="914400" marR="0" lvl="2" indent="-4572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More recent/Future: DOR/ISL, BIC/LEN; LEN/ISL QWK</a:t>
            </a:r>
          </a:p>
        </p:txBody>
      </p:sp>
      <p:sp>
        <p:nvSpPr>
          <p:cNvPr id="6" name="TextBox 5">
            <a:extLst>
              <a:ext uri="{FF2B5EF4-FFF2-40B4-BE49-F238E27FC236}">
                <a16:creationId xmlns:a16="http://schemas.microsoft.com/office/drawing/2014/main" id="{A3BB8B8F-D682-F010-0326-FA9BB9EDBBF1}"/>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18</a:t>
            </a:fld>
            <a:endParaRPr lang="en-US" sz="1200" dirty="0"/>
          </a:p>
        </p:txBody>
      </p:sp>
    </p:spTree>
    <p:extLst>
      <p:ext uri="{BB962C8B-B14F-4D97-AF65-F5344CB8AC3E}">
        <p14:creationId xmlns:p14="http://schemas.microsoft.com/office/powerpoint/2010/main" val="253172068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8BE34-3582-C089-DC68-423C8E0FED22}"/>
            </a:ext>
          </a:extLst>
        </p:cNvPr>
        <p:cNvGrpSpPr/>
        <p:nvPr/>
      </p:nvGrpSpPr>
      <p:grpSpPr>
        <a:xfrm>
          <a:off x="0" y="0"/>
          <a:ext cx="0" cy="0"/>
          <a:chOff x="0" y="0"/>
          <a:chExt cx="0" cy="0"/>
        </a:xfrm>
      </p:grpSpPr>
      <p:pic>
        <p:nvPicPr>
          <p:cNvPr id="491522" name="Content Placeholder 3">
            <a:extLst>
              <a:ext uri="{FF2B5EF4-FFF2-40B4-BE49-F238E27FC236}">
                <a16:creationId xmlns:a16="http://schemas.microsoft.com/office/drawing/2014/main" id="{7725F245-FE38-1D36-88EF-15ACDD8F53C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1463" y="1735138"/>
            <a:ext cx="8855075" cy="5122862"/>
          </a:xfrm>
        </p:spPr>
      </p:pic>
      <p:pic>
        <p:nvPicPr>
          <p:cNvPr id="491523" name="Picture 4">
            <a:extLst>
              <a:ext uri="{FF2B5EF4-FFF2-40B4-BE49-F238E27FC236}">
                <a16:creationId xmlns:a16="http://schemas.microsoft.com/office/drawing/2014/main" id="{B0118550-8061-C11F-277D-A83E5ECA06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6538" y="268288"/>
            <a:ext cx="147637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FBECEF9D-4D80-7275-4F0F-632F63F41AC7}"/>
              </a:ext>
            </a:extLst>
          </p:cNvPr>
          <p:cNvGrpSpPr/>
          <p:nvPr/>
        </p:nvGrpSpPr>
        <p:grpSpPr>
          <a:xfrm>
            <a:off x="1633538" y="287598"/>
            <a:ext cx="7101652" cy="2244465"/>
            <a:chOff x="1633538" y="287598"/>
            <a:chExt cx="7101652" cy="2244465"/>
          </a:xfrm>
        </p:grpSpPr>
        <p:sp>
          <p:nvSpPr>
            <p:cNvPr id="2" name="Rectangle 1">
              <a:extLst>
                <a:ext uri="{FF2B5EF4-FFF2-40B4-BE49-F238E27FC236}">
                  <a16:creationId xmlns:a16="http://schemas.microsoft.com/office/drawing/2014/main" id="{521C1948-0964-5557-CB17-3A9FDF51D0CF}"/>
                </a:ext>
              </a:extLst>
            </p:cNvPr>
            <p:cNvSpPr/>
            <p:nvPr/>
          </p:nvSpPr>
          <p:spPr>
            <a:xfrm>
              <a:off x="1633538" y="2046288"/>
              <a:ext cx="2249487" cy="485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C73F066-32E4-3ADD-5EC2-17262D86CDE2}"/>
                </a:ext>
              </a:extLst>
            </p:cNvPr>
            <p:cNvPicPr>
              <a:picLocks noChangeAspect="1"/>
            </p:cNvPicPr>
            <p:nvPr/>
          </p:nvPicPr>
          <p:blipFill>
            <a:blip r:embed="rId4"/>
            <a:stretch>
              <a:fillRect/>
            </a:stretch>
          </p:blipFill>
          <p:spPr>
            <a:xfrm>
              <a:off x="4155889" y="287598"/>
              <a:ext cx="4579301" cy="1640420"/>
            </a:xfrm>
            <a:prstGeom prst="rect">
              <a:avLst/>
            </a:prstGeom>
            <a:effectLst>
              <a:glow rad="228600">
                <a:schemeClr val="accent3">
                  <a:satMod val="175000"/>
                  <a:alpha val="40000"/>
                </a:schemeClr>
              </a:glow>
            </a:effectLst>
          </p:spPr>
        </p:pic>
      </p:grpSp>
      <p:sp>
        <p:nvSpPr>
          <p:cNvPr id="464903" name="TextBox 6">
            <a:extLst>
              <a:ext uri="{FF2B5EF4-FFF2-40B4-BE49-F238E27FC236}">
                <a16:creationId xmlns:a16="http://schemas.microsoft.com/office/drawing/2014/main" id="{0D52076C-A715-D849-E80D-D51A2D98532C}"/>
              </a:ext>
            </a:extLst>
          </p:cNvPr>
          <p:cNvSpPr txBox="1">
            <a:spLocks noChangeArrowheads="1"/>
          </p:cNvSpPr>
          <p:nvPr/>
        </p:nvSpPr>
        <p:spPr bwMode="auto">
          <a:xfrm>
            <a:off x="9083675" y="6526213"/>
            <a:ext cx="3332163" cy="254000"/>
          </a:xfrm>
          <a:prstGeom prst="rect">
            <a:avLst/>
          </a:prstGeom>
          <a:noFill/>
          <a:ln>
            <a:noFill/>
          </a:ln>
        </p:spPr>
        <p:txBody>
          <a:bodyPr>
            <a:spAutoFit/>
          </a:bodyPr>
          <a:lstStyle>
            <a:lvl1pPr>
              <a:defRPr sz="1200">
                <a:solidFill>
                  <a:srgbClr val="FFFFFF"/>
                </a:solidFill>
                <a:latin typeface="Arial" panose="020B0604020202020204" pitchFamily="34" charset="0"/>
              </a:defRPr>
            </a:lvl1pPr>
            <a:lvl2pPr marL="742950" indent="-285750">
              <a:defRPr sz="1200">
                <a:solidFill>
                  <a:srgbClr val="FFFFFF"/>
                </a:solidFill>
                <a:latin typeface="Arial" panose="020B0604020202020204" pitchFamily="34" charset="0"/>
              </a:defRPr>
            </a:lvl2pPr>
            <a:lvl3pPr marL="1143000" indent="-228600">
              <a:defRPr sz="1200">
                <a:solidFill>
                  <a:srgbClr val="FFFFFF"/>
                </a:solidFill>
                <a:latin typeface="Arial" panose="020B0604020202020204" pitchFamily="34" charset="0"/>
              </a:defRPr>
            </a:lvl3pPr>
            <a:lvl4pPr marL="1600200" indent="-228600">
              <a:defRPr sz="1200">
                <a:solidFill>
                  <a:srgbClr val="FFFFFF"/>
                </a:solidFill>
                <a:latin typeface="Arial" panose="020B0604020202020204" pitchFamily="34" charset="0"/>
              </a:defRPr>
            </a:lvl4pPr>
            <a:lvl5pPr marL="2057400" indent="-228600">
              <a:defRPr sz="1200">
                <a:solidFill>
                  <a:srgbClr val="FFFFFF"/>
                </a:solidFill>
                <a:latin typeface="Arial" panose="020B0604020202020204" pitchFamily="34" charset="0"/>
              </a:defRPr>
            </a:lvl5pPr>
            <a:lvl6pPr marL="2514600" indent="-228600" eaLnBrk="0" fontAlgn="base" hangingPunct="0">
              <a:spcBef>
                <a:spcPct val="0"/>
              </a:spcBef>
              <a:spcAft>
                <a:spcPct val="0"/>
              </a:spcAft>
              <a:defRPr sz="1200">
                <a:solidFill>
                  <a:srgbClr val="FFFFFF"/>
                </a:solidFill>
                <a:latin typeface="Arial" panose="020B0604020202020204" pitchFamily="34" charset="0"/>
              </a:defRPr>
            </a:lvl6pPr>
            <a:lvl7pPr marL="2971800" indent="-228600" eaLnBrk="0" fontAlgn="base" hangingPunct="0">
              <a:spcBef>
                <a:spcPct val="0"/>
              </a:spcBef>
              <a:spcAft>
                <a:spcPct val="0"/>
              </a:spcAft>
              <a:defRPr sz="1200">
                <a:solidFill>
                  <a:srgbClr val="FFFFFF"/>
                </a:solidFill>
                <a:latin typeface="Arial" panose="020B0604020202020204" pitchFamily="34" charset="0"/>
              </a:defRPr>
            </a:lvl7pPr>
            <a:lvl8pPr marL="3429000" indent="-228600" eaLnBrk="0" fontAlgn="base" hangingPunct="0">
              <a:spcBef>
                <a:spcPct val="0"/>
              </a:spcBef>
              <a:spcAft>
                <a:spcPct val="0"/>
              </a:spcAft>
              <a:defRPr sz="1200">
                <a:solidFill>
                  <a:srgbClr val="FFFFFF"/>
                </a:solidFill>
                <a:latin typeface="Arial" panose="020B0604020202020204" pitchFamily="34" charset="0"/>
              </a:defRPr>
            </a:lvl8pPr>
            <a:lvl9pPr marL="3886200" indent="-228600"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050" b="0" i="0" u="none" strike="noStrike" kern="1200" cap="none" spc="0" normalizeH="0" baseline="0" noProof="0">
                <a:ln>
                  <a:noFill/>
                </a:ln>
                <a:solidFill>
                  <a:srgbClr val="5A5A5A"/>
                </a:solidFill>
                <a:effectLst/>
                <a:uLnTx/>
                <a:uFillTx/>
                <a:latin typeface="Arial" panose="020B0604020202020204" pitchFamily="34" charset="0"/>
                <a:ea typeface="+mn-ea"/>
                <a:cs typeface="Arial" panose="020B0604020202020204" pitchFamily="34" charset="0"/>
              </a:rPr>
              <a:t>Paton NI, et al. N Engl J Med 2021;385: N330-41.</a:t>
            </a:r>
            <a:endParaRPr kumimoji="0" lang="en-US" altLang="en-US" sz="2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82544E4E-E3EC-4EBE-967A-1449A8B2587A}"/>
              </a:ext>
            </a:extLst>
          </p:cNvPr>
          <p:cNvSpPr/>
          <p:nvPr/>
        </p:nvSpPr>
        <p:spPr>
          <a:xfrm>
            <a:off x="370259" y="1353346"/>
            <a:ext cx="2954956" cy="1029284"/>
          </a:xfrm>
          <a:prstGeom prst="roundRect">
            <a:avLst/>
          </a:prstGeom>
          <a:solidFill>
            <a:schemeClr val="tx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Case for INSTI or bPI + TAF/FTC with underlying resistance</a:t>
            </a: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CCC7C4CD-5633-5FEB-7DE7-2F90B9365F43}"/>
              </a:ext>
            </a:extLst>
          </p:cNvPr>
          <p:cNvSpPr txBox="1"/>
          <p:nvPr/>
        </p:nvSpPr>
        <p:spPr>
          <a:xfrm>
            <a:off x="11500402" y="6312713"/>
            <a:ext cx="999461" cy="276999"/>
          </a:xfrm>
          <a:prstGeom prst="rect">
            <a:avLst/>
          </a:prstGeom>
          <a:noFill/>
        </p:spPr>
        <p:txBody>
          <a:bodyPr wrap="square" rtlCol="0">
            <a:spAutoFit/>
          </a:bodyPr>
          <a:lstStyle/>
          <a:p>
            <a:r>
              <a:rPr lang="en-US" sz="1200" dirty="0"/>
              <a:t>Slide </a:t>
            </a:r>
            <a:fld id="{1E10C466-3F81-40C6-9FC6-7104878A8AF2}" type="slidenum">
              <a:rPr lang="en-US" sz="1200" smtClean="0"/>
              <a:t>19</a:t>
            </a:fld>
            <a:endParaRPr lang="en-US" sz="1200" dirty="0"/>
          </a:p>
        </p:txBody>
      </p:sp>
    </p:spTree>
    <p:extLst>
      <p:ext uri="{BB962C8B-B14F-4D97-AF65-F5344CB8AC3E}">
        <p14:creationId xmlns:p14="http://schemas.microsoft.com/office/powerpoint/2010/main" val="168165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491522"/>
                                        </p:tgtEl>
                                        <p:attrNameLst>
                                          <p:attrName>style.visibility</p:attrName>
                                        </p:attrNameLst>
                                      </p:cBhvr>
                                      <p:to>
                                        <p:strVal val="visible"/>
                                      </p:to>
                                    </p:set>
                                    <p:animEffect transition="in" filter="barn(outHorizontal)">
                                      <p:cBhvr>
                                        <p:cTn id="7" dur="500"/>
                                        <p:tgtEl>
                                          <p:spTgt spid="491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099D2-C40A-55D9-E066-98F441335ED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1F377C8-4FBE-4367-4FB1-65B0CDFC3790}"/>
              </a:ext>
            </a:extLst>
          </p:cNvPr>
          <p:cNvPicPr>
            <a:picLocks noChangeAspect="1"/>
          </p:cNvPicPr>
          <p:nvPr/>
        </p:nvPicPr>
        <p:blipFill>
          <a:blip r:embed="rId2"/>
          <a:stretch>
            <a:fillRect/>
          </a:stretch>
        </p:blipFill>
        <p:spPr>
          <a:xfrm>
            <a:off x="338664" y="624490"/>
            <a:ext cx="11667803" cy="5465743"/>
          </a:xfrm>
          <a:prstGeom prst="rect">
            <a:avLst/>
          </a:prstGeom>
          <a:effectLst>
            <a:glow rad="101600">
              <a:schemeClr val="accent6">
                <a:satMod val="175000"/>
                <a:alpha val="40000"/>
              </a:schemeClr>
            </a:glow>
          </a:effectLst>
        </p:spPr>
      </p:pic>
      <p:sp>
        <p:nvSpPr>
          <p:cNvPr id="2" name="Rectangle 1">
            <a:extLst>
              <a:ext uri="{FF2B5EF4-FFF2-40B4-BE49-F238E27FC236}">
                <a16:creationId xmlns:a16="http://schemas.microsoft.com/office/drawing/2014/main" id="{BAF85553-36F2-5E23-2671-8941E2B8C205}"/>
              </a:ext>
            </a:extLst>
          </p:cNvPr>
          <p:cNvSpPr/>
          <p:nvPr/>
        </p:nvSpPr>
        <p:spPr bwMode="auto">
          <a:xfrm>
            <a:off x="446088" y="4257675"/>
            <a:ext cx="11407775" cy="985838"/>
          </a:xfrm>
          <a:prstGeom prst="rect">
            <a:avLst/>
          </a:prstGeom>
          <a:noFill/>
          <a:ln w="57150">
            <a:solidFill>
              <a:srgbClr val="FF0000"/>
            </a:solidFill>
            <a:miter lim="800000"/>
            <a:headEnd/>
            <a:tailEnd/>
          </a:ln>
        </p:spPr>
        <p:txBody>
          <a:bodyPr anchor="b"/>
          <a:lstStyle/>
          <a:p>
            <a:pPr marL="0" marR="0" lvl="0" indent="0" algn="ctr" defTabSz="685800" rtl="0" eaLnBrk="1" fontAlgn="auto" latinLnBrk="0" hangingPunct="1">
              <a:lnSpc>
                <a:spcPct val="100000"/>
              </a:lnSpc>
              <a:spcBef>
                <a:spcPct val="35000"/>
              </a:spcBef>
              <a:spcAft>
                <a:spcPct val="25000"/>
              </a:spcAft>
              <a:buClr>
                <a:srgbClr val="015873"/>
              </a:buClr>
              <a:buSzTx/>
              <a:buFontTx/>
              <a:buNone/>
              <a:tabLst/>
              <a:defRPr/>
            </a:pPr>
            <a:endParaRPr kumimoji="0" lang="en-US" sz="135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2548" name="TextBox 2">
            <a:extLst>
              <a:ext uri="{FF2B5EF4-FFF2-40B4-BE49-F238E27FC236}">
                <a16:creationId xmlns:a16="http://schemas.microsoft.com/office/drawing/2014/main" id="{E33CE790-B5FF-E918-D04D-F48855125407}"/>
              </a:ext>
            </a:extLst>
          </p:cNvPr>
          <p:cNvSpPr txBox="1">
            <a:spLocks noChangeArrowheads="1"/>
          </p:cNvSpPr>
          <p:nvPr/>
        </p:nvSpPr>
        <p:spPr bwMode="auto">
          <a:xfrm>
            <a:off x="8058150" y="6340475"/>
            <a:ext cx="4441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rgbClr val="FFFFFF"/>
                </a:solidFill>
                <a:latin typeface="Arial" panose="020B0604020202020204" pitchFamily="34" charset="0"/>
                <a:cs typeface="Arial" panose="020B0604020202020204" pitchFamily="34" charset="0"/>
              </a:defRPr>
            </a:lvl1pPr>
            <a:lvl2pPr marL="742950" indent="-285750">
              <a:defRPr sz="1200">
                <a:solidFill>
                  <a:srgbClr val="FFFFFF"/>
                </a:solidFill>
                <a:latin typeface="Arial" panose="020B0604020202020204" pitchFamily="34" charset="0"/>
                <a:cs typeface="Arial" panose="020B0604020202020204" pitchFamily="34" charset="0"/>
              </a:defRPr>
            </a:lvl2pPr>
            <a:lvl3pPr marL="1143000" indent="-228600">
              <a:defRPr sz="1200">
                <a:solidFill>
                  <a:srgbClr val="FFFFFF"/>
                </a:solidFill>
                <a:latin typeface="Arial" panose="020B0604020202020204" pitchFamily="34" charset="0"/>
                <a:cs typeface="Arial" panose="020B0604020202020204" pitchFamily="34" charset="0"/>
              </a:defRPr>
            </a:lvl3pPr>
            <a:lvl4pPr marL="1600200" indent="-228600">
              <a:defRPr sz="1200">
                <a:solidFill>
                  <a:srgbClr val="FFFFFF"/>
                </a:solidFill>
                <a:latin typeface="Arial" panose="020B0604020202020204" pitchFamily="34" charset="0"/>
                <a:cs typeface="Arial" panose="020B0604020202020204" pitchFamily="34" charset="0"/>
              </a:defRPr>
            </a:lvl4pPr>
            <a:lvl5pPr marL="2057400" indent="-228600">
              <a:defRPr sz="1200">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5A5A5A"/>
                </a:solidFill>
                <a:effectLst/>
                <a:uLnTx/>
                <a:uFillTx/>
                <a:latin typeface="Arial" panose="020B0604020202020204" pitchFamily="34" charset="0"/>
                <a:ea typeface="+mn-ea"/>
                <a:cs typeface="Arial" panose="020B0604020202020204" pitchFamily="34" charset="0"/>
              </a:rPr>
              <a:t>Paton NI, et al. N Engl J Med 2021;385: N330-41.</a:t>
            </a:r>
            <a:endParaRPr kumimoji="0" lang="en-US" altLang="en-US" sz="2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Rectangle: Rounded Corners 2">
            <a:extLst>
              <a:ext uri="{FF2B5EF4-FFF2-40B4-BE49-F238E27FC236}">
                <a16:creationId xmlns:a16="http://schemas.microsoft.com/office/drawing/2014/main" id="{D8DC3DAB-C9D2-ABC2-558F-0A842A1E2FC4}"/>
              </a:ext>
            </a:extLst>
          </p:cNvPr>
          <p:cNvSpPr>
            <a:spLocks noChangeArrowheads="1"/>
          </p:cNvSpPr>
          <p:nvPr/>
        </p:nvSpPr>
        <p:spPr bwMode="auto">
          <a:xfrm>
            <a:off x="1539875" y="5302250"/>
            <a:ext cx="3267075" cy="801688"/>
          </a:xfrm>
          <a:prstGeom prst="roundRect">
            <a:avLst>
              <a:gd name="adj" fmla="val 16667"/>
            </a:avLst>
          </a:prstGeom>
          <a:solidFill>
            <a:schemeClr val="tx1">
              <a:lumMod val="85000"/>
            </a:schemeClr>
          </a:solidFill>
          <a:ln w="0">
            <a:solidFill>
              <a:schemeClr val="tx1"/>
            </a:solidFill>
            <a:miter lim="800000"/>
            <a:headEnd/>
            <a:tailEnd/>
          </a:ln>
        </p:spPr>
        <p:txBody>
          <a:bodyPr anchor="b"/>
          <a:lstStyle>
            <a:lvl1pPr>
              <a:defRPr sz="1200">
                <a:solidFill>
                  <a:srgbClr val="FFFFFF"/>
                </a:solidFill>
                <a:latin typeface="Arial" panose="020B0604020202020204" pitchFamily="34" charset="0"/>
                <a:cs typeface="Arial" panose="020B0604020202020204" pitchFamily="34" charset="0"/>
              </a:defRPr>
            </a:lvl1pPr>
            <a:lvl2pPr marL="742950" indent="-285750">
              <a:defRPr sz="1200">
                <a:solidFill>
                  <a:srgbClr val="FFFFFF"/>
                </a:solidFill>
                <a:latin typeface="Arial" panose="020B0604020202020204" pitchFamily="34" charset="0"/>
                <a:cs typeface="Arial" panose="020B0604020202020204" pitchFamily="34" charset="0"/>
              </a:defRPr>
            </a:lvl2pPr>
            <a:lvl3pPr marL="1143000" indent="-228600">
              <a:defRPr sz="1200">
                <a:solidFill>
                  <a:srgbClr val="FFFFFF"/>
                </a:solidFill>
                <a:latin typeface="Arial" panose="020B0604020202020204" pitchFamily="34" charset="0"/>
                <a:cs typeface="Arial" panose="020B0604020202020204" pitchFamily="34" charset="0"/>
              </a:defRPr>
            </a:lvl3pPr>
            <a:lvl4pPr marL="1600200" indent="-228600">
              <a:defRPr sz="1200">
                <a:solidFill>
                  <a:srgbClr val="FFFFFF"/>
                </a:solidFill>
                <a:latin typeface="Arial" panose="020B0604020202020204" pitchFamily="34" charset="0"/>
                <a:cs typeface="Arial" panose="020B0604020202020204" pitchFamily="34" charset="0"/>
              </a:defRPr>
            </a:lvl4pPr>
            <a:lvl5pPr marL="2057400" indent="-228600">
              <a:defRPr sz="1200">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15873"/>
              </a:buClr>
              <a:buSzTx/>
              <a:buFontTx/>
              <a:buNone/>
              <a:tabLst/>
              <a:defRPr/>
            </a:pPr>
            <a:r>
              <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INSTI resistance in 9 (2.3%)</a:t>
            </a:r>
          </a:p>
          <a:p>
            <a:pPr marL="0" marR="0" lvl="0" indent="0" algn="ctr" defTabSz="914400" rtl="0" eaLnBrk="1" fontAlgn="base" latinLnBrk="0" hangingPunct="1">
              <a:lnSpc>
                <a:spcPct val="100000"/>
              </a:lnSpc>
              <a:spcBef>
                <a:spcPct val="0"/>
              </a:spcBef>
              <a:spcAft>
                <a:spcPct val="0"/>
              </a:spcAft>
              <a:buClr>
                <a:srgbClr val="015873"/>
              </a:buClr>
              <a:buSzTx/>
              <a:buFontTx/>
              <a:buNone/>
              <a:tabLst/>
              <a:defRPr/>
            </a:pPr>
            <a:r>
              <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PI resistance in 0</a:t>
            </a:r>
          </a:p>
        </p:txBody>
      </p:sp>
      <p:sp>
        <p:nvSpPr>
          <p:cNvPr id="5" name="TextBox 4">
            <a:extLst>
              <a:ext uri="{FF2B5EF4-FFF2-40B4-BE49-F238E27FC236}">
                <a16:creationId xmlns:a16="http://schemas.microsoft.com/office/drawing/2014/main" id="{F7B2E192-C249-A242-A57E-59140AD9384B}"/>
              </a:ext>
            </a:extLst>
          </p:cNvPr>
          <p:cNvSpPr txBox="1"/>
          <p:nvPr/>
        </p:nvSpPr>
        <p:spPr>
          <a:xfrm>
            <a:off x="-53643" y="6494462"/>
            <a:ext cx="999461" cy="276999"/>
          </a:xfrm>
          <a:prstGeom prst="rect">
            <a:avLst/>
          </a:prstGeom>
          <a:noFill/>
        </p:spPr>
        <p:txBody>
          <a:bodyPr wrap="square" rtlCol="0">
            <a:spAutoFit/>
          </a:bodyPr>
          <a:lstStyle/>
          <a:p>
            <a:r>
              <a:rPr lang="en-US" sz="1200" dirty="0">
                <a:solidFill>
                  <a:schemeClr val="bg1"/>
                </a:solidFill>
              </a:rPr>
              <a:t>Slide </a:t>
            </a:r>
            <a:fld id="{1E10C466-3F81-40C6-9FC6-7104878A8AF2}" type="slidenum">
              <a:rPr lang="en-US" sz="1200" smtClean="0">
                <a:solidFill>
                  <a:schemeClr val="bg1"/>
                </a:solidFill>
              </a:rPr>
              <a:t>20</a:t>
            </a:fld>
            <a:endParaRPr lang="en-US" sz="1200" dirty="0">
              <a:solidFill>
                <a:schemeClr val="bg1"/>
              </a:solidFill>
            </a:endParaRPr>
          </a:p>
        </p:txBody>
      </p:sp>
    </p:spTree>
    <p:extLst>
      <p:ext uri="{BB962C8B-B14F-4D97-AF65-F5344CB8AC3E}">
        <p14:creationId xmlns:p14="http://schemas.microsoft.com/office/powerpoint/2010/main" val="2550512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03E95-236F-AA36-A7BD-6ED59D601793}"/>
            </a:ext>
          </a:extLst>
        </p:cNvPr>
        <p:cNvGrpSpPr/>
        <p:nvPr/>
      </p:nvGrpSpPr>
      <p:grpSpPr>
        <a:xfrm>
          <a:off x="0" y="0"/>
          <a:ext cx="0" cy="0"/>
          <a:chOff x="0" y="0"/>
          <a:chExt cx="0" cy="0"/>
        </a:xfrm>
      </p:grpSpPr>
      <p:pic>
        <p:nvPicPr>
          <p:cNvPr id="493570" name="Picture 9">
            <a:extLst>
              <a:ext uri="{FF2B5EF4-FFF2-40B4-BE49-F238E27FC236}">
                <a16:creationId xmlns:a16="http://schemas.microsoft.com/office/drawing/2014/main" id="{F4E74E67-FBDB-B879-7189-CF34916E63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7988" y="2627313"/>
            <a:ext cx="8102600"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3571" name="TextBox 12">
            <a:extLst>
              <a:ext uri="{FF2B5EF4-FFF2-40B4-BE49-F238E27FC236}">
                <a16:creationId xmlns:a16="http://schemas.microsoft.com/office/drawing/2014/main" id="{14CE94ED-4FFE-A4FF-646C-6AF1984A7BE6}"/>
              </a:ext>
            </a:extLst>
          </p:cNvPr>
          <p:cNvSpPr txBox="1">
            <a:spLocks noChangeArrowheads="1"/>
          </p:cNvSpPr>
          <p:nvPr/>
        </p:nvSpPr>
        <p:spPr bwMode="auto">
          <a:xfrm>
            <a:off x="8472488" y="6400800"/>
            <a:ext cx="3646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rgbClr val="FFFFFF"/>
                </a:solidFill>
                <a:latin typeface="Arial" panose="020B0604020202020204" pitchFamily="34" charset="0"/>
                <a:cs typeface="Arial" panose="020B0604020202020204" pitchFamily="34" charset="0"/>
              </a:defRPr>
            </a:lvl1pPr>
            <a:lvl2pPr marL="742950" indent="-285750">
              <a:defRPr sz="1200">
                <a:solidFill>
                  <a:srgbClr val="FFFFFF"/>
                </a:solidFill>
                <a:latin typeface="Arial" panose="020B0604020202020204" pitchFamily="34" charset="0"/>
                <a:cs typeface="Arial" panose="020B0604020202020204" pitchFamily="34" charset="0"/>
              </a:defRPr>
            </a:lvl2pPr>
            <a:lvl3pPr marL="1143000" indent="-228600">
              <a:defRPr sz="1200">
                <a:solidFill>
                  <a:srgbClr val="FFFFFF"/>
                </a:solidFill>
                <a:latin typeface="Arial" panose="020B0604020202020204" pitchFamily="34" charset="0"/>
                <a:cs typeface="Arial" panose="020B0604020202020204" pitchFamily="34" charset="0"/>
              </a:defRPr>
            </a:lvl3pPr>
            <a:lvl4pPr marL="1600200" indent="-228600">
              <a:defRPr sz="1200">
                <a:solidFill>
                  <a:srgbClr val="FFFFFF"/>
                </a:solidFill>
                <a:latin typeface="Arial" panose="020B0604020202020204" pitchFamily="34" charset="0"/>
                <a:cs typeface="Arial" panose="020B0604020202020204" pitchFamily="34" charset="0"/>
              </a:defRPr>
            </a:lvl4pPr>
            <a:lvl5pPr marL="2057400" indent="-228600">
              <a:defRPr sz="1200">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rgbClr val="FFFFFF"/>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Ombajo</a:t>
            </a: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LA, et al. NEJM 2023; 388:2349-59.</a:t>
            </a:r>
          </a:p>
        </p:txBody>
      </p:sp>
      <p:sp>
        <p:nvSpPr>
          <p:cNvPr id="14" name="Rectangle: Rounded Corners 13">
            <a:extLst>
              <a:ext uri="{FF2B5EF4-FFF2-40B4-BE49-F238E27FC236}">
                <a16:creationId xmlns:a16="http://schemas.microsoft.com/office/drawing/2014/main" id="{2D6A1448-E976-9ACA-B4DA-4F6E0BA6E037}"/>
              </a:ext>
            </a:extLst>
          </p:cNvPr>
          <p:cNvSpPr/>
          <p:nvPr/>
        </p:nvSpPr>
        <p:spPr bwMode="auto">
          <a:xfrm>
            <a:off x="1217613" y="1377950"/>
            <a:ext cx="9756775" cy="1098550"/>
          </a:xfrm>
          <a:prstGeom prst="roundRect">
            <a:avLst/>
          </a:prstGeom>
          <a:solidFill>
            <a:schemeClr val="tx1">
              <a:lumMod val="85000"/>
            </a:schemeClr>
          </a:solidFill>
          <a:ln w="0">
            <a:solidFill>
              <a:schemeClr val="bg1"/>
            </a:solidFill>
            <a:miter lim="800000"/>
            <a:headEnd/>
            <a:tailEnd/>
          </a:ln>
        </p:spPr>
        <p:txBody>
          <a:bodyPr anchor="b"/>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Primary endpoint HIV RNA ≥50 c/mL</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DTG (5%)      </a:t>
            </a:r>
            <a:r>
              <a:rPr kumimoji="0" lang="en-US" sz="2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bPI</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(5.1%)</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Difference -0.04% (95% CI -3.1, 3.0), p&lt;0.001</a:t>
            </a:r>
          </a:p>
        </p:txBody>
      </p:sp>
      <p:pic>
        <p:nvPicPr>
          <p:cNvPr id="16" name="Picture 15">
            <a:extLst>
              <a:ext uri="{FF2B5EF4-FFF2-40B4-BE49-F238E27FC236}">
                <a16:creationId xmlns:a16="http://schemas.microsoft.com/office/drawing/2014/main" id="{FB48D739-80D1-6BAB-C28E-F83710138314}"/>
              </a:ext>
            </a:extLst>
          </p:cNvPr>
          <p:cNvPicPr>
            <a:picLocks noChangeAspect="1"/>
          </p:cNvPicPr>
          <p:nvPr/>
        </p:nvPicPr>
        <p:blipFill>
          <a:blip r:embed="rId3"/>
          <a:stretch>
            <a:fillRect/>
          </a:stretch>
        </p:blipFill>
        <p:spPr>
          <a:xfrm>
            <a:off x="3013075" y="236538"/>
            <a:ext cx="6165850" cy="1012825"/>
          </a:xfrm>
          <a:prstGeom prst="rect">
            <a:avLst/>
          </a:prstGeom>
          <a:ln>
            <a:noFill/>
          </a:ln>
          <a:effectLst>
            <a:outerShdw blurRad="190500" algn="tl" rotWithShape="0">
              <a:srgbClr val="000000">
                <a:alpha val="70000"/>
              </a:srgbClr>
            </a:outerShdw>
          </a:effectLst>
        </p:spPr>
      </p:pic>
      <p:sp>
        <p:nvSpPr>
          <p:cNvPr id="3" name="TextBox 2">
            <a:extLst>
              <a:ext uri="{FF2B5EF4-FFF2-40B4-BE49-F238E27FC236}">
                <a16:creationId xmlns:a16="http://schemas.microsoft.com/office/drawing/2014/main" id="{F1F8C973-BE80-CAA9-A60C-65D2E593C6A6}"/>
              </a:ext>
            </a:extLst>
          </p:cNvPr>
          <p:cNvSpPr txBox="1"/>
          <p:nvPr/>
        </p:nvSpPr>
        <p:spPr>
          <a:xfrm>
            <a:off x="0" y="6400800"/>
            <a:ext cx="999461" cy="276999"/>
          </a:xfrm>
          <a:prstGeom prst="rect">
            <a:avLst/>
          </a:prstGeom>
          <a:noFill/>
        </p:spPr>
        <p:txBody>
          <a:bodyPr wrap="square" rtlCol="0">
            <a:spAutoFit/>
          </a:bodyPr>
          <a:lstStyle/>
          <a:p>
            <a:r>
              <a:rPr lang="en-US" sz="1200" dirty="0">
                <a:solidFill>
                  <a:schemeClr val="bg1"/>
                </a:solidFill>
              </a:rPr>
              <a:t>Slide </a:t>
            </a:r>
            <a:fld id="{1E10C466-3F81-40C6-9FC6-7104878A8AF2}" type="slidenum">
              <a:rPr lang="en-US" sz="1200" smtClean="0">
                <a:solidFill>
                  <a:schemeClr val="bg1"/>
                </a:solidFill>
              </a:rPr>
              <a:t>21</a:t>
            </a:fld>
            <a:endParaRPr lang="en-US" sz="1200" dirty="0">
              <a:solidFill>
                <a:schemeClr val="bg1"/>
              </a:solidFill>
            </a:endParaRPr>
          </a:p>
        </p:txBody>
      </p:sp>
    </p:spTree>
    <p:extLst>
      <p:ext uri="{BB962C8B-B14F-4D97-AF65-F5344CB8AC3E}">
        <p14:creationId xmlns:p14="http://schemas.microsoft.com/office/powerpoint/2010/main" val="2825545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A16D8-2C16-DD26-1499-FE3AF0A00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D889D7-B8F7-3704-D4DF-033C426E521D}"/>
              </a:ext>
            </a:extLst>
          </p:cNvPr>
          <p:cNvSpPr>
            <a:spLocks noGrp="1"/>
          </p:cNvSpPr>
          <p:nvPr>
            <p:ph type="title"/>
          </p:nvPr>
        </p:nvSpPr>
        <p:spPr>
          <a:xfrm>
            <a:off x="329462" y="606558"/>
            <a:ext cx="11533071" cy="891106"/>
          </a:xfrm>
        </p:spPr>
        <p:txBody>
          <a:bodyPr/>
          <a:lstStyle/>
          <a:p>
            <a:r>
              <a:rPr lang="en-US" sz="3600" b="1" dirty="0">
                <a:latin typeface="Arial" panose="020B0604020202020204" pitchFamily="34" charset="0"/>
                <a:cs typeface="Arial" panose="020B0604020202020204" pitchFamily="34" charset="0"/>
              </a:rPr>
              <a:t>If you decided that you would not use a TFV or ABC containing regimen, which ARV regimen would you recommend?</a:t>
            </a:r>
          </a:p>
        </p:txBody>
      </p:sp>
      <p:sp>
        <p:nvSpPr>
          <p:cNvPr id="4" name="Slide Number Placeholder 3">
            <a:extLst>
              <a:ext uri="{FF2B5EF4-FFF2-40B4-BE49-F238E27FC236}">
                <a16:creationId xmlns:a16="http://schemas.microsoft.com/office/drawing/2014/main" id="{E70A466B-575F-BD3E-1209-EC716355518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Content Placeholder 2">
            <a:extLst>
              <a:ext uri="{FF2B5EF4-FFF2-40B4-BE49-F238E27FC236}">
                <a16:creationId xmlns:a16="http://schemas.microsoft.com/office/drawing/2014/main" id="{482AD8F1-612E-35E9-A66A-3641339E238C}"/>
              </a:ext>
            </a:extLst>
          </p:cNvPr>
          <p:cNvSpPr txBox="1">
            <a:spLocks/>
          </p:cNvSpPr>
          <p:nvPr/>
        </p:nvSpPr>
        <p:spPr bwMode="auto">
          <a:xfrm>
            <a:off x="838198" y="2156878"/>
            <a:ext cx="10515600"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DTG/3TC</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DRV/</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cobi</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+ 3TC</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lang="en-US" dirty="0">
                <a:solidFill>
                  <a:prstClr val="black"/>
                </a:solidFill>
                <a:latin typeface="Arial" panose="020B0604020202020204" pitchFamily="34" charset="0"/>
                <a:cs typeface="Arial" panose="020B0604020202020204" pitchFamily="34" charset="0"/>
              </a:rPr>
              <a:t>DRV/</a:t>
            </a:r>
            <a:r>
              <a:rPr lang="en-US" dirty="0" err="1">
                <a:solidFill>
                  <a:prstClr val="black"/>
                </a:solidFill>
                <a:latin typeface="Arial" panose="020B0604020202020204" pitchFamily="34" charset="0"/>
                <a:cs typeface="Arial" panose="020B0604020202020204" pitchFamily="34" charset="0"/>
              </a:rPr>
              <a:t>cobi</a:t>
            </a:r>
            <a:r>
              <a:rPr lang="en-US" dirty="0">
                <a:solidFill>
                  <a:prstClr val="black"/>
                </a:solidFill>
                <a:latin typeface="Arial" panose="020B0604020202020204" pitchFamily="34" charset="0"/>
                <a:cs typeface="Arial" panose="020B0604020202020204" pitchFamily="34" charset="0"/>
              </a:rPr>
              <a:t> + DTG (± 3TC)</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DOR/ISL</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BIC/LEN</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Something else</a:t>
            </a:r>
          </a:p>
        </p:txBody>
      </p:sp>
      <p:sp>
        <p:nvSpPr>
          <p:cNvPr id="5" name="Content Placeholder 2">
            <a:extLst>
              <a:ext uri="{FF2B5EF4-FFF2-40B4-BE49-F238E27FC236}">
                <a16:creationId xmlns:a16="http://schemas.microsoft.com/office/drawing/2014/main" id="{183615C7-7EE4-CCED-889E-1DCB20159F9E}"/>
              </a:ext>
            </a:extLst>
          </p:cNvPr>
          <p:cNvSpPr txBox="1">
            <a:spLocks/>
          </p:cNvSpPr>
          <p:nvPr/>
        </p:nvSpPr>
        <p:spPr bwMode="auto">
          <a:xfrm>
            <a:off x="167235" y="5360336"/>
            <a:ext cx="11857524" cy="1408513"/>
          </a:xfrm>
          <a:prstGeom prst="rect">
            <a:avLst/>
          </a:prstGeom>
          <a:solidFill>
            <a:schemeClr val="bg1">
              <a:lumMod val="85000"/>
            </a:schemeClr>
          </a:solidFill>
          <a:ln>
            <a:solidFill>
              <a:schemeClr val="tx1"/>
            </a:solidFill>
          </a:ln>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57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yo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woman with DM, HTN, and CKD; HBcAb+, CrCl &lt;30 mL/min and HIV VL &lt;20 copies/mL</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H/o VF with K65R, M184V and K103N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exposure to RAL but reportedly while suppressed</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Currently suppressed on DRV/</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cobi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/FTC/TAF + DTG</a:t>
            </a:r>
          </a:p>
        </p:txBody>
      </p:sp>
      <p:sp>
        <p:nvSpPr>
          <p:cNvPr id="7" name="TextBox 6">
            <a:extLst>
              <a:ext uri="{FF2B5EF4-FFF2-40B4-BE49-F238E27FC236}">
                <a16:creationId xmlns:a16="http://schemas.microsoft.com/office/drawing/2014/main" id="{DC9C10BE-1D7F-2BE9-7956-7818449001F8}"/>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22</a:t>
            </a:fld>
            <a:endParaRPr lang="en-US" sz="1200" dirty="0"/>
          </a:p>
        </p:txBody>
      </p:sp>
    </p:spTree>
    <p:extLst>
      <p:ext uri="{BB962C8B-B14F-4D97-AF65-F5344CB8AC3E}">
        <p14:creationId xmlns:p14="http://schemas.microsoft.com/office/powerpoint/2010/main" val="4138445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DC4005-19B2-FB1B-5FB1-C7E34BC232BB}"/>
              </a:ext>
            </a:extLst>
          </p:cNvPr>
          <p:cNvSpPr>
            <a:spLocks noGrp="1"/>
          </p:cNvSpPr>
          <p:nvPr>
            <p:ph type="sldNum" sz="quarter" idx="12"/>
          </p:nvPr>
        </p:nvSpPr>
        <p:spPr/>
        <p:txBody>
          <a:bodyPr/>
          <a:lstStyle/>
          <a:p>
            <a:pPr>
              <a:defRPr/>
            </a:pPr>
            <a:fld id="{3D125FD0-C986-4DA2-B9F4-EFE0D3CA3774}" type="slidenum">
              <a:rPr lang="en-US" smtClean="0"/>
              <a:pPr>
                <a:defRPr/>
              </a:pPr>
              <a:t>23</a:t>
            </a:fld>
            <a:endParaRPr lang="en-US"/>
          </a:p>
        </p:txBody>
      </p:sp>
      <p:sp>
        <p:nvSpPr>
          <p:cNvPr id="3" name="Rectangle 2">
            <a:extLst>
              <a:ext uri="{FF2B5EF4-FFF2-40B4-BE49-F238E27FC236}">
                <a16:creationId xmlns:a16="http://schemas.microsoft.com/office/drawing/2014/main" id="{B221E49A-7042-2653-2B94-EDBED701EC7C}"/>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CDD2065-BC9B-EE2B-7711-4CE370773FE7}"/>
              </a:ext>
            </a:extLst>
          </p:cNvPr>
          <p:cNvSpPr/>
          <p:nvPr>
            <p:custDataLst>
              <p:tags r:id="rId3"/>
            </p:custDataLst>
          </p:nvPr>
        </p:nvSpPr>
        <p:spPr>
          <a:xfrm>
            <a:off x="3112851" y="1000897"/>
            <a:ext cx="8486226" cy="3855308"/>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b="1">
                <a:solidFill>
                  <a:srgbClr val="000000"/>
                </a:solidFill>
              </a:rPr>
              <a:t>If you decided that you would not use a TFV or ABC containing regimen, which ARV regimen would you recommend?</a:t>
            </a:r>
          </a:p>
        </p:txBody>
      </p:sp>
      <p:sp>
        <p:nvSpPr>
          <p:cNvPr id="5" name="Rectangle 4">
            <a:extLst>
              <a:ext uri="{FF2B5EF4-FFF2-40B4-BE49-F238E27FC236}">
                <a16:creationId xmlns:a16="http://schemas.microsoft.com/office/drawing/2014/main" id="{64FDDB12-1885-3E0B-855C-E0164A216BC0}"/>
              </a:ext>
            </a:extLst>
          </p:cNvPr>
          <p:cNvSpPr/>
          <p:nvPr/>
        </p:nvSpPr>
        <p:spPr>
          <a:xfrm>
            <a:off x="0" y="5820032"/>
            <a:ext cx="12192001" cy="1037968"/>
          </a:xfrm>
          <a:prstGeom prst="rect">
            <a:avLst/>
          </a:prstGeom>
          <a:solidFill>
            <a:srgbClr val="198038"/>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E13DEBA0-0A34-D2A0-2C75-F4B103E2FF2A}"/>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9DC824BF-EFE4-AE8F-1959-F40FFD18C563}"/>
              </a:ext>
            </a:extLst>
          </p:cNvPr>
          <p:cNvSpPr/>
          <p:nvPr/>
        </p:nvSpPr>
        <p:spPr>
          <a:xfrm rot="2700000">
            <a:off x="9620371" y="514924"/>
            <a:ext cx="3335198" cy="778213"/>
          </a:xfrm>
          <a:prstGeom prst="trapezoid">
            <a:avLst>
              <a:gd name="adj" fmla="val 100000"/>
            </a:avLst>
          </a:prstGeom>
          <a:solidFill>
            <a:srgbClr val="EDFAF2"/>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883215CA-294C-62E9-0740-0558BEAF30F7}"/>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02944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55AF7-29FB-509C-7DCE-E65E0609A25C}"/>
            </a:ext>
          </a:extLst>
        </p:cNvPr>
        <p:cNvGrpSpPr/>
        <p:nvPr/>
      </p:nvGrpSpPr>
      <p:grpSpPr>
        <a:xfrm>
          <a:off x="0" y="0"/>
          <a:ext cx="0" cy="0"/>
          <a:chOff x="0" y="0"/>
          <a:chExt cx="0" cy="0"/>
        </a:xfrm>
      </p:grpSpPr>
      <p:sp>
        <p:nvSpPr>
          <p:cNvPr id="488450" name="Title 1">
            <a:extLst>
              <a:ext uri="{FF2B5EF4-FFF2-40B4-BE49-F238E27FC236}">
                <a16:creationId xmlns:a16="http://schemas.microsoft.com/office/drawing/2014/main" id="{9EF76039-9BC9-5C44-1AFF-BFC2D566D3F4}"/>
              </a:ext>
            </a:extLst>
          </p:cNvPr>
          <p:cNvSpPr>
            <a:spLocks noGrp="1" noChangeArrowheads="1"/>
          </p:cNvSpPr>
          <p:nvPr>
            <p:ph type="title"/>
          </p:nvPr>
        </p:nvSpPr>
        <p:spPr>
          <a:xfrm>
            <a:off x="1357791" y="389914"/>
            <a:ext cx="10515600" cy="887413"/>
          </a:xfrm>
        </p:spPr>
        <p:txBody>
          <a:bodyPr/>
          <a:lstStyle/>
          <a:p>
            <a:pPr algn="ctr" eaLnBrk="1" hangingPunct="1"/>
            <a:r>
              <a:rPr lang="en-US" altLang="en-US" sz="3600" b="1" dirty="0">
                <a:solidFill>
                  <a:srgbClr val="0070C0"/>
                </a:solidFill>
                <a:latin typeface="Arial" panose="020B0604020202020204" pitchFamily="34" charset="0"/>
                <a:cs typeface="Arial" panose="020B0604020202020204" pitchFamily="34" charset="0"/>
              </a:rPr>
              <a:t>ARTISTRY-1: LEN + BIC once daily</a:t>
            </a:r>
          </a:p>
        </p:txBody>
      </p:sp>
      <p:pic>
        <p:nvPicPr>
          <p:cNvPr id="488451" name="Picture 4">
            <a:extLst>
              <a:ext uri="{FF2B5EF4-FFF2-40B4-BE49-F238E27FC236}">
                <a16:creationId xmlns:a16="http://schemas.microsoft.com/office/drawing/2014/main" id="{E894763E-361F-A4C5-AB06-EA2EC0D55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 y="1803416"/>
            <a:ext cx="1116330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352B81A-C8BC-854B-6189-FB520F396C56}"/>
              </a:ext>
            </a:extLst>
          </p:cNvPr>
          <p:cNvSpPr txBox="1">
            <a:spLocks noChangeArrowheads="1"/>
          </p:cNvSpPr>
          <p:nvPr/>
        </p:nvSpPr>
        <p:spPr bwMode="auto">
          <a:xfrm>
            <a:off x="190934" y="4690944"/>
            <a:ext cx="3591793" cy="1938992"/>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Baseline resistance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NRTIs (82%)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NNRTIs (66%)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PI (47%)</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INSTI (9%) (not to BIC)</a:t>
            </a:r>
            <a:endParaRPr kumimoji="0" lang="en-US" altLang="en-US" sz="4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C81139CE-D465-1416-192E-F86F85E2C449}"/>
              </a:ext>
            </a:extLst>
          </p:cNvPr>
          <p:cNvSpPr/>
          <p:nvPr/>
        </p:nvSpPr>
        <p:spPr>
          <a:xfrm>
            <a:off x="70018" y="82836"/>
            <a:ext cx="2671797" cy="1624330"/>
          </a:xfrm>
          <a:prstGeom prst="roundRect">
            <a:avLst/>
          </a:prstGeom>
          <a:solidFill>
            <a:schemeClr val="tx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Case for BIC/LEN with underlying resistance</a:t>
            </a:r>
          </a:p>
        </p:txBody>
      </p:sp>
      <p:sp>
        <p:nvSpPr>
          <p:cNvPr id="6" name="TextBox 12">
            <a:extLst>
              <a:ext uri="{FF2B5EF4-FFF2-40B4-BE49-F238E27FC236}">
                <a16:creationId xmlns:a16="http://schemas.microsoft.com/office/drawing/2014/main" id="{873284D2-3E0C-BFA9-4911-4A806DDEF236}"/>
              </a:ext>
            </a:extLst>
          </p:cNvPr>
          <p:cNvSpPr txBox="1">
            <a:spLocks noChangeArrowheads="1"/>
          </p:cNvSpPr>
          <p:nvPr/>
        </p:nvSpPr>
        <p:spPr bwMode="auto">
          <a:xfrm>
            <a:off x="8712084" y="6533832"/>
            <a:ext cx="373338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Orkin C, et al. Lancet 2026; 407:1249-58</a:t>
            </a:r>
          </a:p>
        </p:txBody>
      </p:sp>
      <p:sp>
        <p:nvSpPr>
          <p:cNvPr id="5" name="TextBox 4">
            <a:extLst>
              <a:ext uri="{FF2B5EF4-FFF2-40B4-BE49-F238E27FC236}">
                <a16:creationId xmlns:a16="http://schemas.microsoft.com/office/drawing/2014/main" id="{CAAD64E2-C065-C5CA-E9F9-5444FD0CBA2D}"/>
              </a:ext>
            </a:extLst>
          </p:cNvPr>
          <p:cNvSpPr txBox="1"/>
          <p:nvPr/>
        </p:nvSpPr>
        <p:spPr>
          <a:xfrm>
            <a:off x="11373660" y="6329586"/>
            <a:ext cx="999461" cy="276999"/>
          </a:xfrm>
          <a:prstGeom prst="rect">
            <a:avLst/>
          </a:prstGeom>
          <a:noFill/>
        </p:spPr>
        <p:txBody>
          <a:bodyPr wrap="square" rtlCol="0">
            <a:spAutoFit/>
          </a:bodyPr>
          <a:lstStyle/>
          <a:p>
            <a:r>
              <a:rPr lang="en-US" sz="1200" dirty="0"/>
              <a:t>Slide </a:t>
            </a:r>
            <a:fld id="{1E10C466-3F81-40C6-9FC6-7104878A8AF2}" type="slidenum">
              <a:rPr lang="en-US" sz="1200" smtClean="0"/>
              <a:t>24</a:t>
            </a:fld>
            <a:endParaRPr lang="en-US" sz="1200" dirty="0"/>
          </a:p>
        </p:txBody>
      </p:sp>
    </p:spTree>
    <p:extLst>
      <p:ext uri="{BB962C8B-B14F-4D97-AF65-F5344CB8AC3E}">
        <p14:creationId xmlns:p14="http://schemas.microsoft.com/office/powerpoint/2010/main" val="36901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65506-23C1-2D81-939D-09DE02E2CA8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8AF90B6-99F8-864B-B83C-63F34C32DF9C}"/>
              </a:ext>
            </a:extLst>
          </p:cNvPr>
          <p:cNvPicPr>
            <a:picLocks noChangeAspect="1"/>
          </p:cNvPicPr>
          <p:nvPr/>
        </p:nvPicPr>
        <p:blipFill>
          <a:blip r:embed="rId2"/>
          <a:stretch>
            <a:fillRect/>
          </a:stretch>
        </p:blipFill>
        <p:spPr>
          <a:xfrm>
            <a:off x="3078163" y="158750"/>
            <a:ext cx="6975475" cy="1779588"/>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12A89DA1-9213-A4A5-57E3-48A37EE435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2263775"/>
            <a:ext cx="7053263"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9477" name="TextBox 12">
            <a:extLst>
              <a:ext uri="{FF2B5EF4-FFF2-40B4-BE49-F238E27FC236}">
                <a16:creationId xmlns:a16="http://schemas.microsoft.com/office/drawing/2014/main" id="{F88DE34C-33C7-D5C1-D4E6-3E6B636724DA}"/>
              </a:ext>
            </a:extLst>
          </p:cNvPr>
          <p:cNvSpPr txBox="1">
            <a:spLocks noChangeArrowheads="1"/>
          </p:cNvSpPr>
          <p:nvPr/>
        </p:nvSpPr>
        <p:spPr bwMode="auto">
          <a:xfrm>
            <a:off x="8712084" y="6533832"/>
            <a:ext cx="373338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Orkin C, et al. Lancet 2026; 407:1249-58</a:t>
            </a:r>
          </a:p>
        </p:txBody>
      </p:sp>
      <p:sp>
        <p:nvSpPr>
          <p:cNvPr id="13" name="Rectangle 12">
            <a:extLst>
              <a:ext uri="{FF2B5EF4-FFF2-40B4-BE49-F238E27FC236}">
                <a16:creationId xmlns:a16="http://schemas.microsoft.com/office/drawing/2014/main" id="{FD4B9A79-ADDE-4158-A0F1-7B238AD8CE95}"/>
              </a:ext>
            </a:extLst>
          </p:cNvPr>
          <p:cNvSpPr/>
          <p:nvPr/>
        </p:nvSpPr>
        <p:spPr>
          <a:xfrm>
            <a:off x="3049428" y="2953068"/>
            <a:ext cx="7053263" cy="5521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6359DE0-14D0-FF3A-F728-2519DAC973CA}"/>
              </a:ext>
            </a:extLst>
          </p:cNvPr>
          <p:cNvSpPr txBox="1"/>
          <p:nvPr/>
        </p:nvSpPr>
        <p:spPr>
          <a:xfrm>
            <a:off x="0" y="6533280"/>
            <a:ext cx="999461" cy="276999"/>
          </a:xfrm>
          <a:prstGeom prst="rect">
            <a:avLst/>
          </a:prstGeom>
          <a:noFill/>
        </p:spPr>
        <p:txBody>
          <a:bodyPr wrap="square" rtlCol="0">
            <a:spAutoFit/>
          </a:bodyPr>
          <a:lstStyle/>
          <a:p>
            <a:r>
              <a:rPr lang="en-US" sz="1200" dirty="0"/>
              <a:t>Slide </a:t>
            </a:r>
            <a:fld id="{1E10C466-3F81-40C6-9FC6-7104878A8AF2}" type="slidenum">
              <a:rPr lang="en-US" sz="1200" smtClean="0"/>
              <a:t>25</a:t>
            </a:fld>
            <a:endParaRPr lang="en-US" sz="1200" dirty="0"/>
          </a:p>
        </p:txBody>
      </p:sp>
    </p:spTree>
    <p:extLst>
      <p:ext uri="{BB962C8B-B14F-4D97-AF65-F5344CB8AC3E}">
        <p14:creationId xmlns:p14="http://schemas.microsoft.com/office/powerpoint/2010/main" val="2713331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0C041D-C51E-AEF8-AF79-0BEA272B968D}"/>
              </a:ext>
            </a:extLst>
          </p:cNvPr>
          <p:cNvPicPr>
            <a:picLocks noChangeAspect="1"/>
          </p:cNvPicPr>
          <p:nvPr/>
        </p:nvPicPr>
        <p:blipFill>
          <a:blip r:embed="rId2"/>
          <a:stretch>
            <a:fillRect/>
          </a:stretch>
        </p:blipFill>
        <p:spPr>
          <a:xfrm>
            <a:off x="207969" y="2268355"/>
            <a:ext cx="7944629" cy="4627182"/>
          </a:xfrm>
          <a:prstGeom prst="rect">
            <a:avLst/>
          </a:prstGeom>
        </p:spPr>
      </p:pic>
      <p:sp>
        <p:nvSpPr>
          <p:cNvPr id="2" name="Title 1">
            <a:extLst>
              <a:ext uri="{FF2B5EF4-FFF2-40B4-BE49-F238E27FC236}">
                <a16:creationId xmlns:a16="http://schemas.microsoft.com/office/drawing/2014/main" id="{2DD7E562-6892-2ABA-AB47-D7852B166191}"/>
              </a:ext>
            </a:extLst>
          </p:cNvPr>
          <p:cNvSpPr>
            <a:spLocks noGrp="1"/>
          </p:cNvSpPr>
          <p:nvPr>
            <p:ph type="title"/>
          </p:nvPr>
        </p:nvSpPr>
        <p:spPr>
          <a:xfrm>
            <a:off x="838200" y="86862"/>
            <a:ext cx="10515600" cy="1325563"/>
          </a:xfrm>
        </p:spPr>
        <p:txBody>
          <a:bodyPr/>
          <a:lstStyle/>
          <a:p>
            <a:pPr algn="ctr"/>
            <a:r>
              <a:rPr lang="en-US" sz="3600" b="1" dirty="0">
                <a:solidFill>
                  <a:srgbClr val="0070C0"/>
                </a:solidFill>
                <a:latin typeface="Arial" panose="020B0604020202020204" pitchFamily="34" charset="0"/>
                <a:cs typeface="Arial" panose="020B0604020202020204" pitchFamily="34" charset="0"/>
              </a:rPr>
              <a:t>LAMRES Study: Switch to DTG/3TC with historical M184V</a:t>
            </a:r>
          </a:p>
        </p:txBody>
      </p:sp>
      <p:sp>
        <p:nvSpPr>
          <p:cNvPr id="3" name="Content Placeholder 2">
            <a:extLst>
              <a:ext uri="{FF2B5EF4-FFF2-40B4-BE49-F238E27FC236}">
                <a16:creationId xmlns:a16="http://schemas.microsoft.com/office/drawing/2014/main" id="{49C3E18E-C5B3-5E57-1B20-92757AA4108A}"/>
              </a:ext>
            </a:extLst>
          </p:cNvPr>
          <p:cNvSpPr>
            <a:spLocks noGrp="1"/>
          </p:cNvSpPr>
          <p:nvPr>
            <p:ph idx="1"/>
          </p:nvPr>
        </p:nvSpPr>
        <p:spPr>
          <a:xfrm>
            <a:off x="2212206" y="1197357"/>
            <a:ext cx="9979794" cy="1166356"/>
          </a:xfrm>
        </p:spPr>
        <p:txBody>
          <a:bodyPr/>
          <a:lstStyle/>
          <a:p>
            <a:pPr>
              <a:lnSpc>
                <a:spcPct val="100000"/>
              </a:lnSpc>
              <a:spcBef>
                <a:spcPts val="0"/>
              </a:spcBef>
            </a:pPr>
            <a:r>
              <a:rPr lang="en-US" sz="2400" dirty="0">
                <a:latin typeface="Arial" panose="020B0604020202020204" pitchFamily="34" charset="0"/>
                <a:cs typeface="Arial" panose="020B0604020202020204" pitchFamily="34" charset="0"/>
              </a:rPr>
              <a:t>European retrospective study (712 participants with VL &lt;50 c/mL) who switched to DTG/3TC (60 with documented M184V in past)</a:t>
            </a:r>
          </a:p>
          <a:p>
            <a:pPr>
              <a:lnSpc>
                <a:spcPct val="100000"/>
              </a:lnSpc>
              <a:spcBef>
                <a:spcPts val="0"/>
              </a:spcBef>
            </a:pPr>
            <a:r>
              <a:rPr lang="en-US" sz="2400" dirty="0">
                <a:latin typeface="Arial" panose="020B0604020202020204" pitchFamily="34" charset="0"/>
                <a:cs typeface="Arial" panose="020B0604020202020204" pitchFamily="34" charset="0"/>
              </a:rPr>
              <a:t>Median duration of suppression before DTG/3TC initiation 5.2 yrs</a:t>
            </a:r>
          </a:p>
        </p:txBody>
      </p:sp>
      <p:sp>
        <p:nvSpPr>
          <p:cNvPr id="8" name="TextBox 7">
            <a:extLst>
              <a:ext uri="{FF2B5EF4-FFF2-40B4-BE49-F238E27FC236}">
                <a16:creationId xmlns:a16="http://schemas.microsoft.com/office/drawing/2014/main" id="{42BBC99B-9565-C8AD-585D-026779737E6E}"/>
              </a:ext>
            </a:extLst>
          </p:cNvPr>
          <p:cNvSpPr txBox="1"/>
          <p:nvPr/>
        </p:nvSpPr>
        <p:spPr>
          <a:xfrm>
            <a:off x="8152598" y="6581001"/>
            <a:ext cx="4340994"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Santoro MM et al., Glob Antimicrobial Resistance 2022</a:t>
            </a:r>
          </a:p>
        </p:txBody>
      </p:sp>
      <p:sp>
        <p:nvSpPr>
          <p:cNvPr id="9" name="Content Placeholder 2">
            <a:extLst>
              <a:ext uri="{FF2B5EF4-FFF2-40B4-BE49-F238E27FC236}">
                <a16:creationId xmlns:a16="http://schemas.microsoft.com/office/drawing/2014/main" id="{0906D2FA-4A89-6196-10AF-C36A69B002CA}"/>
              </a:ext>
            </a:extLst>
          </p:cNvPr>
          <p:cNvSpPr txBox="1">
            <a:spLocks/>
          </p:cNvSpPr>
          <p:nvPr/>
        </p:nvSpPr>
        <p:spPr bwMode="auto">
          <a:xfrm>
            <a:off x="7019491" y="3889179"/>
            <a:ext cx="4964540" cy="1166356"/>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90000"/>
              </a:lnSpc>
              <a:spcBef>
                <a:spcPts val="100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Conclusion:</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Shorter duration of suppression at higher risk of VF with historical M184V mutations</a:t>
            </a:r>
          </a:p>
        </p:txBody>
      </p:sp>
      <p:sp>
        <p:nvSpPr>
          <p:cNvPr id="11" name="Rectangle: Rounded Corners 10">
            <a:extLst>
              <a:ext uri="{FF2B5EF4-FFF2-40B4-BE49-F238E27FC236}">
                <a16:creationId xmlns:a16="http://schemas.microsoft.com/office/drawing/2014/main" id="{4717FF23-F8B0-635A-7090-F0D82730CDBB}"/>
              </a:ext>
            </a:extLst>
          </p:cNvPr>
          <p:cNvSpPr/>
          <p:nvPr/>
        </p:nvSpPr>
        <p:spPr>
          <a:xfrm>
            <a:off x="120002" y="826061"/>
            <a:ext cx="1841947" cy="1325563"/>
          </a:xfrm>
          <a:prstGeom prst="roundRect">
            <a:avLst/>
          </a:prstGeom>
          <a:solidFill>
            <a:schemeClr val="tx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Case for DTG/3TC with history M184V</a:t>
            </a:r>
          </a:p>
        </p:txBody>
      </p:sp>
      <p:sp>
        <p:nvSpPr>
          <p:cNvPr id="6" name="TextBox 5">
            <a:extLst>
              <a:ext uri="{FF2B5EF4-FFF2-40B4-BE49-F238E27FC236}">
                <a16:creationId xmlns:a16="http://schemas.microsoft.com/office/drawing/2014/main" id="{D4137A5C-B19F-6C74-B8AA-4506AD9C39BF}"/>
              </a:ext>
            </a:extLst>
          </p:cNvPr>
          <p:cNvSpPr txBox="1"/>
          <p:nvPr/>
        </p:nvSpPr>
        <p:spPr>
          <a:xfrm>
            <a:off x="-25826" y="6559183"/>
            <a:ext cx="999461" cy="276999"/>
          </a:xfrm>
          <a:prstGeom prst="rect">
            <a:avLst/>
          </a:prstGeom>
          <a:noFill/>
        </p:spPr>
        <p:txBody>
          <a:bodyPr wrap="square" rtlCol="0">
            <a:spAutoFit/>
          </a:bodyPr>
          <a:lstStyle/>
          <a:p>
            <a:r>
              <a:rPr lang="en-US" sz="1200" dirty="0"/>
              <a:t>Slide </a:t>
            </a:r>
            <a:fld id="{1E10C466-3F81-40C6-9FC6-7104878A8AF2}" type="slidenum">
              <a:rPr lang="en-US" sz="1200" smtClean="0"/>
              <a:t>26</a:t>
            </a:fld>
            <a:endParaRPr lang="en-US" sz="1200" dirty="0"/>
          </a:p>
        </p:txBody>
      </p:sp>
    </p:spTree>
    <p:extLst>
      <p:ext uri="{BB962C8B-B14F-4D97-AF65-F5344CB8AC3E}">
        <p14:creationId xmlns:p14="http://schemas.microsoft.com/office/powerpoint/2010/main" val="376668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0BC32-FA25-2046-D7B5-3D0FA44AD5B9}"/>
              </a:ext>
            </a:extLst>
          </p:cNvPr>
          <p:cNvSpPr>
            <a:spLocks noGrp="1"/>
          </p:cNvSpPr>
          <p:nvPr>
            <p:ph type="title"/>
          </p:nvPr>
        </p:nvSpPr>
        <p:spPr>
          <a:xfrm>
            <a:off x="609600" y="306388"/>
            <a:ext cx="10872788" cy="1103312"/>
          </a:xfrm>
        </p:spPr>
        <p:txBody>
          <a:bodyPr/>
          <a:lstStyle/>
          <a:p>
            <a:pPr algn="ctr">
              <a:defRPr/>
            </a:pPr>
            <a:r>
              <a:rPr lang="en-US" dirty="0">
                <a:solidFill>
                  <a:srgbClr val="0070C0"/>
                </a:solidFill>
                <a:latin typeface="+mn-lt"/>
              </a:rPr>
              <a:t>Switch to DOR/ISL (100/0.25 mg) QD from </a:t>
            </a:r>
            <a:r>
              <a:rPr lang="en-US" dirty="0" err="1">
                <a:solidFill>
                  <a:srgbClr val="0070C0"/>
                </a:solidFill>
                <a:latin typeface="+mn-lt"/>
              </a:rPr>
              <a:t>cART</a:t>
            </a:r>
            <a:endParaRPr lang="en-US" dirty="0">
              <a:solidFill>
                <a:srgbClr val="0070C0"/>
              </a:solidFill>
              <a:latin typeface="+mn-lt"/>
            </a:endParaRPr>
          </a:p>
        </p:txBody>
      </p:sp>
      <p:sp>
        <p:nvSpPr>
          <p:cNvPr id="452611" name="TextBox 12">
            <a:extLst>
              <a:ext uri="{FF2B5EF4-FFF2-40B4-BE49-F238E27FC236}">
                <a16:creationId xmlns:a16="http://schemas.microsoft.com/office/drawing/2014/main" id="{116A205E-2A09-9638-0D0C-C0BB289E7533}"/>
              </a:ext>
            </a:extLst>
          </p:cNvPr>
          <p:cNvSpPr txBox="1">
            <a:spLocks noChangeArrowheads="1"/>
          </p:cNvSpPr>
          <p:nvPr/>
        </p:nvSpPr>
        <p:spPr bwMode="auto">
          <a:xfrm>
            <a:off x="9240838" y="6243835"/>
            <a:ext cx="3162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Orkin C, et al. Lancet 2026</a:t>
            </a:r>
          </a:p>
        </p:txBody>
      </p:sp>
      <p:pic>
        <p:nvPicPr>
          <p:cNvPr id="452612" name="Picture 5">
            <a:extLst>
              <a:ext uri="{FF2B5EF4-FFF2-40B4-BE49-F238E27FC236}">
                <a16:creationId xmlns:a16="http://schemas.microsoft.com/office/drawing/2014/main" id="{880BF70C-94AD-C5D1-FFDE-9C03E0048D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22388"/>
            <a:ext cx="11206163" cy="463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Rounded Corners 2">
            <a:extLst>
              <a:ext uri="{FF2B5EF4-FFF2-40B4-BE49-F238E27FC236}">
                <a16:creationId xmlns:a16="http://schemas.microsoft.com/office/drawing/2014/main" id="{55590EA0-5130-6489-41D8-00E420F29F6F}"/>
              </a:ext>
            </a:extLst>
          </p:cNvPr>
          <p:cNvSpPr/>
          <p:nvPr/>
        </p:nvSpPr>
        <p:spPr bwMode="auto">
          <a:xfrm>
            <a:off x="751840" y="3667760"/>
            <a:ext cx="3098800" cy="1188720"/>
          </a:xfrm>
          <a:prstGeom prst="roundRect">
            <a:avLst/>
          </a:prstGeom>
          <a:noFill/>
          <a:ln w="3810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FD1E916-D309-9FFA-1E23-B48F4A396BDD}"/>
              </a:ext>
            </a:extLst>
          </p:cNvPr>
          <p:cNvSpPr txBox="1"/>
          <p:nvPr/>
        </p:nvSpPr>
        <p:spPr>
          <a:xfrm>
            <a:off x="0" y="6410312"/>
            <a:ext cx="999461" cy="276999"/>
          </a:xfrm>
          <a:prstGeom prst="rect">
            <a:avLst/>
          </a:prstGeom>
          <a:noFill/>
        </p:spPr>
        <p:txBody>
          <a:bodyPr wrap="square" rtlCol="0">
            <a:spAutoFit/>
          </a:bodyPr>
          <a:lstStyle/>
          <a:p>
            <a:r>
              <a:rPr lang="en-US" sz="1200" dirty="0">
                <a:solidFill>
                  <a:schemeClr val="bg1"/>
                </a:solidFill>
              </a:rPr>
              <a:t>Slide </a:t>
            </a:r>
            <a:fld id="{1E10C466-3F81-40C6-9FC6-7104878A8AF2}" type="slidenum">
              <a:rPr lang="en-US" sz="1200" smtClean="0">
                <a:solidFill>
                  <a:schemeClr val="bg1"/>
                </a:solidFill>
              </a:rPr>
              <a:t>27</a:t>
            </a:fld>
            <a:endParaRPr lang="en-US" sz="1200"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3636" name="Group 5">
            <a:extLst>
              <a:ext uri="{FF2B5EF4-FFF2-40B4-BE49-F238E27FC236}">
                <a16:creationId xmlns:a16="http://schemas.microsoft.com/office/drawing/2014/main" id="{D0AB126D-0FD7-CB4B-B7A3-EA835B52346F}"/>
              </a:ext>
            </a:extLst>
          </p:cNvPr>
          <p:cNvGrpSpPr>
            <a:grpSpLocks/>
          </p:cNvGrpSpPr>
          <p:nvPr/>
        </p:nvGrpSpPr>
        <p:grpSpPr bwMode="auto">
          <a:xfrm>
            <a:off x="1046480" y="98392"/>
            <a:ext cx="10099040" cy="5313680"/>
            <a:chOff x="1929722" y="356077"/>
            <a:chExt cx="8332555" cy="4034948"/>
          </a:xfrm>
        </p:grpSpPr>
        <p:pic>
          <p:nvPicPr>
            <p:cNvPr id="453637" name="Picture 2">
              <a:extLst>
                <a:ext uri="{FF2B5EF4-FFF2-40B4-BE49-F238E27FC236}">
                  <a16:creationId xmlns:a16="http://schemas.microsoft.com/office/drawing/2014/main" id="{889417D0-EA0C-B895-0828-CBEDBAC680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9722" y="356077"/>
              <a:ext cx="8332555" cy="3918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3638" name="Rectangle 3">
              <a:extLst>
                <a:ext uri="{FF2B5EF4-FFF2-40B4-BE49-F238E27FC236}">
                  <a16:creationId xmlns:a16="http://schemas.microsoft.com/office/drawing/2014/main" id="{E3BC3B55-5D0B-31E2-DEA7-0A95934A10D6}"/>
                </a:ext>
              </a:extLst>
            </p:cNvPr>
            <p:cNvSpPr>
              <a:spLocks noChangeArrowheads="1"/>
            </p:cNvSpPr>
            <p:nvPr/>
          </p:nvSpPr>
          <p:spPr bwMode="auto">
            <a:xfrm>
              <a:off x="1929722" y="4175393"/>
              <a:ext cx="780427" cy="215632"/>
            </a:xfrm>
            <a:prstGeom prst="rect">
              <a:avLst/>
            </a:prstGeom>
            <a:solidFill>
              <a:schemeClr val="tx1"/>
            </a:solidFill>
            <a:ln w="0">
              <a:solidFill>
                <a:schemeClr val="tx1"/>
              </a:solidFill>
              <a:miter lim="800000"/>
              <a:headEnd/>
              <a:tailEnd/>
            </a:ln>
          </p:spPr>
          <p:txBody>
            <a:bodyPr anchor="b"/>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 name="Rectangle: Rounded Corners 2">
            <a:extLst>
              <a:ext uri="{FF2B5EF4-FFF2-40B4-BE49-F238E27FC236}">
                <a16:creationId xmlns:a16="http://schemas.microsoft.com/office/drawing/2014/main" id="{EB697E2D-EA57-17AA-044B-8141C7C6801F}"/>
              </a:ext>
            </a:extLst>
          </p:cNvPr>
          <p:cNvSpPr>
            <a:spLocks noChangeArrowheads="1"/>
          </p:cNvSpPr>
          <p:nvPr/>
        </p:nvSpPr>
        <p:spPr bwMode="auto">
          <a:xfrm>
            <a:off x="347311" y="5322051"/>
            <a:ext cx="11516627" cy="557270"/>
          </a:xfrm>
          <a:prstGeom prst="roundRect">
            <a:avLst>
              <a:gd name="adj" fmla="val 16667"/>
            </a:avLst>
          </a:prstGeom>
          <a:solidFill>
            <a:srgbClr val="FDD42B"/>
          </a:solidFill>
          <a:ln w="9525" algn="ctr">
            <a:solidFill>
              <a:schemeClr val="tx1"/>
            </a:solidFill>
            <a:round/>
            <a:headEnd/>
            <a:tailEnd/>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eaLnBrk="0" fontAlgn="base" latinLnBrk="0" hangingPunct="0">
              <a:lnSpc>
                <a:spcPct val="95000"/>
              </a:lnSpc>
              <a:spcBef>
                <a:spcPct val="50000"/>
              </a:spcBef>
              <a:spcAft>
                <a:spcPct val="0"/>
              </a:spcAft>
              <a:buClrTx/>
              <a:buSzTx/>
              <a:buFontTx/>
              <a:buNone/>
              <a:tabLst/>
              <a:defRPr/>
            </a:pPr>
            <a:r>
              <a:rPr kumimoji="0" lang="en-US" altLang="en-US" sz="2400" b="1" i="0" u="none" strike="noStrike" kern="0" cap="none" spc="0" normalizeH="0" baseline="0" noProof="0" dirty="0">
                <a:ln>
                  <a:noFill/>
                </a:ln>
                <a:solidFill>
                  <a:srgbClr val="000000"/>
                </a:solidFill>
                <a:effectLst/>
                <a:uLnTx/>
                <a:uFillTx/>
                <a:cs typeface="Arial" panose="020B0604020202020204" pitchFamily="34" charset="0"/>
              </a:rPr>
              <a:t>No </a:t>
            </a:r>
            <a:r>
              <a:rPr lang="en-US" altLang="en-US" sz="2400" b="1" kern="0" dirty="0">
                <a:solidFill>
                  <a:srgbClr val="000000"/>
                </a:solidFill>
                <a:cs typeface="Arial" panose="020B0604020202020204" pitchFamily="34" charset="0"/>
              </a:rPr>
              <a:t>decline in total lymphocyte or CD4+ lymphocyte counts</a:t>
            </a:r>
            <a:endParaRPr kumimoji="0" lang="en-US" alt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5EAC7B6A-DD1F-F633-F301-B9C93DB30CC1}"/>
              </a:ext>
            </a:extLst>
          </p:cNvPr>
          <p:cNvSpPr>
            <a:spLocks noChangeArrowheads="1"/>
          </p:cNvSpPr>
          <p:nvPr/>
        </p:nvSpPr>
        <p:spPr bwMode="auto">
          <a:xfrm>
            <a:off x="374584" y="5974964"/>
            <a:ext cx="11516627" cy="825285"/>
          </a:xfrm>
          <a:prstGeom prst="roundRect">
            <a:avLst>
              <a:gd name="adj" fmla="val 16667"/>
            </a:avLst>
          </a:prstGeom>
          <a:solidFill>
            <a:schemeClr val="tx1">
              <a:lumMod val="85000"/>
            </a:schemeClr>
          </a:solidFill>
          <a:ln w="9525" algn="ctr">
            <a:solidFill>
              <a:schemeClr val="tx1"/>
            </a:solidFill>
            <a:round/>
            <a:headEnd/>
            <a:tailEnd/>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eaLnBrk="0" fontAlgn="base" latinLnBrk="0" hangingPunct="0">
              <a:lnSpc>
                <a:spcPct val="95000"/>
              </a:lnSpc>
              <a:spcBef>
                <a:spcPct val="50000"/>
              </a:spcBef>
              <a:spcAft>
                <a:spcPct val="0"/>
              </a:spcAft>
              <a:buClrTx/>
              <a:buSzTx/>
              <a:buFontTx/>
              <a:buNone/>
              <a:tabLst/>
              <a:defRPr/>
            </a:pPr>
            <a:r>
              <a:rPr lang="en-US" altLang="en-US" sz="2400" b="1" u="sng" kern="0" dirty="0">
                <a:solidFill>
                  <a:srgbClr val="000000"/>
                </a:solidFill>
                <a:cs typeface="Arial" panose="020B0604020202020204" pitchFamily="34" charset="0"/>
              </a:rPr>
              <a:t>Reminder</a:t>
            </a:r>
            <a:r>
              <a:rPr lang="en-US" altLang="en-US" sz="2400" b="1" kern="0" dirty="0">
                <a:solidFill>
                  <a:srgbClr val="000000"/>
                </a:solidFill>
                <a:cs typeface="Arial" panose="020B0604020202020204" pitchFamily="34" charset="0"/>
              </a:rPr>
              <a:t>: ISL contraindicated with 3TC and FTC: potentially reduce intracellular ISL</a:t>
            </a:r>
            <a:endParaRPr kumimoji="0" lang="en-US" alt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D54E21D-86F5-500E-DD74-7D4DC74A3483}"/>
              </a:ext>
            </a:extLst>
          </p:cNvPr>
          <p:cNvSpPr txBox="1"/>
          <p:nvPr/>
        </p:nvSpPr>
        <p:spPr>
          <a:xfrm>
            <a:off x="11192539" y="6523250"/>
            <a:ext cx="999461" cy="276999"/>
          </a:xfrm>
          <a:prstGeom prst="rect">
            <a:avLst/>
          </a:prstGeom>
          <a:noFill/>
        </p:spPr>
        <p:txBody>
          <a:bodyPr wrap="square" rtlCol="0">
            <a:spAutoFit/>
          </a:bodyPr>
          <a:lstStyle/>
          <a:p>
            <a:r>
              <a:rPr lang="en-US" sz="1200" dirty="0">
                <a:solidFill>
                  <a:schemeClr val="bg1"/>
                </a:solidFill>
              </a:rPr>
              <a:t>Slide </a:t>
            </a:r>
            <a:fld id="{1E10C466-3F81-40C6-9FC6-7104878A8AF2}" type="slidenum">
              <a:rPr lang="en-US" sz="1200" smtClean="0">
                <a:solidFill>
                  <a:schemeClr val="bg1"/>
                </a:solidFill>
              </a:rPr>
              <a:t>28</a:t>
            </a:fld>
            <a:endParaRPr lang="en-US" sz="1200"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8A36E99-43DF-097E-2359-182675C0C557}"/>
              </a:ext>
            </a:extLst>
          </p:cNvPr>
          <p:cNvSpPr/>
          <p:nvPr/>
        </p:nvSpPr>
        <p:spPr>
          <a:xfrm>
            <a:off x="79362" y="414814"/>
            <a:ext cx="1841947" cy="1325563"/>
          </a:xfrm>
          <a:prstGeom prst="roundRect">
            <a:avLst/>
          </a:prstGeom>
          <a:solidFill>
            <a:srgbClr val="44546A">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Case for DOR/ISL with M184V</a:t>
            </a:r>
          </a:p>
        </p:txBody>
      </p:sp>
      <p:grpSp>
        <p:nvGrpSpPr>
          <p:cNvPr id="13" name="Group 12">
            <a:extLst>
              <a:ext uri="{FF2B5EF4-FFF2-40B4-BE49-F238E27FC236}">
                <a16:creationId xmlns:a16="http://schemas.microsoft.com/office/drawing/2014/main" id="{CD099CD2-E71B-7863-3E7B-5FF2C628D2D7}"/>
              </a:ext>
            </a:extLst>
          </p:cNvPr>
          <p:cNvGrpSpPr/>
          <p:nvPr/>
        </p:nvGrpSpPr>
        <p:grpSpPr>
          <a:xfrm>
            <a:off x="2103120" y="833120"/>
            <a:ext cx="9367520" cy="5191760"/>
            <a:chOff x="4062738" y="3068884"/>
            <a:chExt cx="4066524" cy="1753729"/>
          </a:xfrm>
        </p:grpSpPr>
        <p:pic>
          <p:nvPicPr>
            <p:cNvPr id="10" name="Picture 9">
              <a:extLst>
                <a:ext uri="{FF2B5EF4-FFF2-40B4-BE49-F238E27FC236}">
                  <a16:creationId xmlns:a16="http://schemas.microsoft.com/office/drawing/2014/main" id="{6A45F3B7-F34D-7BDD-BBDA-EF8A2C17A13D}"/>
                </a:ext>
              </a:extLst>
            </p:cNvPr>
            <p:cNvPicPr>
              <a:picLocks noChangeAspect="1"/>
            </p:cNvPicPr>
            <p:nvPr/>
          </p:nvPicPr>
          <p:blipFill>
            <a:blip r:embed="rId2"/>
            <a:stretch>
              <a:fillRect/>
            </a:stretch>
          </p:blipFill>
          <p:spPr>
            <a:xfrm>
              <a:off x="4062738" y="3315546"/>
              <a:ext cx="4066524" cy="1507067"/>
            </a:xfrm>
            <a:prstGeom prst="rect">
              <a:avLst/>
            </a:prstGeom>
          </p:spPr>
        </p:pic>
        <p:pic>
          <p:nvPicPr>
            <p:cNvPr id="12" name="Picture 11">
              <a:extLst>
                <a:ext uri="{FF2B5EF4-FFF2-40B4-BE49-F238E27FC236}">
                  <a16:creationId xmlns:a16="http://schemas.microsoft.com/office/drawing/2014/main" id="{702A1C64-11A2-9469-0CDC-3C935FF0FFEF}"/>
                </a:ext>
              </a:extLst>
            </p:cNvPr>
            <p:cNvPicPr>
              <a:picLocks noChangeAspect="1"/>
            </p:cNvPicPr>
            <p:nvPr/>
          </p:nvPicPr>
          <p:blipFill>
            <a:blip r:embed="rId3"/>
            <a:stretch>
              <a:fillRect/>
            </a:stretch>
          </p:blipFill>
          <p:spPr>
            <a:xfrm>
              <a:off x="4085456" y="3068884"/>
              <a:ext cx="4021088" cy="293511"/>
            </a:xfrm>
            <a:prstGeom prst="rect">
              <a:avLst/>
            </a:prstGeom>
          </p:spPr>
        </p:pic>
      </p:grpSp>
      <p:sp>
        <p:nvSpPr>
          <p:cNvPr id="16" name="TextBox 15">
            <a:extLst>
              <a:ext uri="{FF2B5EF4-FFF2-40B4-BE49-F238E27FC236}">
                <a16:creationId xmlns:a16="http://schemas.microsoft.com/office/drawing/2014/main" id="{D659969A-4FEF-44AD-6E5E-463C254A580A}"/>
              </a:ext>
            </a:extLst>
          </p:cNvPr>
          <p:cNvSpPr txBox="1"/>
          <p:nvPr/>
        </p:nvSpPr>
        <p:spPr bwMode="auto">
          <a:xfrm>
            <a:off x="8046720" y="6339923"/>
            <a:ext cx="36474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Wensing et al. Top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Antivir</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Med. 2026; 34:527-532</a:t>
            </a:r>
          </a:p>
        </p:txBody>
      </p:sp>
      <p:sp>
        <p:nvSpPr>
          <p:cNvPr id="3" name="TextBox 2">
            <a:extLst>
              <a:ext uri="{FF2B5EF4-FFF2-40B4-BE49-F238E27FC236}">
                <a16:creationId xmlns:a16="http://schemas.microsoft.com/office/drawing/2014/main" id="{75ED2740-AE70-C17F-776D-FB2CB95F7A0E}"/>
              </a:ext>
            </a:extLst>
          </p:cNvPr>
          <p:cNvSpPr txBox="1"/>
          <p:nvPr/>
        </p:nvSpPr>
        <p:spPr>
          <a:xfrm>
            <a:off x="11470640" y="6478422"/>
            <a:ext cx="999461" cy="276999"/>
          </a:xfrm>
          <a:prstGeom prst="rect">
            <a:avLst/>
          </a:prstGeom>
          <a:noFill/>
        </p:spPr>
        <p:txBody>
          <a:bodyPr wrap="square" rtlCol="0">
            <a:spAutoFit/>
          </a:bodyPr>
          <a:lstStyle/>
          <a:p>
            <a:r>
              <a:rPr lang="en-US" sz="1200" dirty="0">
                <a:solidFill>
                  <a:schemeClr val="bg1"/>
                </a:solidFill>
              </a:rPr>
              <a:t>Slide </a:t>
            </a:r>
            <a:fld id="{1E10C466-3F81-40C6-9FC6-7104878A8AF2}" type="slidenum">
              <a:rPr lang="en-US" sz="1200" smtClean="0">
                <a:solidFill>
                  <a:schemeClr val="bg1"/>
                </a:solidFill>
              </a:rPr>
              <a:t>29</a:t>
            </a:fld>
            <a:endParaRPr lang="en-US" sz="1200" dirty="0">
              <a:solidFill>
                <a:schemeClr val="bg1"/>
              </a:solidFill>
            </a:endParaRPr>
          </a:p>
        </p:txBody>
      </p:sp>
    </p:spTree>
    <p:extLst>
      <p:ext uri="{BB962C8B-B14F-4D97-AF65-F5344CB8AC3E}">
        <p14:creationId xmlns:p14="http://schemas.microsoft.com/office/powerpoint/2010/main" val="2540518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Slide Number Placeholder 3">
            <a:extLst>
              <a:ext uri="{FF2B5EF4-FFF2-40B4-BE49-F238E27FC236}">
                <a16:creationId xmlns:a16="http://schemas.microsoft.com/office/drawing/2014/main" id="{2929F9D4-9C98-3908-2F6A-30D02871748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1268F68C-B403-4546-AD15-337974FC3950}"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2813"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pic>
        <p:nvPicPr>
          <p:cNvPr id="454659" name="Picture 2">
            <a:extLst>
              <a:ext uri="{FF2B5EF4-FFF2-40B4-BE49-F238E27FC236}">
                <a16:creationId xmlns:a16="http://schemas.microsoft.com/office/drawing/2014/main" id="{9743C546-A748-7B3B-BB88-CCF12BA0F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3550" y="2120900"/>
            <a:ext cx="8980488"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4660" name="TextBox 9">
            <a:extLst>
              <a:ext uri="{FF2B5EF4-FFF2-40B4-BE49-F238E27FC236}">
                <a16:creationId xmlns:a16="http://schemas.microsoft.com/office/drawing/2014/main" id="{AC917183-9DC3-893F-3066-4398597F96DD}"/>
              </a:ext>
            </a:extLst>
          </p:cNvPr>
          <p:cNvSpPr txBox="1">
            <a:spLocks noChangeArrowheads="1"/>
          </p:cNvSpPr>
          <p:nvPr/>
        </p:nvSpPr>
        <p:spPr bwMode="auto">
          <a:xfrm>
            <a:off x="8435975" y="6583363"/>
            <a:ext cx="3756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Diamond TL, et al. JID 2026; </a:t>
            </a:r>
            <a:r>
              <a:rPr kumimoji="0" lang="en-US" altLang="en-US" sz="1200" b="0"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4"/>
              </a:rPr>
              <a:t>10.1093/infdis/jiag257</a:t>
            </a: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2813"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FA50BD1F-D8CC-8E82-A03D-C97FEBF43A54}"/>
              </a:ext>
            </a:extLst>
          </p:cNvPr>
          <p:cNvPicPr>
            <a:picLocks noChangeAspect="1"/>
          </p:cNvPicPr>
          <p:nvPr/>
        </p:nvPicPr>
        <p:blipFill>
          <a:blip r:embed="rId5"/>
          <a:stretch>
            <a:fillRect/>
          </a:stretch>
        </p:blipFill>
        <p:spPr>
          <a:xfrm>
            <a:off x="2914650" y="127000"/>
            <a:ext cx="6383338" cy="1924050"/>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Number Placeholder 3">
            <a:extLst>
              <a:ext uri="{FF2B5EF4-FFF2-40B4-BE49-F238E27FC236}">
                <a16:creationId xmlns:a16="http://schemas.microsoft.com/office/drawing/2014/main" id="{86B28F56-6823-981F-48A5-AFA08BB9E4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912813" rtl="0" eaLnBrk="1" fontAlgn="base" latinLnBrk="0" hangingPunct="1">
              <a:lnSpc>
                <a:spcPct val="100000"/>
              </a:lnSpc>
              <a:spcBef>
                <a:spcPct val="0"/>
              </a:spcBef>
              <a:spcAft>
                <a:spcPct val="0"/>
              </a:spcAft>
              <a:buClrTx/>
              <a:buSzTx/>
              <a:buFontTx/>
              <a:buNone/>
              <a:tabLst/>
              <a:defRPr/>
            </a:pPr>
            <a:fld id="{8F9CCE1E-9DB7-42E1-BBAC-D246B29F4933}"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2813"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
        <p:nvSpPr>
          <p:cNvPr id="456707" name="Title 8">
            <a:extLst>
              <a:ext uri="{FF2B5EF4-FFF2-40B4-BE49-F238E27FC236}">
                <a16:creationId xmlns:a16="http://schemas.microsoft.com/office/drawing/2014/main" id="{8D63E7A1-3955-3515-FC7E-3D150C381301}"/>
              </a:ext>
            </a:extLst>
          </p:cNvPr>
          <p:cNvSpPr>
            <a:spLocks noGrp="1" noChangeArrowheads="1"/>
          </p:cNvSpPr>
          <p:nvPr>
            <p:ph type="title"/>
          </p:nvPr>
        </p:nvSpPr>
        <p:spPr>
          <a:xfrm>
            <a:off x="201613" y="212725"/>
            <a:ext cx="11707812" cy="1325563"/>
          </a:xfrm>
        </p:spPr>
        <p:txBody>
          <a:bodyPr/>
          <a:lstStyle/>
          <a:p>
            <a:pPr algn="ctr" eaLnBrk="1" hangingPunct="1"/>
            <a:r>
              <a:rPr lang="en-US" altLang="en-US" sz="3600" b="1">
                <a:solidFill>
                  <a:srgbClr val="0070C0"/>
                </a:solidFill>
                <a:latin typeface="Arial" panose="020B0604020202020204" pitchFamily="34" charset="0"/>
                <a:cs typeface="Arial" panose="020B0604020202020204" pitchFamily="34" charset="0"/>
              </a:rPr>
              <a:t>Switch to DOR/ISL (100mg/0.25mg) QD in those with Archived M184I/V</a:t>
            </a:r>
          </a:p>
        </p:txBody>
      </p:sp>
      <p:pic>
        <p:nvPicPr>
          <p:cNvPr id="456708" name="Picture 4">
            <a:extLst>
              <a:ext uri="{FF2B5EF4-FFF2-40B4-BE49-F238E27FC236}">
                <a16:creationId xmlns:a16="http://schemas.microsoft.com/office/drawing/2014/main" id="{DA2B0490-F463-6608-00A0-CCCD52E83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1827213"/>
            <a:ext cx="11706225"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4C82705-CF27-8FD4-D419-516C84D0A996}"/>
              </a:ext>
            </a:extLst>
          </p:cNvPr>
          <p:cNvSpPr/>
          <p:nvPr/>
        </p:nvSpPr>
        <p:spPr>
          <a:xfrm>
            <a:off x="288925" y="5575300"/>
            <a:ext cx="11706225" cy="3429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357120FA-77D0-50B8-6D37-46E11BFD7285}"/>
              </a:ext>
            </a:extLst>
          </p:cNvPr>
          <p:cNvSpPr>
            <a:spLocks noGrp="1" noChangeArrowheads="1"/>
          </p:cNvSpPr>
          <p:nvPr>
            <p:ph idx="1"/>
          </p:nvPr>
        </p:nvSpPr>
        <p:spPr>
          <a:xfrm>
            <a:off x="709613" y="2370138"/>
            <a:ext cx="10998200" cy="4351337"/>
          </a:xfrm>
        </p:spPr>
        <p:txBody>
          <a:bodyPr/>
          <a:lstStyle/>
          <a:p>
            <a:pPr>
              <a:lnSpc>
                <a:spcPct val="100000"/>
              </a:lnSpc>
              <a:spcBef>
                <a:spcPct val="0"/>
              </a:spcBef>
            </a:pPr>
            <a:r>
              <a:rPr lang="en-US" altLang="en-US" sz="2400" dirty="0">
                <a:latin typeface="Arial" panose="020B0604020202020204" pitchFamily="34" charset="0"/>
                <a:cs typeface="Arial" panose="020B0604020202020204" pitchFamily="34" charset="0"/>
              </a:rPr>
              <a:t>DOR/ISL indicated for those without DOR resistance based upon clinical trial inclusion criteria and in vitro resistance data</a:t>
            </a:r>
          </a:p>
          <a:p>
            <a:pPr>
              <a:lnSpc>
                <a:spcPct val="100000"/>
              </a:lnSpc>
              <a:spcBef>
                <a:spcPct val="0"/>
              </a:spcBef>
            </a:pPr>
            <a:r>
              <a:rPr lang="en-US" altLang="en-US" sz="2400" dirty="0">
                <a:latin typeface="Arial" panose="020B0604020202020204" pitchFamily="34" charset="0"/>
                <a:cs typeface="Arial" panose="020B0604020202020204" pitchFamily="34" charset="0"/>
              </a:rPr>
              <a:t>M184I/V results in minor or modest reduction in ISL susceptibility; high level resistance with additional mutations (rare)</a:t>
            </a:r>
          </a:p>
          <a:p>
            <a:pPr lvl="1">
              <a:lnSpc>
                <a:spcPct val="100000"/>
              </a:lnSpc>
              <a:spcBef>
                <a:spcPct val="0"/>
              </a:spcBef>
            </a:pPr>
            <a:r>
              <a:rPr lang="en-US" altLang="en-US" dirty="0">
                <a:latin typeface="Arial" panose="020B0604020202020204" pitchFamily="34" charset="0"/>
                <a:cs typeface="Arial" panose="020B0604020202020204" pitchFamily="34" charset="0"/>
              </a:rPr>
              <a:t>Phenotypic analysis of clinical isolates indicate M184V + TAMs highly resistant</a:t>
            </a:r>
          </a:p>
          <a:p>
            <a:pPr>
              <a:lnSpc>
                <a:spcPct val="100000"/>
              </a:lnSpc>
              <a:spcBef>
                <a:spcPct val="0"/>
              </a:spcBef>
            </a:pPr>
            <a:r>
              <a:rPr lang="en-US" altLang="en-US" sz="2400" dirty="0">
                <a:latin typeface="Arial" panose="020B0604020202020204" pitchFamily="34" charset="0"/>
                <a:cs typeface="Arial" panose="020B0604020202020204" pitchFamily="34" charset="0"/>
              </a:rPr>
              <a:t>Clinical data in those without known NRTI resistance mutations</a:t>
            </a:r>
          </a:p>
          <a:p>
            <a:pPr>
              <a:lnSpc>
                <a:spcPct val="100000"/>
              </a:lnSpc>
              <a:spcBef>
                <a:spcPct val="0"/>
              </a:spcBef>
            </a:pPr>
            <a:r>
              <a:rPr lang="en-US" altLang="en-US" sz="2400" dirty="0">
                <a:latin typeface="Arial" panose="020B0604020202020204" pitchFamily="34" charset="0"/>
                <a:cs typeface="Arial" panose="020B0604020202020204" pitchFamily="34" charset="0"/>
              </a:rPr>
              <a:t>Proviral DNA data need interpretation with caution as APOBEC-medicated hypermutation can generate M184I mutations</a:t>
            </a:r>
          </a:p>
          <a:p>
            <a:pPr>
              <a:lnSpc>
                <a:spcPct val="100000"/>
              </a:lnSpc>
              <a:spcBef>
                <a:spcPct val="0"/>
              </a:spcBef>
            </a:pPr>
            <a:r>
              <a:rPr lang="en-US" altLang="en-US" sz="2400" b="1" dirty="0">
                <a:latin typeface="Arial" panose="020B0604020202020204" pitchFamily="34" charset="0"/>
                <a:cs typeface="Arial" panose="020B0604020202020204" pitchFamily="34" charset="0"/>
              </a:rPr>
              <a:t>Encourage continued careful review of historical data for documented or inferred NRTI resistance before switch to ISL-based regimen</a:t>
            </a:r>
          </a:p>
        </p:txBody>
      </p:sp>
      <p:sp>
        <p:nvSpPr>
          <p:cNvPr id="458755" name="Slide Number Placeholder 3">
            <a:extLst>
              <a:ext uri="{FF2B5EF4-FFF2-40B4-BE49-F238E27FC236}">
                <a16:creationId xmlns:a16="http://schemas.microsoft.com/office/drawing/2014/main" id="{491D8669-44A8-B9D2-6665-CD26B804FDF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rgbClr val="FFFFFF"/>
                </a:solidFill>
                <a:latin typeface="Arial" panose="020B0604020202020204" pitchFamily="34" charset="0"/>
              </a:defRPr>
            </a:lvl1pPr>
            <a:lvl2pPr marL="742950" indent="-285750">
              <a:defRPr sz="1200">
                <a:solidFill>
                  <a:srgbClr val="FFFFFF"/>
                </a:solidFill>
                <a:latin typeface="Arial" panose="020B0604020202020204" pitchFamily="34" charset="0"/>
              </a:defRPr>
            </a:lvl2pPr>
            <a:lvl3pPr marL="1143000" indent="-228600">
              <a:defRPr sz="1200">
                <a:solidFill>
                  <a:srgbClr val="FFFFFF"/>
                </a:solidFill>
                <a:latin typeface="Arial" panose="020B0604020202020204" pitchFamily="34" charset="0"/>
              </a:defRPr>
            </a:lvl3pPr>
            <a:lvl4pPr marL="1600200" indent="-228600">
              <a:defRPr sz="1200">
                <a:solidFill>
                  <a:srgbClr val="FFFFFF"/>
                </a:solidFill>
                <a:latin typeface="Arial" panose="020B0604020202020204" pitchFamily="34" charset="0"/>
              </a:defRPr>
            </a:lvl4pPr>
            <a:lvl5pPr marL="2057400" indent="-228600">
              <a:defRPr sz="1200">
                <a:solidFill>
                  <a:srgbClr val="FFFFFF"/>
                </a:solidFill>
                <a:latin typeface="Arial" panose="020B0604020202020204" pitchFamily="34" charset="0"/>
              </a:defRPr>
            </a:lvl5pPr>
            <a:lvl6pPr marL="2514600" indent="-228600" eaLnBrk="0" fontAlgn="base" hangingPunct="0">
              <a:spcBef>
                <a:spcPct val="0"/>
              </a:spcBef>
              <a:spcAft>
                <a:spcPct val="0"/>
              </a:spcAft>
              <a:defRPr sz="1200">
                <a:solidFill>
                  <a:srgbClr val="FFFFFF"/>
                </a:solidFill>
                <a:latin typeface="Arial" panose="020B0604020202020204" pitchFamily="34" charset="0"/>
              </a:defRPr>
            </a:lvl6pPr>
            <a:lvl7pPr marL="2971800" indent="-228600" eaLnBrk="0" fontAlgn="base" hangingPunct="0">
              <a:spcBef>
                <a:spcPct val="0"/>
              </a:spcBef>
              <a:spcAft>
                <a:spcPct val="0"/>
              </a:spcAft>
              <a:defRPr sz="1200">
                <a:solidFill>
                  <a:srgbClr val="FFFFFF"/>
                </a:solidFill>
                <a:latin typeface="Arial" panose="020B0604020202020204" pitchFamily="34" charset="0"/>
              </a:defRPr>
            </a:lvl7pPr>
            <a:lvl8pPr marL="3429000" indent="-228600" eaLnBrk="0" fontAlgn="base" hangingPunct="0">
              <a:spcBef>
                <a:spcPct val="0"/>
              </a:spcBef>
              <a:spcAft>
                <a:spcPct val="0"/>
              </a:spcAft>
              <a:defRPr sz="1200">
                <a:solidFill>
                  <a:srgbClr val="FFFFFF"/>
                </a:solidFill>
                <a:latin typeface="Arial" panose="020B0604020202020204" pitchFamily="34" charset="0"/>
              </a:defRPr>
            </a:lvl8pPr>
            <a:lvl9pPr marL="3886200" indent="-228600"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A2C2D9D-D18B-4FE0-8D7A-E5372ED37427}" type="slidenum">
              <a:rPr kumimoji="0" lang="en-US" altLang="en-US"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EE2E8AF6-A56E-B045-87F2-E3ABF50F31FB}"/>
              </a:ext>
            </a:extLst>
          </p:cNvPr>
          <p:cNvPicPr>
            <a:picLocks noChangeAspect="1"/>
          </p:cNvPicPr>
          <p:nvPr/>
        </p:nvPicPr>
        <p:blipFill>
          <a:blip r:embed="rId2"/>
          <a:stretch>
            <a:fillRect/>
          </a:stretch>
        </p:blipFill>
        <p:spPr>
          <a:xfrm>
            <a:off x="1692275" y="244475"/>
            <a:ext cx="8807450" cy="1851025"/>
          </a:xfrm>
          <a:prstGeom prst="rect">
            <a:avLst/>
          </a:prstGeom>
          <a:ln>
            <a:noFill/>
          </a:ln>
          <a:effectLst>
            <a:outerShdw blurRad="190500" algn="tl" rotWithShape="0">
              <a:srgbClr val="000000">
                <a:alpha val="70000"/>
              </a:srgbClr>
            </a:outerShdw>
          </a:effectLst>
        </p:spPr>
      </p:pic>
      <p:sp>
        <p:nvSpPr>
          <p:cNvPr id="458757" name="TextBox 1">
            <a:extLst>
              <a:ext uri="{FF2B5EF4-FFF2-40B4-BE49-F238E27FC236}">
                <a16:creationId xmlns:a16="http://schemas.microsoft.com/office/drawing/2014/main" id="{9A4C84E9-3E86-552F-4FBB-DD066336A84C}"/>
              </a:ext>
            </a:extLst>
          </p:cNvPr>
          <p:cNvSpPr txBox="1">
            <a:spLocks noChangeArrowheads="1"/>
          </p:cNvSpPr>
          <p:nvPr/>
        </p:nvSpPr>
        <p:spPr bwMode="auto">
          <a:xfrm>
            <a:off x="16976725" y="13096875"/>
            <a:ext cx="4024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rgbClr val="FFFFFF"/>
                </a:solidFill>
                <a:latin typeface="Arial" panose="020B0604020202020204" pitchFamily="34" charset="0"/>
              </a:defRPr>
            </a:lvl1pPr>
            <a:lvl2pPr marL="742950" indent="-285750">
              <a:defRPr sz="1200">
                <a:solidFill>
                  <a:srgbClr val="FFFFFF"/>
                </a:solidFill>
                <a:latin typeface="Arial" panose="020B0604020202020204" pitchFamily="34" charset="0"/>
              </a:defRPr>
            </a:lvl2pPr>
            <a:lvl3pPr marL="1143000" indent="-228600">
              <a:defRPr sz="1200">
                <a:solidFill>
                  <a:srgbClr val="FFFFFF"/>
                </a:solidFill>
                <a:latin typeface="Arial" panose="020B0604020202020204" pitchFamily="34" charset="0"/>
              </a:defRPr>
            </a:lvl3pPr>
            <a:lvl4pPr marL="1600200" indent="-228600">
              <a:defRPr sz="1200">
                <a:solidFill>
                  <a:srgbClr val="FFFFFF"/>
                </a:solidFill>
                <a:latin typeface="Arial" panose="020B0604020202020204" pitchFamily="34" charset="0"/>
              </a:defRPr>
            </a:lvl4pPr>
            <a:lvl5pPr marL="2057400" indent="-228600">
              <a:defRPr sz="1200">
                <a:solidFill>
                  <a:srgbClr val="FFFFFF"/>
                </a:solidFill>
                <a:latin typeface="Arial" panose="020B0604020202020204" pitchFamily="34" charset="0"/>
              </a:defRPr>
            </a:lvl5pPr>
            <a:lvl6pPr marL="2514600" indent="-228600" eaLnBrk="0" fontAlgn="base" hangingPunct="0">
              <a:spcBef>
                <a:spcPct val="0"/>
              </a:spcBef>
              <a:spcAft>
                <a:spcPct val="0"/>
              </a:spcAft>
              <a:defRPr sz="1200">
                <a:solidFill>
                  <a:srgbClr val="FFFFFF"/>
                </a:solidFill>
                <a:latin typeface="Arial" panose="020B0604020202020204" pitchFamily="34" charset="0"/>
              </a:defRPr>
            </a:lvl6pPr>
            <a:lvl7pPr marL="2971800" indent="-228600" eaLnBrk="0" fontAlgn="base" hangingPunct="0">
              <a:spcBef>
                <a:spcPct val="0"/>
              </a:spcBef>
              <a:spcAft>
                <a:spcPct val="0"/>
              </a:spcAft>
              <a:defRPr sz="1200">
                <a:solidFill>
                  <a:srgbClr val="FFFFFF"/>
                </a:solidFill>
                <a:latin typeface="Arial" panose="020B0604020202020204" pitchFamily="34" charset="0"/>
              </a:defRPr>
            </a:lvl7pPr>
            <a:lvl8pPr marL="3429000" indent="-228600" eaLnBrk="0" fontAlgn="base" hangingPunct="0">
              <a:spcBef>
                <a:spcPct val="0"/>
              </a:spcBef>
              <a:spcAft>
                <a:spcPct val="0"/>
              </a:spcAft>
              <a:defRPr sz="1200">
                <a:solidFill>
                  <a:srgbClr val="FFFFFF"/>
                </a:solidFill>
                <a:latin typeface="Arial" panose="020B0604020202020204" pitchFamily="34" charset="0"/>
              </a:defRPr>
            </a:lvl8pPr>
            <a:lvl9pPr marL="3886200" indent="-228600"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8758" name="Rectangle 1">
            <a:extLst>
              <a:ext uri="{FF2B5EF4-FFF2-40B4-BE49-F238E27FC236}">
                <a16:creationId xmlns:a16="http://schemas.microsoft.com/office/drawing/2014/main" id="{82ED64B2-E773-BA28-0B51-AFE967A20215}"/>
              </a:ext>
            </a:extLst>
          </p:cNvPr>
          <p:cNvSpPr>
            <a:spLocks noChangeArrowheads="1"/>
          </p:cNvSpPr>
          <p:nvPr/>
        </p:nvSpPr>
        <p:spPr bwMode="auto">
          <a:xfrm>
            <a:off x="7597775" y="6429375"/>
            <a:ext cx="4451350" cy="3698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lvl1pPr>
              <a:defRPr sz="1200">
                <a:solidFill>
                  <a:srgbClr val="FFFFFF"/>
                </a:solidFill>
                <a:latin typeface="Arial" panose="020B0604020202020204" pitchFamily="34" charset="0"/>
              </a:defRPr>
            </a:lvl1pPr>
            <a:lvl2pPr marL="742950" indent="-285750">
              <a:defRPr sz="1200">
                <a:solidFill>
                  <a:srgbClr val="FFFFFF"/>
                </a:solidFill>
                <a:latin typeface="Arial" panose="020B0604020202020204" pitchFamily="34" charset="0"/>
              </a:defRPr>
            </a:lvl2pPr>
            <a:lvl3pPr marL="1143000" indent="-228600">
              <a:defRPr sz="1200">
                <a:solidFill>
                  <a:srgbClr val="FFFFFF"/>
                </a:solidFill>
                <a:latin typeface="Arial" panose="020B0604020202020204" pitchFamily="34" charset="0"/>
              </a:defRPr>
            </a:lvl3pPr>
            <a:lvl4pPr marL="1600200" indent="-228600">
              <a:defRPr sz="1200">
                <a:solidFill>
                  <a:srgbClr val="FFFFFF"/>
                </a:solidFill>
                <a:latin typeface="Arial" panose="020B0604020202020204" pitchFamily="34" charset="0"/>
              </a:defRPr>
            </a:lvl4pPr>
            <a:lvl5pPr marL="2057400" indent="-228600">
              <a:defRPr sz="1200">
                <a:solidFill>
                  <a:srgbClr val="FFFFFF"/>
                </a:solidFill>
                <a:latin typeface="Arial" panose="020B0604020202020204" pitchFamily="34" charset="0"/>
              </a:defRPr>
            </a:lvl5pPr>
            <a:lvl6pPr marL="2514600" indent="-228600" eaLnBrk="0" fontAlgn="base" hangingPunct="0">
              <a:spcBef>
                <a:spcPct val="0"/>
              </a:spcBef>
              <a:spcAft>
                <a:spcPct val="0"/>
              </a:spcAft>
              <a:defRPr sz="1200">
                <a:solidFill>
                  <a:srgbClr val="FFFFFF"/>
                </a:solidFill>
                <a:latin typeface="Arial" panose="020B0604020202020204" pitchFamily="34" charset="0"/>
              </a:defRPr>
            </a:lvl6pPr>
            <a:lvl7pPr marL="2971800" indent="-228600" eaLnBrk="0" fontAlgn="base" hangingPunct="0">
              <a:spcBef>
                <a:spcPct val="0"/>
              </a:spcBef>
              <a:spcAft>
                <a:spcPct val="0"/>
              </a:spcAft>
              <a:defRPr sz="1200">
                <a:solidFill>
                  <a:srgbClr val="FFFFFF"/>
                </a:solidFill>
                <a:latin typeface="Arial" panose="020B0604020202020204" pitchFamily="34" charset="0"/>
              </a:defRPr>
            </a:lvl7pPr>
            <a:lvl8pPr marL="3429000" indent="-228600" eaLnBrk="0" fontAlgn="base" hangingPunct="0">
              <a:spcBef>
                <a:spcPct val="0"/>
              </a:spcBef>
              <a:spcAft>
                <a:spcPct val="0"/>
              </a:spcAft>
              <a:defRPr sz="1200">
                <a:solidFill>
                  <a:srgbClr val="FFFFFF"/>
                </a:solidFill>
                <a:latin typeface="Arial" panose="020B0604020202020204" pitchFamily="34" charset="0"/>
              </a:defRPr>
            </a:lvl8pPr>
            <a:lvl9pPr marL="3886200" indent="-228600"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Wensing AM, et al. Topics Antiviral Medicine 2026;34(3):527-532. </a:t>
            </a:r>
          </a:p>
        </p:txBody>
      </p:sp>
      <p:sp>
        <p:nvSpPr>
          <p:cNvPr id="3" name="TextBox 2">
            <a:extLst>
              <a:ext uri="{FF2B5EF4-FFF2-40B4-BE49-F238E27FC236}">
                <a16:creationId xmlns:a16="http://schemas.microsoft.com/office/drawing/2014/main" id="{0524FD47-92C5-09F4-31FD-4E565D24E6A4}"/>
              </a:ext>
            </a:extLst>
          </p:cNvPr>
          <p:cNvSpPr txBox="1"/>
          <p:nvPr/>
        </p:nvSpPr>
        <p:spPr>
          <a:xfrm>
            <a:off x="11385089" y="6400412"/>
            <a:ext cx="999461" cy="276999"/>
          </a:xfrm>
          <a:prstGeom prst="rect">
            <a:avLst/>
          </a:prstGeom>
          <a:noFill/>
        </p:spPr>
        <p:txBody>
          <a:bodyPr wrap="square" rtlCol="0">
            <a:spAutoFit/>
          </a:bodyPr>
          <a:lstStyle/>
          <a:p>
            <a:r>
              <a:rPr lang="en-US" sz="1200" dirty="0"/>
              <a:t>Slide </a:t>
            </a:r>
            <a:fld id="{1E10C466-3F81-40C6-9FC6-7104878A8AF2}" type="slidenum">
              <a:rPr lang="en-US" sz="1200" smtClean="0"/>
              <a:t>32</a:t>
            </a:fld>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barn(inVertical)">
                                      <p:cBhvr>
                                        <p:cTn id="10" dur="500"/>
                                        <p:tgtEl>
                                          <p:spTgt spid="10">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barn(inVertical)">
                                      <p:cBhvr>
                                        <p:cTn id="13" dur="500"/>
                                        <p:tgtEl>
                                          <p:spTgt spid="10">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xEl>
                                              <p:pRg st="3" end="3"/>
                                            </p:txEl>
                                          </p:spTgt>
                                        </p:tgtEl>
                                        <p:attrNameLst>
                                          <p:attrName>style.visibility</p:attrName>
                                        </p:attrNameLst>
                                      </p:cBhvr>
                                      <p:to>
                                        <p:strVal val="visible"/>
                                      </p:to>
                                    </p:set>
                                    <p:animEffect transition="in" filter="barn(inVertical)">
                                      <p:cBhvr>
                                        <p:cTn id="16" dur="500"/>
                                        <p:tgtEl>
                                          <p:spTgt spid="10">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Effect transition="in" filter="barn(inVertical)">
                                      <p:cBhvr>
                                        <p:cTn id="19" dur="500"/>
                                        <p:tgtEl>
                                          <p:spTgt spid="10">
                                            <p:txEl>
                                              <p:pRg st="4" end="4"/>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
                                            <p:txEl>
                                              <p:pRg st="5" end="5"/>
                                            </p:txEl>
                                          </p:spTgt>
                                        </p:tgtEl>
                                        <p:attrNameLst>
                                          <p:attrName>style.visibility</p:attrName>
                                        </p:attrNameLst>
                                      </p:cBhvr>
                                      <p:to>
                                        <p:strVal val="visible"/>
                                      </p:to>
                                    </p:set>
                                    <p:animEffect transition="in" filter="barn(inVertical)">
                                      <p:cBhvr>
                                        <p:cTn id="22"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512F2-427D-C6BD-1560-E1B0AFAA6B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D52E0-88BB-E8AB-AC02-5D6F9D5B19D1}"/>
              </a:ext>
            </a:extLst>
          </p:cNvPr>
          <p:cNvSpPr>
            <a:spLocks noGrp="1"/>
          </p:cNvSpPr>
          <p:nvPr>
            <p:ph type="title"/>
          </p:nvPr>
        </p:nvSpPr>
        <p:spPr>
          <a:xfrm>
            <a:off x="329462" y="606558"/>
            <a:ext cx="11533071" cy="891106"/>
          </a:xfrm>
        </p:spPr>
        <p:txBody>
          <a:bodyPr/>
          <a:lstStyle/>
          <a:p>
            <a:r>
              <a:rPr lang="en-US" sz="3600" b="1" dirty="0">
                <a:latin typeface="Arial" panose="020B0604020202020204" pitchFamily="34" charset="0"/>
                <a:cs typeface="Arial" panose="020B0604020202020204" pitchFamily="34" charset="0"/>
              </a:rPr>
              <a:t>Other than giving HEPLISAV-B, how would HBcAb+ status influence your treatment decision</a:t>
            </a:r>
          </a:p>
        </p:txBody>
      </p:sp>
      <p:sp>
        <p:nvSpPr>
          <p:cNvPr id="4" name="Slide Number Placeholder 3">
            <a:extLst>
              <a:ext uri="{FF2B5EF4-FFF2-40B4-BE49-F238E27FC236}">
                <a16:creationId xmlns:a16="http://schemas.microsoft.com/office/drawing/2014/main" id="{31D55033-2C07-41C9-D4A3-9C845FF8F2D6}"/>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A44E865E-6FFC-8647-490E-63407E6EFFA3}"/>
              </a:ext>
            </a:extLst>
          </p:cNvPr>
          <p:cNvSpPr txBox="1">
            <a:spLocks/>
          </p:cNvSpPr>
          <p:nvPr/>
        </p:nvSpPr>
        <p:spPr bwMode="auto">
          <a:xfrm>
            <a:off x="675640" y="1971860"/>
            <a:ext cx="11024333"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Would continue TAF until CrCl clearly demonstrates decline to well under 30 mL/min</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Would add entecavir if stopping 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Would do HBV DNA testing at regular intervals off 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Would monitor AST/ALT and only check HBV DNA if transaminases increase</a:t>
            </a:r>
          </a:p>
        </p:txBody>
      </p:sp>
      <p:sp>
        <p:nvSpPr>
          <p:cNvPr id="5" name="Content Placeholder 2">
            <a:extLst>
              <a:ext uri="{FF2B5EF4-FFF2-40B4-BE49-F238E27FC236}">
                <a16:creationId xmlns:a16="http://schemas.microsoft.com/office/drawing/2014/main" id="{C2369119-7174-8536-FBC4-85CD22C791B1}"/>
              </a:ext>
            </a:extLst>
          </p:cNvPr>
          <p:cNvSpPr txBox="1">
            <a:spLocks/>
          </p:cNvSpPr>
          <p:nvPr/>
        </p:nvSpPr>
        <p:spPr bwMode="auto">
          <a:xfrm>
            <a:off x="167235" y="5360336"/>
            <a:ext cx="11857524" cy="1408513"/>
          </a:xfrm>
          <a:prstGeom prst="rect">
            <a:avLst/>
          </a:prstGeom>
          <a:solidFill>
            <a:schemeClr val="bg1">
              <a:lumMod val="85000"/>
            </a:schemeClr>
          </a:solidFill>
          <a:ln>
            <a:solidFill>
              <a:schemeClr val="tx1"/>
            </a:solidFill>
          </a:ln>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57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yo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woman with DM, HTN, and CKD; HBcAb+, CrCl &lt;30 mL/min and HIV VL &lt;20 copies/mL</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H/o VF with K65R, M184V and K103N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exposure to RAL but reportedly while suppressed</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Currently suppressed on DRV/</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cobi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/FTC/TAF + DTG</a:t>
            </a:r>
          </a:p>
        </p:txBody>
      </p:sp>
      <p:sp>
        <p:nvSpPr>
          <p:cNvPr id="7" name="TextBox 6">
            <a:extLst>
              <a:ext uri="{FF2B5EF4-FFF2-40B4-BE49-F238E27FC236}">
                <a16:creationId xmlns:a16="http://schemas.microsoft.com/office/drawing/2014/main" id="{CDC42759-6A64-8541-A4EF-726B286BE19A}"/>
              </a:ext>
            </a:extLst>
          </p:cNvPr>
          <p:cNvSpPr txBox="1"/>
          <p:nvPr/>
        </p:nvSpPr>
        <p:spPr>
          <a:xfrm>
            <a:off x="11360777" y="6538912"/>
            <a:ext cx="999461" cy="276999"/>
          </a:xfrm>
          <a:prstGeom prst="rect">
            <a:avLst/>
          </a:prstGeom>
          <a:noFill/>
        </p:spPr>
        <p:txBody>
          <a:bodyPr wrap="square" rtlCol="0">
            <a:spAutoFit/>
          </a:bodyPr>
          <a:lstStyle/>
          <a:p>
            <a:r>
              <a:rPr lang="en-US" sz="1200" dirty="0"/>
              <a:t>Slide </a:t>
            </a:r>
            <a:fld id="{1E10C466-3F81-40C6-9FC6-7104878A8AF2}" type="slidenum">
              <a:rPr lang="en-US" sz="1200" smtClean="0"/>
              <a:t>33</a:t>
            </a:fld>
            <a:endParaRPr lang="en-US" sz="1200" dirty="0"/>
          </a:p>
        </p:txBody>
      </p:sp>
    </p:spTree>
    <p:extLst>
      <p:ext uri="{BB962C8B-B14F-4D97-AF65-F5344CB8AC3E}">
        <p14:creationId xmlns:p14="http://schemas.microsoft.com/office/powerpoint/2010/main" val="123995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E9C50B-F423-F74C-56EC-EFC73DAD21FE}"/>
              </a:ext>
            </a:extLst>
          </p:cNvPr>
          <p:cNvSpPr>
            <a:spLocks noGrp="1"/>
          </p:cNvSpPr>
          <p:nvPr>
            <p:ph type="sldNum" sz="quarter" idx="12"/>
          </p:nvPr>
        </p:nvSpPr>
        <p:spPr/>
        <p:txBody>
          <a:bodyPr/>
          <a:lstStyle/>
          <a:p>
            <a:pPr>
              <a:defRPr/>
            </a:pPr>
            <a:fld id="{E19A075B-8D27-4D25-91D9-28C81F99D721}" type="slidenum">
              <a:rPr lang="en-US" smtClean="0"/>
              <a:pPr>
                <a:defRPr/>
              </a:pPr>
              <a:t>34</a:t>
            </a:fld>
            <a:endParaRPr lang="en-US"/>
          </a:p>
        </p:txBody>
      </p:sp>
      <p:sp>
        <p:nvSpPr>
          <p:cNvPr id="3" name="Rectangle 2">
            <a:extLst>
              <a:ext uri="{FF2B5EF4-FFF2-40B4-BE49-F238E27FC236}">
                <a16:creationId xmlns:a16="http://schemas.microsoft.com/office/drawing/2014/main" id="{817A976F-B46C-95F9-C302-A8E74957888D}"/>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19FC628-001E-077B-61B6-C40E45B24B05}"/>
              </a:ext>
            </a:extLst>
          </p:cNvPr>
          <p:cNvSpPr/>
          <p:nvPr>
            <p:custDataLst>
              <p:tags r:id="rId3"/>
            </p:custDataLst>
          </p:nvPr>
        </p:nvSpPr>
        <p:spPr>
          <a:xfrm>
            <a:off x="3112851" y="1000897"/>
            <a:ext cx="8486226" cy="3855308"/>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700" b="1">
                <a:solidFill>
                  <a:srgbClr val="000000"/>
                </a:solidFill>
              </a:rPr>
              <a:t>Other than giving HEPLISAV-B, how would HBcAb+ status influence your treatment decision</a:t>
            </a:r>
          </a:p>
        </p:txBody>
      </p:sp>
      <p:sp>
        <p:nvSpPr>
          <p:cNvPr id="5" name="Rectangle 4">
            <a:extLst>
              <a:ext uri="{FF2B5EF4-FFF2-40B4-BE49-F238E27FC236}">
                <a16:creationId xmlns:a16="http://schemas.microsoft.com/office/drawing/2014/main" id="{1FBD4092-75F2-B600-0FEC-06EE2DE99ADD}"/>
              </a:ext>
            </a:extLst>
          </p:cNvPr>
          <p:cNvSpPr/>
          <p:nvPr/>
        </p:nvSpPr>
        <p:spPr>
          <a:xfrm>
            <a:off x="0" y="5820032"/>
            <a:ext cx="12192001" cy="1037968"/>
          </a:xfrm>
          <a:prstGeom prst="rect">
            <a:avLst/>
          </a:prstGeom>
          <a:solidFill>
            <a:srgbClr val="198038"/>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0BF35BEC-9210-3D5F-5910-4EA52361EAA8}"/>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CA964230-BC9D-54AF-F102-3C1A3CE843DB}"/>
              </a:ext>
            </a:extLst>
          </p:cNvPr>
          <p:cNvSpPr/>
          <p:nvPr/>
        </p:nvSpPr>
        <p:spPr>
          <a:xfrm rot="2700000">
            <a:off x="9620371" y="514924"/>
            <a:ext cx="3335198" cy="778213"/>
          </a:xfrm>
          <a:prstGeom prst="trapezoid">
            <a:avLst>
              <a:gd name="adj" fmla="val 100000"/>
            </a:avLst>
          </a:prstGeom>
          <a:solidFill>
            <a:srgbClr val="EDFAF2"/>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2FD1C1EC-BCC0-25E9-887C-46A401F2586E}"/>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66096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01DA2-BA12-D6B2-C065-CAC66CBEDA3E}"/>
            </a:ext>
          </a:extLst>
        </p:cNvPr>
        <p:cNvGrpSpPr/>
        <p:nvPr/>
      </p:nvGrpSpPr>
      <p:grpSpPr>
        <a:xfrm>
          <a:off x="0" y="0"/>
          <a:ext cx="0" cy="0"/>
          <a:chOff x="0" y="0"/>
          <a:chExt cx="0" cy="0"/>
        </a:xfrm>
      </p:grpSpPr>
      <p:pic>
        <p:nvPicPr>
          <p:cNvPr id="503810" name="Picture 4">
            <a:extLst>
              <a:ext uri="{FF2B5EF4-FFF2-40B4-BE49-F238E27FC236}">
                <a16:creationId xmlns:a16="http://schemas.microsoft.com/office/drawing/2014/main" id="{7EE49EEA-5271-02DA-91EB-8CB52A0003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8858" y="1932940"/>
            <a:ext cx="5402262" cy="462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3812" name="Picture 8">
            <a:extLst>
              <a:ext uri="{FF2B5EF4-FFF2-40B4-BE49-F238E27FC236}">
                <a16:creationId xmlns:a16="http://schemas.microsoft.com/office/drawing/2014/main" id="{D7E4DF33-F5AC-8EE7-6D54-D108A0D84F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6650" y="105588"/>
            <a:ext cx="7641590" cy="17227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92D7829-40C9-F5E7-6C12-0227908E948C}"/>
              </a:ext>
            </a:extLst>
          </p:cNvPr>
          <p:cNvSpPr txBox="1"/>
          <p:nvPr/>
        </p:nvSpPr>
        <p:spPr>
          <a:xfrm>
            <a:off x="8407400" y="6607493"/>
            <a:ext cx="368808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Denyer RV, et al. Clin Infect Dis 2026; 82:e735-42</a:t>
            </a:r>
          </a:p>
        </p:txBody>
      </p:sp>
      <p:sp>
        <p:nvSpPr>
          <p:cNvPr id="4" name="TextBox 3">
            <a:extLst>
              <a:ext uri="{FF2B5EF4-FFF2-40B4-BE49-F238E27FC236}">
                <a16:creationId xmlns:a16="http://schemas.microsoft.com/office/drawing/2014/main" id="{F1EB1EB0-6460-53EF-823F-A68A6A59D3E2}"/>
              </a:ext>
            </a:extLst>
          </p:cNvPr>
          <p:cNvSpPr txBox="1"/>
          <p:nvPr/>
        </p:nvSpPr>
        <p:spPr>
          <a:xfrm>
            <a:off x="11270512" y="6422303"/>
            <a:ext cx="999461" cy="276999"/>
          </a:xfrm>
          <a:prstGeom prst="rect">
            <a:avLst/>
          </a:prstGeom>
          <a:noFill/>
        </p:spPr>
        <p:txBody>
          <a:bodyPr wrap="square" rtlCol="0">
            <a:spAutoFit/>
          </a:bodyPr>
          <a:lstStyle/>
          <a:p>
            <a:r>
              <a:rPr lang="en-US" sz="1200" dirty="0"/>
              <a:t>Slide </a:t>
            </a:r>
            <a:fld id="{1E10C466-3F81-40C6-9FC6-7104878A8AF2}" type="slidenum">
              <a:rPr lang="en-US" sz="1200" smtClean="0"/>
              <a:t>35</a:t>
            </a:fld>
            <a:endParaRPr lang="en-US" sz="1200" dirty="0"/>
          </a:p>
        </p:txBody>
      </p:sp>
    </p:spTree>
    <p:extLst>
      <p:ext uri="{BB962C8B-B14F-4D97-AF65-F5344CB8AC3E}">
        <p14:creationId xmlns:p14="http://schemas.microsoft.com/office/powerpoint/2010/main" val="2038106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6F048-77A4-F16D-578D-4E2163ED5D7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597CA9-DA18-02F0-7843-1F355203B095}"/>
              </a:ext>
            </a:extLst>
          </p:cNvPr>
          <p:cNvSpPr txBox="1"/>
          <p:nvPr/>
        </p:nvSpPr>
        <p:spPr>
          <a:xfrm>
            <a:off x="637406" y="4477423"/>
            <a:ext cx="10698480" cy="193899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HBV reactivation after switch off HBV-active agents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40 (0.67%)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HBVcAb</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400" dirty="0">
                <a:solidFill>
                  <a:prstClr val="black"/>
                </a:solidFill>
                <a:latin typeface="Arial" panose="020B0604020202020204" pitchFamily="34" charset="0"/>
                <a:cs typeface="Arial" panose="020B0604020202020204" pitchFamily="34" charset="0"/>
              </a:rPr>
              <a:t>M</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edian</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time to reactivation 8.9 months (IQR 5.5-26.7 months)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Higher reactivation in those HBsAg+ in remote past and no history of HBsAb</a:t>
            </a:r>
          </a:p>
        </p:txBody>
      </p:sp>
      <p:grpSp>
        <p:nvGrpSpPr>
          <p:cNvPr id="4" name="Group 3">
            <a:extLst>
              <a:ext uri="{FF2B5EF4-FFF2-40B4-BE49-F238E27FC236}">
                <a16:creationId xmlns:a16="http://schemas.microsoft.com/office/drawing/2014/main" id="{737E0433-C8E4-9CEE-EA69-1FB8E591E039}"/>
              </a:ext>
            </a:extLst>
          </p:cNvPr>
          <p:cNvGrpSpPr/>
          <p:nvPr/>
        </p:nvGrpSpPr>
        <p:grpSpPr>
          <a:xfrm>
            <a:off x="467678" y="921506"/>
            <a:ext cx="11454864" cy="3019742"/>
            <a:chOff x="467678" y="1075511"/>
            <a:chExt cx="11454864" cy="3019742"/>
          </a:xfrm>
        </p:grpSpPr>
        <p:pic>
          <p:nvPicPr>
            <p:cNvPr id="503811" name="Picture 6">
              <a:extLst>
                <a:ext uri="{FF2B5EF4-FFF2-40B4-BE49-F238E27FC236}">
                  <a16:creationId xmlns:a16="http://schemas.microsoft.com/office/drawing/2014/main" id="{34B02033-BD3C-3365-F139-76BB3B880C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78" y="1075511"/>
              <a:ext cx="11454864" cy="301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8B1A0E63-C152-92B6-2634-5FFD635B13DE}"/>
                </a:ext>
              </a:extLst>
            </p:cNvPr>
            <p:cNvSpPr/>
            <p:nvPr/>
          </p:nvSpPr>
          <p:spPr>
            <a:xfrm>
              <a:off x="467678" y="1095831"/>
              <a:ext cx="822642" cy="29608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 name="TextBox 5">
            <a:extLst>
              <a:ext uri="{FF2B5EF4-FFF2-40B4-BE49-F238E27FC236}">
                <a16:creationId xmlns:a16="http://schemas.microsoft.com/office/drawing/2014/main" id="{F9C8C216-CA4E-F99E-9E40-523D0686C8DC}"/>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36</a:t>
            </a:fld>
            <a:endParaRPr lang="en-US" sz="1200" dirty="0"/>
          </a:p>
        </p:txBody>
      </p:sp>
    </p:spTree>
    <p:extLst>
      <p:ext uri="{BB962C8B-B14F-4D97-AF65-F5344CB8AC3E}">
        <p14:creationId xmlns:p14="http://schemas.microsoft.com/office/powerpoint/2010/main" val="330884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30B8C-65E6-D4FD-9205-17AAFBA8CC7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A6C47E-46FC-F700-7790-94E58F204060}"/>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F21AB85-105F-4339-8FD6-83F1E1AF207C}"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910F59A4-4343-5F7B-89DF-3D8F24143143}"/>
              </a:ext>
            </a:extLst>
          </p:cNvPr>
          <p:cNvPicPr>
            <a:picLocks noChangeAspect="1"/>
          </p:cNvPicPr>
          <p:nvPr/>
        </p:nvPicPr>
        <p:blipFill>
          <a:blip r:embed="rId2"/>
          <a:stretch>
            <a:fillRect/>
          </a:stretch>
        </p:blipFill>
        <p:spPr>
          <a:xfrm>
            <a:off x="3215055" y="410845"/>
            <a:ext cx="5588631" cy="1478844"/>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ECAE06C9-7BEF-1DF1-4589-9252C1823642}"/>
              </a:ext>
            </a:extLst>
          </p:cNvPr>
          <p:cNvPicPr>
            <a:picLocks noChangeAspect="1"/>
          </p:cNvPicPr>
          <p:nvPr/>
        </p:nvPicPr>
        <p:blipFill>
          <a:blip r:embed="rId3"/>
          <a:stretch>
            <a:fillRect/>
          </a:stretch>
        </p:blipFill>
        <p:spPr>
          <a:xfrm>
            <a:off x="237971" y="2582898"/>
            <a:ext cx="6656378" cy="920044"/>
          </a:xfrm>
          <a:prstGeom prst="rect">
            <a:avLst/>
          </a:prstGeom>
        </p:spPr>
      </p:pic>
      <p:sp>
        <p:nvSpPr>
          <p:cNvPr id="15" name="TextBox 14">
            <a:extLst>
              <a:ext uri="{FF2B5EF4-FFF2-40B4-BE49-F238E27FC236}">
                <a16:creationId xmlns:a16="http://schemas.microsoft.com/office/drawing/2014/main" id="{039356C2-6DCA-6F14-17C6-9B632C5993CA}"/>
              </a:ext>
            </a:extLst>
          </p:cNvPr>
          <p:cNvSpPr txBox="1"/>
          <p:nvPr/>
        </p:nvSpPr>
        <p:spPr>
          <a:xfrm>
            <a:off x="868680" y="3743960"/>
            <a:ext cx="10485120" cy="1938992"/>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People with HIV and prior HBV exposure (HBcAb+) are at variable risk of HBV reactivation when TFV is stopped</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Monitoring is recommended regardless of HBsAb status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Recommend ALT every 1-3 months for first 6 months and then every 6 months thereafter with increase prompting HBV DNA testing</a:t>
            </a:r>
          </a:p>
        </p:txBody>
      </p:sp>
    </p:spTree>
    <p:extLst>
      <p:ext uri="{BB962C8B-B14F-4D97-AF65-F5344CB8AC3E}">
        <p14:creationId xmlns:p14="http://schemas.microsoft.com/office/powerpoint/2010/main" val="3201408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E2B3C-B90D-F89B-0463-391A0369BB1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79F98AB-3691-8995-23E5-AD7421A593B2}"/>
              </a:ext>
            </a:extLst>
          </p:cNvPr>
          <p:cNvSpPr/>
          <p:nvPr/>
        </p:nvSpPr>
        <p:spPr>
          <a:xfrm>
            <a:off x="1162050" y="1838325"/>
            <a:ext cx="10266363" cy="2882900"/>
          </a:xfrm>
          <a:prstGeom prst="roundRect">
            <a:avLst/>
          </a:prstGeom>
          <a:solidFill>
            <a:schemeClr val="accent5">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Managing VF with limited underlying resistance</a:t>
            </a:r>
          </a:p>
        </p:txBody>
      </p:sp>
      <p:sp>
        <p:nvSpPr>
          <p:cNvPr id="3" name="TextBox 2">
            <a:extLst>
              <a:ext uri="{FF2B5EF4-FFF2-40B4-BE49-F238E27FC236}">
                <a16:creationId xmlns:a16="http://schemas.microsoft.com/office/drawing/2014/main" id="{B4AC0FB4-7BC0-4218-E8FF-960EDE70BC79}"/>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38</a:t>
            </a:fld>
            <a:endParaRPr lang="en-US" sz="1200" dirty="0"/>
          </a:p>
        </p:txBody>
      </p:sp>
    </p:spTree>
    <p:extLst>
      <p:ext uri="{BB962C8B-B14F-4D97-AF65-F5344CB8AC3E}">
        <p14:creationId xmlns:p14="http://schemas.microsoft.com/office/powerpoint/2010/main" val="2183301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D3293-0104-AB8F-504A-2027E31BBB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007F2-755E-7211-7C31-F384B8DF67E3}"/>
              </a:ext>
            </a:extLst>
          </p:cNvPr>
          <p:cNvSpPr>
            <a:spLocks noGrp="1"/>
          </p:cNvSpPr>
          <p:nvPr>
            <p:ph type="title"/>
          </p:nvPr>
        </p:nvSpPr>
        <p:spPr>
          <a:xfrm>
            <a:off x="919480" y="38500"/>
            <a:ext cx="10515600" cy="1325563"/>
          </a:xfrm>
        </p:spPr>
        <p:txBody>
          <a:bodyPr/>
          <a:lstStyle/>
          <a:p>
            <a:pPr algn="ctr"/>
            <a:r>
              <a:rPr lang="en-US" sz="3600" b="1" dirty="0">
                <a:solidFill>
                  <a:srgbClr val="0070C0"/>
                </a:solidFill>
                <a:latin typeface="Arial" panose="020B0604020202020204" pitchFamily="34" charset="0"/>
                <a:cs typeface="Arial" panose="020B0604020202020204" pitchFamily="34" charset="0"/>
              </a:rPr>
              <a:t>Patient with long-standing HIV, poor adherence and renal failure</a:t>
            </a:r>
          </a:p>
        </p:txBody>
      </p:sp>
      <p:sp>
        <p:nvSpPr>
          <p:cNvPr id="3" name="Content Placeholder 2">
            <a:extLst>
              <a:ext uri="{FF2B5EF4-FFF2-40B4-BE49-F238E27FC236}">
                <a16:creationId xmlns:a16="http://schemas.microsoft.com/office/drawing/2014/main" id="{4A11655E-263D-92BE-1A14-3730EFAEC501}"/>
              </a:ext>
            </a:extLst>
          </p:cNvPr>
          <p:cNvSpPr>
            <a:spLocks noGrp="1"/>
          </p:cNvSpPr>
          <p:nvPr>
            <p:ph idx="1"/>
          </p:nvPr>
        </p:nvSpPr>
        <p:spPr>
          <a:xfrm>
            <a:off x="288758" y="1516423"/>
            <a:ext cx="11540690" cy="4351338"/>
          </a:xfrm>
        </p:spPr>
        <p:txBody>
          <a:bodyPr/>
          <a:lstStyle/>
          <a:p>
            <a:pPr>
              <a:lnSpc>
                <a:spcPct val="100000"/>
              </a:lnSpc>
              <a:spcBef>
                <a:spcPts val="0"/>
              </a:spcBef>
            </a:pPr>
            <a:r>
              <a:rPr lang="en-US" dirty="0">
                <a:latin typeface="Arial" panose="020B0604020202020204" pitchFamily="34" charset="0"/>
                <a:cs typeface="Arial" panose="020B0604020202020204" pitchFamily="34" charset="0"/>
              </a:rPr>
              <a:t>Patient is 53 </a:t>
            </a:r>
            <a:r>
              <a:rPr lang="en-US" dirty="0" err="1">
                <a:latin typeface="Arial" panose="020B0604020202020204" pitchFamily="34" charset="0"/>
                <a:cs typeface="Arial" panose="020B0604020202020204" pitchFamily="34" charset="0"/>
              </a:rPr>
              <a:t>yo</a:t>
            </a:r>
            <a:r>
              <a:rPr lang="en-US" dirty="0">
                <a:latin typeface="Arial" panose="020B0604020202020204" pitchFamily="34" charset="0"/>
                <a:cs typeface="Arial" panose="020B0604020202020204" pitchFamily="34" charset="0"/>
              </a:rPr>
              <a:t> man with history of psychiatric disease and housing insecurity</a:t>
            </a:r>
          </a:p>
          <a:p>
            <a:pPr>
              <a:lnSpc>
                <a:spcPct val="100000"/>
              </a:lnSpc>
              <a:spcBef>
                <a:spcPts val="0"/>
              </a:spcBef>
            </a:pPr>
            <a:r>
              <a:rPr lang="en-US" dirty="0">
                <a:latin typeface="Arial" panose="020B0604020202020204" pitchFamily="34" charset="0"/>
                <a:cs typeface="Arial" panose="020B0604020202020204" pitchFamily="34" charset="0"/>
              </a:rPr>
              <a:t>At time of HIV diagnosis he had CD4 count of 45 cells/µL and wild type HIV</a:t>
            </a:r>
          </a:p>
          <a:p>
            <a:pPr>
              <a:lnSpc>
                <a:spcPct val="100000"/>
              </a:lnSpc>
              <a:spcBef>
                <a:spcPts val="0"/>
              </a:spcBef>
            </a:pPr>
            <a:r>
              <a:rPr lang="en-US" dirty="0">
                <a:latin typeface="Arial" panose="020B0604020202020204" pitchFamily="34" charset="0"/>
                <a:cs typeface="Arial" panose="020B0604020202020204" pitchFamily="34" charset="0"/>
              </a:rPr>
              <a:t>He reports receiving care at multiple clinics with variety of regimens over past 10+ years (names of which he does not recall)</a:t>
            </a:r>
          </a:p>
          <a:p>
            <a:pPr>
              <a:lnSpc>
                <a:spcPct val="100000"/>
              </a:lnSpc>
              <a:spcBef>
                <a:spcPts val="0"/>
              </a:spcBef>
            </a:pPr>
            <a:r>
              <a:rPr lang="en-US" dirty="0">
                <a:latin typeface="Arial" panose="020B0604020202020204" pitchFamily="34" charset="0"/>
                <a:cs typeface="Arial" panose="020B0604020202020204" pitchFamily="34" charset="0"/>
              </a:rPr>
              <a:t>He has been in our clinic for 2 years having made &lt;3 visits and intermittently being given BIC/FTC/TAF, with poor follow-up for labs and medication refills</a:t>
            </a:r>
          </a:p>
          <a:p>
            <a:pPr>
              <a:lnSpc>
                <a:spcPct val="100000"/>
              </a:lnSpc>
              <a:spcBef>
                <a:spcPts val="0"/>
              </a:spcBef>
            </a:pPr>
            <a:r>
              <a:rPr lang="en-US" dirty="0">
                <a:latin typeface="Arial" panose="020B0604020202020204" pitchFamily="34" charset="0"/>
                <a:cs typeface="Arial" panose="020B0604020202020204" pitchFamily="34" charset="0"/>
              </a:rPr>
              <a:t>He now presents to clinic after ~1 yr with Cr 4.8 mg/dL, bicarbonate 15 </a:t>
            </a:r>
            <a:r>
              <a:rPr lang="en-US" dirty="0" err="1">
                <a:latin typeface="Arial" panose="020B0604020202020204" pitchFamily="34" charset="0"/>
                <a:cs typeface="Arial" panose="020B0604020202020204" pitchFamily="34" charset="0"/>
              </a:rPr>
              <a:t>mEq</a:t>
            </a:r>
            <a:r>
              <a:rPr lang="en-US" dirty="0">
                <a:latin typeface="Arial" panose="020B0604020202020204" pitchFamily="34" charset="0"/>
                <a:cs typeface="Arial" panose="020B0604020202020204" pitchFamily="34" charset="0"/>
              </a:rPr>
              <a:t>/L and potassium 5.8 </a:t>
            </a:r>
            <a:r>
              <a:rPr lang="en-US" dirty="0" err="1">
                <a:latin typeface="Arial" panose="020B0604020202020204" pitchFamily="34" charset="0"/>
                <a:cs typeface="Arial" panose="020B0604020202020204" pitchFamily="34" charset="0"/>
              </a:rPr>
              <a:t>mEq</a:t>
            </a:r>
            <a:r>
              <a:rPr lang="en-US" dirty="0">
                <a:latin typeface="Arial" panose="020B0604020202020204" pitchFamily="34" charset="0"/>
                <a:cs typeface="Arial" panose="020B0604020202020204" pitchFamily="34" charset="0"/>
              </a:rPr>
              <a:t>/L</a:t>
            </a:r>
          </a:p>
          <a:p>
            <a:pPr>
              <a:lnSpc>
                <a:spcPct val="100000"/>
              </a:lnSpc>
              <a:spcBef>
                <a:spcPts val="0"/>
              </a:spcBef>
            </a:pPr>
            <a:r>
              <a:rPr lang="en-US" dirty="0">
                <a:latin typeface="Arial" panose="020B0604020202020204" pitchFamily="34" charset="0"/>
                <a:cs typeface="Arial" panose="020B0604020202020204" pitchFamily="34" charset="0"/>
              </a:rPr>
              <a:t>Admitted for further evaluation</a:t>
            </a:r>
          </a:p>
        </p:txBody>
      </p:sp>
      <p:sp>
        <p:nvSpPr>
          <p:cNvPr id="6" name="TextBox 5">
            <a:extLst>
              <a:ext uri="{FF2B5EF4-FFF2-40B4-BE49-F238E27FC236}">
                <a16:creationId xmlns:a16="http://schemas.microsoft.com/office/drawing/2014/main" id="{B52C0D37-3695-C852-CB92-DC756DD0F65E}"/>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39</a:t>
            </a:fld>
            <a:endParaRPr lang="en-US" sz="1200" dirty="0"/>
          </a:p>
        </p:txBody>
      </p:sp>
    </p:spTree>
    <p:extLst>
      <p:ext uri="{BB962C8B-B14F-4D97-AF65-F5344CB8AC3E}">
        <p14:creationId xmlns:p14="http://schemas.microsoft.com/office/powerpoint/2010/main" val="532736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0A26A-D999-EEB3-DDF6-CDF713D9760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77B671-EE82-A62D-D97E-BF8B8183A4B0}"/>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CB8A2BD4-2ACB-57B2-2107-FBE042A8ED05}"/>
              </a:ext>
            </a:extLst>
          </p:cNvPr>
          <p:cNvSpPr txBox="1">
            <a:spLocks/>
          </p:cNvSpPr>
          <p:nvPr/>
        </p:nvSpPr>
        <p:spPr bwMode="auto">
          <a:xfrm>
            <a:off x="443565" y="769386"/>
            <a:ext cx="10515600" cy="180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admission CD4 40 cells/µL and VL 1.35 million c/mL</a:t>
            </a:r>
          </a:p>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Further evaluation for renal failure nonrevealing with continued increase Cr despite fluids</a:t>
            </a:r>
          </a:p>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Renal biopsy shows BK virus; PCR blood (&gt;10</a:t>
            </a:r>
            <a:r>
              <a:rPr kumimoji="0" lang="en-US" sz="2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4</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c/mL) and urine (&gt;10</a:t>
            </a:r>
            <a:r>
              <a:rPr kumimoji="0" lang="en-US" sz="2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7</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c/mL) by PCR</a:t>
            </a:r>
          </a:p>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lang="en-US" dirty="0">
                <a:solidFill>
                  <a:prstClr val="black"/>
                </a:solidFill>
                <a:latin typeface="Arial" panose="020B0604020202020204" pitchFamily="34" charset="0"/>
                <a:cs typeface="Arial" panose="020B0604020202020204" pitchFamily="34" charset="0"/>
              </a:rPr>
              <a:t>HLA-B5701- negative</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72256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13180-4EA7-5C30-96EB-DAC68C9750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E4BA0-6FC2-6463-D1FE-A47651A184AE}"/>
              </a:ext>
            </a:extLst>
          </p:cNvPr>
          <p:cNvSpPr>
            <a:spLocks noGrp="1"/>
          </p:cNvSpPr>
          <p:nvPr>
            <p:ph type="title"/>
          </p:nvPr>
        </p:nvSpPr>
        <p:spPr>
          <a:xfrm>
            <a:off x="838200" y="365126"/>
            <a:ext cx="10515600" cy="891106"/>
          </a:xfrm>
        </p:spPr>
        <p:txBody>
          <a:bodyPr/>
          <a:lstStyle/>
          <a:p>
            <a:r>
              <a:rPr lang="en-US" sz="3600" b="1" dirty="0">
                <a:latin typeface="Arial" panose="020B0604020202020204" pitchFamily="34" charset="0"/>
                <a:cs typeface="Arial" panose="020B0604020202020204" pitchFamily="34" charset="0"/>
              </a:rPr>
              <a:t>Which of below would you do?</a:t>
            </a:r>
          </a:p>
        </p:txBody>
      </p:sp>
      <p:sp>
        <p:nvSpPr>
          <p:cNvPr id="4" name="Slide Number Placeholder 3">
            <a:extLst>
              <a:ext uri="{FF2B5EF4-FFF2-40B4-BE49-F238E27FC236}">
                <a16:creationId xmlns:a16="http://schemas.microsoft.com/office/drawing/2014/main" id="{8D29CD44-B454-4CC6-1495-D6DA8FC724B0}"/>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C2741F00-A862-7D37-3147-A718657123E6}"/>
              </a:ext>
            </a:extLst>
          </p:cNvPr>
          <p:cNvSpPr txBox="1">
            <a:spLocks/>
          </p:cNvSpPr>
          <p:nvPr/>
        </p:nvSpPr>
        <p:spPr bwMode="auto">
          <a:xfrm>
            <a:off x="700238" y="1770121"/>
            <a:ext cx="10515600"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Get resistance genotype</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Get resistance phenotype</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would not do resistance testing</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would do some other type of test</a:t>
            </a:r>
          </a:p>
        </p:txBody>
      </p:sp>
      <p:sp>
        <p:nvSpPr>
          <p:cNvPr id="10" name="Content Placeholder 2">
            <a:extLst>
              <a:ext uri="{FF2B5EF4-FFF2-40B4-BE49-F238E27FC236}">
                <a16:creationId xmlns:a16="http://schemas.microsoft.com/office/drawing/2014/main" id="{0FB3C8DE-3C4D-A590-9676-3A03E2F462DA}"/>
              </a:ext>
            </a:extLst>
          </p:cNvPr>
          <p:cNvSpPr txBox="1">
            <a:spLocks/>
          </p:cNvSpPr>
          <p:nvPr/>
        </p:nvSpPr>
        <p:spPr bwMode="auto">
          <a:xfrm>
            <a:off x="214964" y="5219616"/>
            <a:ext cx="11762072" cy="1402565"/>
          </a:xfrm>
          <a:prstGeom prst="rect">
            <a:avLst/>
          </a:prstGeom>
          <a:solidFill>
            <a:schemeClr val="bg1">
              <a:lumMod val="85000"/>
            </a:schemeClr>
          </a:solidFill>
          <a:ln>
            <a:solidFill>
              <a:schemeClr val="tx1"/>
            </a:solidFill>
          </a:ln>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53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yo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man with longstanding treatment with unknown regimens and poor adherence</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Presents off therapy with renal failure (Cr 4.8 mg/dL)</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CD4 40 cells/µL and VL 1.35 million c/mL; HLA-B5701-negative</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Renal biopsy shows BK virus</a:t>
            </a:r>
          </a:p>
        </p:txBody>
      </p:sp>
    </p:spTree>
    <p:extLst>
      <p:ext uri="{BB962C8B-B14F-4D97-AF65-F5344CB8AC3E}">
        <p14:creationId xmlns:p14="http://schemas.microsoft.com/office/powerpoint/2010/main" val="24812166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E225CA-7205-D66C-97AA-C2F9D40865C2}"/>
              </a:ext>
            </a:extLst>
          </p:cNvPr>
          <p:cNvSpPr>
            <a:spLocks noGrp="1"/>
          </p:cNvSpPr>
          <p:nvPr>
            <p:ph type="sldNum" sz="quarter" idx="12"/>
          </p:nvPr>
        </p:nvSpPr>
        <p:spPr/>
        <p:txBody>
          <a:bodyPr/>
          <a:lstStyle/>
          <a:p>
            <a:pPr>
              <a:defRPr/>
            </a:pPr>
            <a:fld id="{E19A075B-8D27-4D25-91D9-28C81F99D721}" type="slidenum">
              <a:rPr lang="en-US" smtClean="0"/>
              <a:pPr>
                <a:defRPr/>
              </a:pPr>
              <a:t>42</a:t>
            </a:fld>
            <a:endParaRPr lang="en-US"/>
          </a:p>
        </p:txBody>
      </p:sp>
      <p:sp>
        <p:nvSpPr>
          <p:cNvPr id="3" name="Rectangle 2">
            <a:extLst>
              <a:ext uri="{FF2B5EF4-FFF2-40B4-BE49-F238E27FC236}">
                <a16:creationId xmlns:a16="http://schemas.microsoft.com/office/drawing/2014/main" id="{7A282886-BC28-D668-34EF-5D928C92DBE9}"/>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D52C129-D6B6-EC30-F4BD-F327EB47C114}"/>
              </a:ext>
            </a:extLst>
          </p:cNvPr>
          <p:cNvSpPr/>
          <p:nvPr>
            <p:custDataLst>
              <p:tags r:id="rId3"/>
            </p:custDataLst>
          </p:nvPr>
        </p:nvSpPr>
        <p:spPr>
          <a:xfrm>
            <a:off x="3112851" y="1000897"/>
            <a:ext cx="8486226" cy="3855308"/>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Which of below would you do?</a:t>
            </a:r>
          </a:p>
        </p:txBody>
      </p:sp>
      <p:sp>
        <p:nvSpPr>
          <p:cNvPr id="5" name="Rectangle 4">
            <a:extLst>
              <a:ext uri="{FF2B5EF4-FFF2-40B4-BE49-F238E27FC236}">
                <a16:creationId xmlns:a16="http://schemas.microsoft.com/office/drawing/2014/main" id="{F2008D69-1614-F284-4644-66F37A80CB89}"/>
              </a:ext>
            </a:extLst>
          </p:cNvPr>
          <p:cNvSpPr/>
          <p:nvPr/>
        </p:nvSpPr>
        <p:spPr>
          <a:xfrm>
            <a:off x="0" y="5820032"/>
            <a:ext cx="12192001" cy="1037968"/>
          </a:xfrm>
          <a:prstGeom prst="rect">
            <a:avLst/>
          </a:prstGeom>
          <a:solidFill>
            <a:srgbClr val="198038"/>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EB78177A-5306-7366-2166-9EA0880FB584}"/>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C2B5019A-E6AB-EBFB-B0CD-F8DB5D428581}"/>
              </a:ext>
            </a:extLst>
          </p:cNvPr>
          <p:cNvSpPr/>
          <p:nvPr/>
        </p:nvSpPr>
        <p:spPr>
          <a:xfrm rot="2700000">
            <a:off x="9620371" y="514924"/>
            <a:ext cx="3335198" cy="778213"/>
          </a:xfrm>
          <a:prstGeom prst="trapezoid">
            <a:avLst>
              <a:gd name="adj" fmla="val 100000"/>
            </a:avLst>
          </a:prstGeom>
          <a:solidFill>
            <a:srgbClr val="EDFAF2"/>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85F1D1CF-E276-C8EA-2C7D-288E5839CB12}"/>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99427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369A8-8093-5D69-8EAD-F85FC3D42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C5CF20-2E5F-994E-D688-CC6B7AB9D420}"/>
              </a:ext>
            </a:extLst>
          </p:cNvPr>
          <p:cNvSpPr>
            <a:spLocks noGrp="1"/>
          </p:cNvSpPr>
          <p:nvPr>
            <p:ph type="title"/>
          </p:nvPr>
        </p:nvSpPr>
        <p:spPr>
          <a:xfrm>
            <a:off x="838200" y="365126"/>
            <a:ext cx="10515600" cy="891106"/>
          </a:xfrm>
        </p:spPr>
        <p:txBody>
          <a:bodyPr/>
          <a:lstStyle/>
          <a:p>
            <a:r>
              <a:rPr lang="en-US" sz="3600" b="1" dirty="0">
                <a:latin typeface="Arial" panose="020B0604020202020204" pitchFamily="34" charset="0"/>
                <a:cs typeface="Arial" panose="020B0604020202020204" pitchFamily="34" charset="0"/>
              </a:rPr>
              <a:t>Which ARV regimen would you start?</a:t>
            </a:r>
          </a:p>
        </p:txBody>
      </p:sp>
      <p:sp>
        <p:nvSpPr>
          <p:cNvPr id="4" name="Slide Number Placeholder 3">
            <a:extLst>
              <a:ext uri="{FF2B5EF4-FFF2-40B4-BE49-F238E27FC236}">
                <a16:creationId xmlns:a16="http://schemas.microsoft.com/office/drawing/2014/main" id="{41DF550B-E53B-2086-93DF-D8B4FEF955C9}"/>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63CB4132-E596-A90A-95C1-ED4D189F9680}"/>
              </a:ext>
            </a:extLst>
          </p:cNvPr>
          <p:cNvSpPr txBox="1">
            <a:spLocks/>
          </p:cNvSpPr>
          <p:nvPr/>
        </p:nvSpPr>
        <p:spPr bwMode="auto">
          <a:xfrm>
            <a:off x="738739" y="1256232"/>
            <a:ext cx="10515600"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BIC/FTC/TAF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DTG/ABC/3TC</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bDRV</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NRTIs</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bDRV</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INSTI ± NRTIs</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BIC/LEN ± other ARVs</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DOR/ISL ±  other ARVs</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Something else</a:t>
            </a:r>
          </a:p>
        </p:txBody>
      </p:sp>
      <p:sp>
        <p:nvSpPr>
          <p:cNvPr id="8" name="Content Placeholder 2">
            <a:extLst>
              <a:ext uri="{FF2B5EF4-FFF2-40B4-BE49-F238E27FC236}">
                <a16:creationId xmlns:a16="http://schemas.microsoft.com/office/drawing/2014/main" id="{C544E375-8909-CD67-DEBF-4F63FFBB903B}"/>
              </a:ext>
            </a:extLst>
          </p:cNvPr>
          <p:cNvSpPr txBox="1">
            <a:spLocks/>
          </p:cNvSpPr>
          <p:nvPr/>
        </p:nvSpPr>
        <p:spPr bwMode="auto">
          <a:xfrm>
            <a:off x="214964" y="5219616"/>
            <a:ext cx="11762072" cy="1402565"/>
          </a:xfrm>
          <a:prstGeom prst="rect">
            <a:avLst/>
          </a:prstGeom>
          <a:solidFill>
            <a:schemeClr val="bg1">
              <a:lumMod val="85000"/>
            </a:schemeClr>
          </a:solidFill>
          <a:ln>
            <a:solidFill>
              <a:schemeClr val="tx1"/>
            </a:solidFill>
          </a:ln>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53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yo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man with longstanding treatment with unknown regimens and poor adherence</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Presents off therapy with renal failure (Cr 4.8 mg/dL)</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CD4 40 cells/µL and VL 1.35 million c/mL; HLA-B5701-negative</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Renal biopsy shows BK virus</a:t>
            </a:r>
          </a:p>
        </p:txBody>
      </p:sp>
      <p:sp>
        <p:nvSpPr>
          <p:cNvPr id="5" name="TextBox 4">
            <a:extLst>
              <a:ext uri="{FF2B5EF4-FFF2-40B4-BE49-F238E27FC236}">
                <a16:creationId xmlns:a16="http://schemas.microsoft.com/office/drawing/2014/main" id="{C7FE7E70-BA27-A88C-340D-C9EE89A88DA2}"/>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43</a:t>
            </a:fld>
            <a:endParaRPr lang="en-US" sz="1200" dirty="0"/>
          </a:p>
        </p:txBody>
      </p:sp>
    </p:spTree>
    <p:extLst>
      <p:ext uri="{BB962C8B-B14F-4D97-AF65-F5344CB8AC3E}">
        <p14:creationId xmlns:p14="http://schemas.microsoft.com/office/powerpoint/2010/main" val="1886925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A39C06-A3E0-4C60-904E-DFDC3ECB7C03}"/>
              </a:ext>
            </a:extLst>
          </p:cNvPr>
          <p:cNvSpPr>
            <a:spLocks noGrp="1"/>
          </p:cNvSpPr>
          <p:nvPr>
            <p:ph type="sldNum" sz="quarter" idx="12"/>
          </p:nvPr>
        </p:nvSpPr>
        <p:spPr/>
        <p:txBody>
          <a:bodyPr/>
          <a:lstStyle/>
          <a:p>
            <a:pPr>
              <a:defRPr/>
            </a:pPr>
            <a:fld id="{E19A075B-8D27-4D25-91D9-28C81F99D721}" type="slidenum">
              <a:rPr lang="en-US" smtClean="0"/>
              <a:pPr>
                <a:defRPr/>
              </a:pPr>
              <a:t>44</a:t>
            </a:fld>
            <a:endParaRPr lang="en-US"/>
          </a:p>
        </p:txBody>
      </p:sp>
      <p:sp>
        <p:nvSpPr>
          <p:cNvPr id="3" name="Rectangle 2">
            <a:extLst>
              <a:ext uri="{FF2B5EF4-FFF2-40B4-BE49-F238E27FC236}">
                <a16:creationId xmlns:a16="http://schemas.microsoft.com/office/drawing/2014/main" id="{1F978702-F98C-BAAD-8566-23CD8DEB246E}"/>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906A9F7-5044-098B-A27A-A6963D51019B}"/>
              </a:ext>
            </a:extLst>
          </p:cNvPr>
          <p:cNvSpPr/>
          <p:nvPr>
            <p:custDataLst>
              <p:tags r:id="rId3"/>
            </p:custDataLst>
          </p:nvPr>
        </p:nvSpPr>
        <p:spPr>
          <a:xfrm>
            <a:off x="3112851" y="1000897"/>
            <a:ext cx="8486226" cy="3855308"/>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Which ARV regimen would you start?</a:t>
            </a:r>
          </a:p>
        </p:txBody>
      </p:sp>
      <p:sp>
        <p:nvSpPr>
          <p:cNvPr id="5" name="Rectangle 4">
            <a:extLst>
              <a:ext uri="{FF2B5EF4-FFF2-40B4-BE49-F238E27FC236}">
                <a16:creationId xmlns:a16="http://schemas.microsoft.com/office/drawing/2014/main" id="{073E4365-E3EE-2F6E-3839-D8F4007B49FD}"/>
              </a:ext>
            </a:extLst>
          </p:cNvPr>
          <p:cNvSpPr/>
          <p:nvPr/>
        </p:nvSpPr>
        <p:spPr>
          <a:xfrm>
            <a:off x="0" y="5820032"/>
            <a:ext cx="12192001" cy="1037968"/>
          </a:xfrm>
          <a:prstGeom prst="rect">
            <a:avLst/>
          </a:prstGeom>
          <a:solidFill>
            <a:srgbClr val="198038"/>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787525B6-4AA8-8F29-3252-67877E2DAD92}"/>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55C9807F-463E-B452-6B61-CBB8F0AD906A}"/>
              </a:ext>
            </a:extLst>
          </p:cNvPr>
          <p:cNvSpPr/>
          <p:nvPr/>
        </p:nvSpPr>
        <p:spPr>
          <a:xfrm rot="2700000">
            <a:off x="9620371" y="514924"/>
            <a:ext cx="3335198" cy="778213"/>
          </a:xfrm>
          <a:prstGeom prst="trapezoid">
            <a:avLst>
              <a:gd name="adj" fmla="val 100000"/>
            </a:avLst>
          </a:prstGeom>
          <a:solidFill>
            <a:srgbClr val="EDFAF2"/>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8A34229C-51E2-9B6B-B10D-9170E99BBB02}"/>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80298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9FBC9-0C17-7B61-1EEF-666A8D28F2D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BBA800-6B3B-9956-324A-FF11C3409ED0}"/>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7CF6E3C7-D0AC-F590-A211-8BE778C06C13}"/>
              </a:ext>
            </a:extLst>
          </p:cNvPr>
          <p:cNvSpPr txBox="1">
            <a:spLocks/>
          </p:cNvSpPr>
          <p:nvPr/>
        </p:nvSpPr>
        <p:spPr bwMode="auto">
          <a:xfrm>
            <a:off x="443565" y="769386"/>
            <a:ext cx="10515600" cy="180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hospitalization is given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bDRV</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DTG with good response</a:t>
            </a:r>
          </a:p>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Started on HD</a:t>
            </a:r>
          </a:p>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 in clinic in 4 weeks with CD4 98 cells/µL and HIV RNA 120 c/mL</a:t>
            </a:r>
          </a:p>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Returns to clinic 8 weeks later with HIV RNA 18,500 c/mL stating that he is taking “most days,” with wild type genotype </a:t>
            </a:r>
          </a:p>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Returns to clinic 8 weeks later with HIV RNA 650,800 c/mL with continued poor adherence despite good tolerance</a:t>
            </a:r>
          </a:p>
          <a:p>
            <a:pPr marL="227013" marR="0" lvl="0" indent="-227013" algn="l" defTabSz="912813"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Willing to consider LA therapy if we can access for him</a:t>
            </a:r>
          </a:p>
        </p:txBody>
      </p:sp>
      <p:sp>
        <p:nvSpPr>
          <p:cNvPr id="8" name="Content Placeholder 2">
            <a:extLst>
              <a:ext uri="{FF2B5EF4-FFF2-40B4-BE49-F238E27FC236}">
                <a16:creationId xmlns:a16="http://schemas.microsoft.com/office/drawing/2014/main" id="{C1452D17-E003-5578-9666-9271B4135498}"/>
              </a:ext>
            </a:extLst>
          </p:cNvPr>
          <p:cNvSpPr txBox="1">
            <a:spLocks/>
          </p:cNvSpPr>
          <p:nvPr/>
        </p:nvSpPr>
        <p:spPr bwMode="auto">
          <a:xfrm>
            <a:off x="214964" y="5219616"/>
            <a:ext cx="11762072" cy="1402565"/>
          </a:xfrm>
          <a:prstGeom prst="rect">
            <a:avLst/>
          </a:prstGeom>
          <a:solidFill>
            <a:schemeClr val="bg1">
              <a:lumMod val="85000"/>
            </a:schemeClr>
          </a:solidFill>
          <a:ln>
            <a:solidFill>
              <a:schemeClr val="tx1"/>
            </a:solidFill>
          </a:ln>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53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yo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man with longstanding treatment with unknown regimens and poor adherence</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Presents off therapy with renal failure (Cr 4.8 mg/dL)</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CD4 40 cells/µL and VL 1.35 million c/mL; HLA-B5701-negative</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Renal biopsy shows BK virus</a:t>
            </a:r>
          </a:p>
        </p:txBody>
      </p:sp>
      <p:sp>
        <p:nvSpPr>
          <p:cNvPr id="5" name="TextBox 4">
            <a:extLst>
              <a:ext uri="{FF2B5EF4-FFF2-40B4-BE49-F238E27FC236}">
                <a16:creationId xmlns:a16="http://schemas.microsoft.com/office/drawing/2014/main" id="{DE69FA42-D55A-B67D-B57A-98FFDF8AC67B}"/>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45</a:t>
            </a:fld>
            <a:endParaRPr lang="en-US" sz="1200" dirty="0"/>
          </a:p>
        </p:txBody>
      </p:sp>
    </p:spTree>
    <p:extLst>
      <p:ext uri="{BB962C8B-B14F-4D97-AF65-F5344CB8AC3E}">
        <p14:creationId xmlns:p14="http://schemas.microsoft.com/office/powerpoint/2010/main" val="3939576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F4CD1-7033-3F3C-F221-674166931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2F0024-4CF8-C02E-F037-7F0F6468B5B4}"/>
              </a:ext>
            </a:extLst>
          </p:cNvPr>
          <p:cNvSpPr>
            <a:spLocks noGrp="1"/>
          </p:cNvSpPr>
          <p:nvPr>
            <p:ph type="title"/>
          </p:nvPr>
        </p:nvSpPr>
        <p:spPr>
          <a:xfrm>
            <a:off x="838200" y="365126"/>
            <a:ext cx="10515600" cy="891106"/>
          </a:xfrm>
        </p:spPr>
        <p:txBody>
          <a:bodyPr/>
          <a:lstStyle/>
          <a:p>
            <a:r>
              <a:rPr lang="en-US" sz="3600" b="1" dirty="0">
                <a:latin typeface="Arial" panose="020B0604020202020204" pitchFamily="34" charset="0"/>
                <a:cs typeface="Arial" panose="020B0604020202020204" pitchFamily="34" charset="0"/>
              </a:rPr>
              <a:t>What would you recommend for ART?</a:t>
            </a:r>
          </a:p>
        </p:txBody>
      </p:sp>
      <p:sp>
        <p:nvSpPr>
          <p:cNvPr id="4" name="Slide Number Placeholder 3">
            <a:extLst>
              <a:ext uri="{FF2B5EF4-FFF2-40B4-BE49-F238E27FC236}">
                <a16:creationId xmlns:a16="http://schemas.microsoft.com/office/drawing/2014/main" id="{F5451F6C-485D-4E19-F8A5-5F6B5083E94A}"/>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63D2C961-333D-0EDE-3F67-7CA9ADD76825}"/>
              </a:ext>
            </a:extLst>
          </p:cNvPr>
          <p:cNvSpPr txBox="1">
            <a:spLocks/>
          </p:cNvSpPr>
          <p:nvPr/>
        </p:nvSpPr>
        <p:spPr bwMode="auto">
          <a:xfrm>
            <a:off x="738739" y="1602107"/>
            <a:ext cx="10515600"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Continue current regimen (DRV/</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cobi</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DTG) with reinforcement of adherence</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BIC/FTC/TAF</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CAB/RPV</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CAB/LEN</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CAB/RPV + LEN</a:t>
            </a:r>
          </a:p>
          <a:p>
            <a:pPr marL="514350" marR="0" lvl="0" indent="-514350" algn="l" defTabSz="912813" rtl="0" eaLnBrk="0" fontAlgn="base" latinLnBrk="0" hangingPunct="0">
              <a:lnSpc>
                <a:spcPct val="90000"/>
              </a:lnSpc>
              <a:spcBef>
                <a:spcPts val="1000"/>
              </a:spcBef>
              <a:spcAft>
                <a:spcPct val="0"/>
              </a:spcAft>
              <a:buClrTx/>
              <a:buSzTx/>
              <a:buFont typeface="+mj-lt"/>
              <a:buAutoNum type="alphaUcPeriod"/>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Something else</a:t>
            </a:r>
          </a:p>
        </p:txBody>
      </p:sp>
      <p:sp>
        <p:nvSpPr>
          <p:cNvPr id="5" name="Content Placeholder 2">
            <a:extLst>
              <a:ext uri="{FF2B5EF4-FFF2-40B4-BE49-F238E27FC236}">
                <a16:creationId xmlns:a16="http://schemas.microsoft.com/office/drawing/2014/main" id="{4FF03EDF-711F-213E-5FC9-2564616BC66E}"/>
              </a:ext>
            </a:extLst>
          </p:cNvPr>
          <p:cNvSpPr txBox="1">
            <a:spLocks/>
          </p:cNvSpPr>
          <p:nvPr/>
        </p:nvSpPr>
        <p:spPr bwMode="auto">
          <a:xfrm>
            <a:off x="214964" y="5219616"/>
            <a:ext cx="11762072" cy="1402565"/>
          </a:xfrm>
          <a:prstGeom prst="rect">
            <a:avLst/>
          </a:prstGeom>
          <a:solidFill>
            <a:schemeClr val="bg1">
              <a:lumMod val="85000"/>
            </a:schemeClr>
          </a:solidFill>
          <a:ln>
            <a:solidFill>
              <a:schemeClr val="tx1"/>
            </a:solidFill>
          </a:ln>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53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yo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man with longstanding treatment with unknown regimens and poor adherence</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Presents off therapy with renal failure (Cr 4.8 mg/dL)</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CD4 40 cells/µL and VL 1.35 million c/mL; HLA-B5701-negative</a:t>
            </a:r>
          </a:p>
          <a:p>
            <a:pPr marL="227013" marR="0" lvl="0" indent="-227013" algn="l" defTabSz="912813" rtl="0" eaLnBrk="0" fontAlgn="base" latinLnBrk="0" hangingPunct="0">
              <a:lnSpc>
                <a:spcPct val="90000"/>
              </a:lnSpc>
              <a:spcBef>
                <a:spcPts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Renal biopsy shows BK virus</a:t>
            </a:r>
          </a:p>
        </p:txBody>
      </p:sp>
      <p:sp>
        <p:nvSpPr>
          <p:cNvPr id="7" name="TextBox 6">
            <a:extLst>
              <a:ext uri="{FF2B5EF4-FFF2-40B4-BE49-F238E27FC236}">
                <a16:creationId xmlns:a16="http://schemas.microsoft.com/office/drawing/2014/main" id="{BB0198B3-56FC-8593-5C6C-1617400A6616}"/>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46</a:t>
            </a:fld>
            <a:endParaRPr lang="en-US" sz="1200" dirty="0"/>
          </a:p>
        </p:txBody>
      </p:sp>
    </p:spTree>
    <p:extLst>
      <p:ext uri="{BB962C8B-B14F-4D97-AF65-F5344CB8AC3E}">
        <p14:creationId xmlns:p14="http://schemas.microsoft.com/office/powerpoint/2010/main" val="24148203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689E05-2964-3727-8BB5-E0BE59FD9F09}"/>
              </a:ext>
            </a:extLst>
          </p:cNvPr>
          <p:cNvSpPr>
            <a:spLocks noGrp="1"/>
          </p:cNvSpPr>
          <p:nvPr>
            <p:ph type="sldNum" sz="quarter" idx="12"/>
          </p:nvPr>
        </p:nvSpPr>
        <p:spPr/>
        <p:txBody>
          <a:bodyPr/>
          <a:lstStyle/>
          <a:p>
            <a:pPr>
              <a:defRPr/>
            </a:pPr>
            <a:fld id="{E19A075B-8D27-4D25-91D9-28C81F99D721}" type="slidenum">
              <a:rPr lang="en-US" smtClean="0"/>
              <a:pPr>
                <a:defRPr/>
              </a:pPr>
              <a:t>47</a:t>
            </a:fld>
            <a:endParaRPr lang="en-US"/>
          </a:p>
        </p:txBody>
      </p:sp>
      <p:sp>
        <p:nvSpPr>
          <p:cNvPr id="3" name="Rectangle 2">
            <a:extLst>
              <a:ext uri="{FF2B5EF4-FFF2-40B4-BE49-F238E27FC236}">
                <a16:creationId xmlns:a16="http://schemas.microsoft.com/office/drawing/2014/main" id="{E8C8DC26-F018-DB0D-5930-D8119EC186E3}"/>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D67719D-74E6-645D-3200-9FB04A01F494}"/>
              </a:ext>
            </a:extLst>
          </p:cNvPr>
          <p:cNvSpPr/>
          <p:nvPr>
            <p:custDataLst>
              <p:tags r:id="rId3"/>
            </p:custDataLst>
          </p:nvPr>
        </p:nvSpPr>
        <p:spPr>
          <a:xfrm>
            <a:off x="3112851" y="1000897"/>
            <a:ext cx="8486226" cy="3855308"/>
          </a:xfrm>
          <a:prstGeom prst="rect">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would you recommend for ART?</a:t>
            </a:r>
          </a:p>
        </p:txBody>
      </p:sp>
      <p:sp>
        <p:nvSpPr>
          <p:cNvPr id="5" name="Rectangle 4">
            <a:extLst>
              <a:ext uri="{FF2B5EF4-FFF2-40B4-BE49-F238E27FC236}">
                <a16:creationId xmlns:a16="http://schemas.microsoft.com/office/drawing/2014/main" id="{4253543C-E1D8-BB89-8F3D-AFD5133B968C}"/>
              </a:ext>
            </a:extLst>
          </p:cNvPr>
          <p:cNvSpPr/>
          <p:nvPr/>
        </p:nvSpPr>
        <p:spPr>
          <a:xfrm>
            <a:off x="0" y="5820032"/>
            <a:ext cx="12192001" cy="1037968"/>
          </a:xfrm>
          <a:prstGeom prst="rect">
            <a:avLst/>
          </a:prstGeom>
          <a:solidFill>
            <a:srgbClr val="198038"/>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E5141974-2A5F-955E-FA72-7131F215AC58}"/>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00B7765C-B7A1-0901-1867-CE747DC0F410}"/>
              </a:ext>
            </a:extLst>
          </p:cNvPr>
          <p:cNvSpPr/>
          <p:nvPr/>
        </p:nvSpPr>
        <p:spPr>
          <a:xfrm rot="2700000">
            <a:off x="9620371" y="514924"/>
            <a:ext cx="3335198" cy="778213"/>
          </a:xfrm>
          <a:prstGeom prst="trapezoid">
            <a:avLst>
              <a:gd name="adj" fmla="val 100000"/>
            </a:avLst>
          </a:prstGeom>
          <a:solidFill>
            <a:srgbClr val="EDFAF2"/>
          </a:solidFill>
          <a:ln w="28575" cap="flat" cmpd="sng" algn="ctr">
            <a:noFill/>
            <a:prstDash val="solid"/>
            <a:miter lim="800000"/>
          </a:ln>
          <a:effectLst/>
          <a:extLst>
            <a:ext uri="{91240B29-F687-4F45-9708-019B960494DF}">
              <a14:hiddenLine xmlns:a14="http://schemas.microsoft.com/office/drawing/2010/main" w="28575"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0" name="Graphic 9">
            <a:extLst>
              <a:ext uri="{FF2B5EF4-FFF2-40B4-BE49-F238E27FC236}">
                <a16:creationId xmlns:a16="http://schemas.microsoft.com/office/drawing/2014/main" id="{AB980465-E4D8-6363-BAB3-46F325F4F8E3}"/>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21423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Title 1">
            <a:extLst>
              <a:ext uri="{FF2B5EF4-FFF2-40B4-BE49-F238E27FC236}">
                <a16:creationId xmlns:a16="http://schemas.microsoft.com/office/drawing/2014/main" id="{98C744F8-DE0F-7736-3C3B-6D12A1082F82}"/>
              </a:ext>
            </a:extLst>
          </p:cNvPr>
          <p:cNvSpPr>
            <a:spLocks noGrp="1" noChangeArrowheads="1"/>
          </p:cNvSpPr>
          <p:nvPr>
            <p:ph type="title"/>
          </p:nvPr>
        </p:nvSpPr>
        <p:spPr>
          <a:xfrm>
            <a:off x="838200" y="57119"/>
            <a:ext cx="10515600" cy="1325563"/>
          </a:xfrm>
        </p:spPr>
        <p:txBody>
          <a:bodyPr/>
          <a:lstStyle/>
          <a:p>
            <a:pPr algn="ctr" eaLnBrk="1" hangingPunct="1"/>
            <a:r>
              <a:rPr lang="en-US" altLang="en-US" sz="3600" b="1" dirty="0">
                <a:solidFill>
                  <a:srgbClr val="0070C0"/>
                </a:solidFill>
                <a:latin typeface="Arial" panose="020B0604020202020204" pitchFamily="34" charset="0"/>
                <a:cs typeface="Arial" panose="020B0604020202020204" pitchFamily="34" charset="0"/>
              </a:rPr>
              <a:t>LA CAB/RPV: Virologic Suppression in PWH with Detectable Viremia</a:t>
            </a:r>
          </a:p>
        </p:txBody>
      </p:sp>
      <p:sp>
        <p:nvSpPr>
          <p:cNvPr id="500739" name="Text Placeholder 3">
            <a:extLst>
              <a:ext uri="{FF2B5EF4-FFF2-40B4-BE49-F238E27FC236}">
                <a16:creationId xmlns:a16="http://schemas.microsoft.com/office/drawing/2014/main" id="{01720AA0-8445-42B2-5231-5F6A274BFDEE}"/>
              </a:ext>
            </a:extLst>
          </p:cNvPr>
          <p:cNvSpPr>
            <a:spLocks noGrp="1" noChangeArrowheads="1"/>
          </p:cNvSpPr>
          <p:nvPr>
            <p:ph type="body" sz="quarter" idx="10"/>
          </p:nvPr>
        </p:nvSpPr>
        <p:spPr>
          <a:xfrm>
            <a:off x="342900" y="6424895"/>
            <a:ext cx="11201400" cy="434975"/>
          </a:xfrm>
        </p:spPr>
        <p:txBody>
          <a:bodyPr/>
          <a:lstStyle/>
          <a:p>
            <a:pPr eaLnBrk="1" hangingPunct="1"/>
            <a:endParaRPr lang="en-US" altLang="en-US" sz="1200" dirty="0">
              <a:latin typeface="Arial" panose="020B0604020202020204" pitchFamily="34" charset="0"/>
              <a:cs typeface="Arial" panose="020B0604020202020204" pitchFamily="34" charset="0"/>
            </a:endParaRPr>
          </a:p>
          <a:p>
            <a:pPr eaLnBrk="1" hangingPunct="1"/>
            <a:r>
              <a:rPr lang="en-GB" altLang="en-US" sz="1200" dirty="0">
                <a:latin typeface="Arial" panose="020B0604020202020204" pitchFamily="34" charset="0"/>
                <a:cs typeface="Arial" panose="020B0604020202020204" pitchFamily="34" charset="0"/>
              </a:rPr>
              <a:t>Schneider S, et al. AIDS 2024. Poster THPEB099; Fessler D, et al. CROI 2024. Poster 1235; Elion RA, et al. </a:t>
            </a:r>
            <a:r>
              <a:rPr lang="en-GB" altLang="en-US" sz="1200" dirty="0" err="1">
                <a:latin typeface="Arial" panose="020B0604020202020204" pitchFamily="34" charset="0"/>
                <a:cs typeface="Arial" panose="020B0604020202020204" pitchFamily="34" charset="0"/>
              </a:rPr>
              <a:t>IDWeek</a:t>
            </a:r>
            <a:r>
              <a:rPr lang="en-GB" altLang="en-US" sz="1200" dirty="0">
                <a:latin typeface="Arial" panose="020B0604020202020204" pitchFamily="34" charset="0"/>
                <a:cs typeface="Arial" panose="020B0604020202020204" pitchFamily="34" charset="0"/>
              </a:rPr>
              <a:t> 2023. Poster 1592; Hickey MD, et al. </a:t>
            </a:r>
            <a:r>
              <a:rPr lang="en-GB" altLang="en-US" sz="1200" i="1" dirty="0">
                <a:latin typeface="Arial" panose="020B0604020202020204" pitchFamily="34" charset="0"/>
                <a:cs typeface="Arial" panose="020B0604020202020204" pitchFamily="34" charset="0"/>
              </a:rPr>
              <a:t>Clin Infect Dis. </a:t>
            </a:r>
            <a:r>
              <a:rPr lang="en-GB" altLang="en-US" sz="1200" dirty="0">
                <a:latin typeface="Arial" panose="020B0604020202020204" pitchFamily="34" charset="0"/>
                <a:cs typeface="Arial" panose="020B0604020202020204" pitchFamily="34" charset="0"/>
              </a:rPr>
              <a:t>2024;ciae500 (online ahead of print); Hsu R, et al. CROI 2026. Poster 527</a:t>
            </a:r>
            <a:r>
              <a:rPr lang="en-US" altLang="en-US" sz="1200" dirty="0">
                <a:latin typeface="Arial" panose="020B0604020202020204" pitchFamily="34" charset="0"/>
                <a:cs typeface="Arial" panose="020B0604020202020204" pitchFamily="34" charset="0"/>
              </a:rPr>
              <a:t>. Gandhi R, et al. JAMA 2025; DHHS guidelines; https://clinicalinfo.hiv.gov/en/guidelines/adult-and-adolescent-arv.  </a:t>
            </a:r>
          </a:p>
        </p:txBody>
      </p:sp>
      <p:sp>
        <p:nvSpPr>
          <p:cNvPr id="7" name="TextBox 6">
            <a:extLst>
              <a:ext uri="{FF2B5EF4-FFF2-40B4-BE49-F238E27FC236}">
                <a16:creationId xmlns:a16="http://schemas.microsoft.com/office/drawing/2014/main" id="{BB7DFE05-C97B-17DA-764A-2304198999D6}"/>
              </a:ext>
            </a:extLst>
          </p:cNvPr>
          <p:cNvSpPr txBox="1"/>
          <p:nvPr/>
        </p:nvSpPr>
        <p:spPr>
          <a:xfrm>
            <a:off x="0" y="1135032"/>
            <a:ext cx="12192000" cy="450850"/>
          </a:xfrm>
          <a:prstGeom prst="rect">
            <a:avLst/>
          </a:prstGeom>
          <a:noFill/>
        </p:spPr>
        <p:txBody>
          <a:bodyPr>
            <a:spAutoFit/>
          </a:bodyPr>
          <a:lstStyle/>
          <a:p>
            <a:pPr marL="0" marR="0" lvl="0" indent="0" algn="ctr" defTabSz="1088365" rtl="0" eaLnBrk="1" fontAlgn="auto" latinLnBrk="0" hangingPunct="1">
              <a:lnSpc>
                <a:spcPct val="100000"/>
              </a:lnSpc>
              <a:spcBef>
                <a:spcPts val="0"/>
              </a:spcBef>
              <a:spcAft>
                <a:spcPts val="0"/>
              </a:spcAft>
              <a:buClrTx/>
              <a:buSzTx/>
              <a:buFontTx/>
              <a:buNone/>
              <a:tabLst/>
              <a:defRPr/>
            </a:pPr>
            <a:r>
              <a:rPr kumimoji="0" lang="en-US" sz="2333" b="1" i="0" u="none" strike="noStrike" kern="1200" cap="none" spc="0" normalizeH="0" baseline="0" noProof="0" dirty="0">
                <a:ln>
                  <a:noFill/>
                </a:ln>
                <a:solidFill>
                  <a:srgbClr val="1F497D"/>
                </a:solidFill>
                <a:effectLst/>
                <a:uLnTx/>
                <a:uFillTx/>
                <a:latin typeface="Calibri" panose="020F0502020204030204" pitchFamily="34" charset="0"/>
                <a:ea typeface="+mn-ea"/>
                <a:cs typeface="Calibri" panose="020F0502020204030204" pitchFamily="34" charset="0"/>
              </a:rPr>
              <a:t>Real-World People with HIV with Baseline VL ≥ 50 copies/mL (% suppressed)</a:t>
            </a:r>
            <a:endParaRPr kumimoji="0" lang="en-US" sz="2333" b="1" i="0" u="none" strike="noStrike" kern="1200" cap="none" spc="0" normalizeH="0" baseline="30000" noProof="0" dirty="0">
              <a:ln>
                <a:noFill/>
              </a:ln>
              <a:solidFill>
                <a:srgbClr val="1F497D"/>
              </a:solidFill>
              <a:effectLst/>
              <a:uLnTx/>
              <a:uFillTx/>
              <a:latin typeface="Calibri" panose="020F0502020204030204" pitchFamily="34" charset="0"/>
              <a:ea typeface="+mn-ea"/>
              <a:cs typeface="Calibri" panose="020F0502020204030204" pitchFamily="34" charset="0"/>
            </a:endParaRPr>
          </a:p>
        </p:txBody>
      </p:sp>
      <p:grpSp>
        <p:nvGrpSpPr>
          <p:cNvPr id="2" name="Group 1">
            <a:extLst>
              <a:ext uri="{FF2B5EF4-FFF2-40B4-BE49-F238E27FC236}">
                <a16:creationId xmlns:a16="http://schemas.microsoft.com/office/drawing/2014/main" id="{FBAEA994-AB3B-170F-FA20-B61FBD288E6E}"/>
              </a:ext>
            </a:extLst>
          </p:cNvPr>
          <p:cNvGrpSpPr/>
          <p:nvPr/>
        </p:nvGrpSpPr>
        <p:grpSpPr>
          <a:xfrm>
            <a:off x="504265" y="1382682"/>
            <a:ext cx="10515600" cy="3809351"/>
            <a:chOff x="342900" y="1345355"/>
            <a:chExt cx="11231563" cy="4310062"/>
          </a:xfrm>
        </p:grpSpPr>
        <p:graphicFrame>
          <p:nvGraphicFramePr>
            <p:cNvPr id="500741" name="Chart 7">
              <a:extLst>
                <a:ext uri="{FF2B5EF4-FFF2-40B4-BE49-F238E27FC236}">
                  <a16:creationId xmlns:a16="http://schemas.microsoft.com/office/drawing/2014/main" id="{0394E8F2-F1F7-2476-186C-42D78DF7B4D3}"/>
                </a:ext>
              </a:extLst>
            </p:cNvPr>
            <p:cNvGraphicFramePr>
              <a:graphicFrameLocks/>
            </p:cNvGraphicFramePr>
            <p:nvPr>
              <p:extLst>
                <p:ext uri="{D42A27DB-BD31-4B8C-83A1-F6EECF244321}">
                  <p14:modId xmlns:p14="http://schemas.microsoft.com/office/powerpoint/2010/main" val="4022124856"/>
                </p:ext>
              </p:extLst>
            </p:nvPr>
          </p:nvGraphicFramePr>
          <p:xfrm>
            <a:off x="342900" y="1345355"/>
            <a:ext cx="11231563" cy="3392487"/>
          </p:xfrm>
          <a:graphic>
            <a:graphicData uri="http://schemas.openxmlformats.org/presentationml/2006/ole">
              <mc:AlternateContent xmlns:mc="http://schemas.openxmlformats.org/markup-compatibility/2006">
                <mc:Choice xmlns:v="urn:schemas-microsoft-com:vml" Requires="v">
                  <p:oleObj name="Chart" r:id="rId3" imgW="11235902" imgH="3401863" progId="Excel.Chart.8">
                    <p:embed/>
                  </p:oleObj>
                </mc:Choice>
                <mc:Fallback>
                  <p:oleObj name="Chart" r:id="rId3" imgW="11235902" imgH="3401863" progId="Excel.Chart.8">
                    <p:embed/>
                    <p:pic>
                      <p:nvPicPr>
                        <p:cNvPr id="500741" name="Chart 7">
                          <a:extLst>
                            <a:ext uri="{FF2B5EF4-FFF2-40B4-BE49-F238E27FC236}">
                              <a16:creationId xmlns:a16="http://schemas.microsoft.com/office/drawing/2014/main" id="{0394E8F2-F1F7-2476-186C-42D78DF7B4D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 y="1345355"/>
                          <a:ext cx="11231563" cy="339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0742" name="TextBox 8">
              <a:extLst>
                <a:ext uri="{FF2B5EF4-FFF2-40B4-BE49-F238E27FC236}">
                  <a16:creationId xmlns:a16="http://schemas.microsoft.com/office/drawing/2014/main" id="{86393B37-47D3-3043-400D-2B52B09B39E6}"/>
                </a:ext>
              </a:extLst>
            </p:cNvPr>
            <p:cNvSpPr txBox="1">
              <a:spLocks noChangeArrowheads="1"/>
            </p:cNvSpPr>
            <p:nvPr/>
          </p:nvSpPr>
          <p:spPr bwMode="auto">
            <a:xfrm>
              <a:off x="1387475" y="1967655"/>
              <a:ext cx="150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a:defRPr sz="1200">
                  <a:solidFill>
                    <a:srgbClr val="FFFFFF"/>
                  </a:solidFill>
                  <a:latin typeface="Arial" panose="020B0604020202020204" pitchFamily="34" charset="0"/>
                </a:defRPr>
              </a:lvl1pPr>
              <a:lvl2pPr marL="742950" indent="-285750" defTabSz="912813">
                <a:defRPr sz="1200">
                  <a:solidFill>
                    <a:srgbClr val="FFFFFF"/>
                  </a:solidFill>
                  <a:latin typeface="Arial" panose="020B0604020202020204" pitchFamily="34" charset="0"/>
                </a:defRPr>
              </a:lvl2pPr>
              <a:lvl3pPr marL="1143000" indent="-228600" defTabSz="912813">
                <a:defRPr sz="1200">
                  <a:solidFill>
                    <a:srgbClr val="FFFFFF"/>
                  </a:solidFill>
                  <a:latin typeface="Arial" panose="020B0604020202020204" pitchFamily="34" charset="0"/>
                </a:defRPr>
              </a:lvl3pPr>
              <a:lvl4pPr marL="1600200" indent="-228600" defTabSz="912813">
                <a:defRPr sz="1200">
                  <a:solidFill>
                    <a:srgbClr val="FFFFFF"/>
                  </a:solidFill>
                  <a:latin typeface="Arial" panose="020B0604020202020204" pitchFamily="34" charset="0"/>
                </a:defRPr>
              </a:lvl4pPr>
              <a:lvl5pPr marL="2057400" indent="-228600" defTabSz="912813">
                <a:defRPr sz="1200">
                  <a:solidFill>
                    <a:srgbClr val="FFFFFF"/>
                  </a:solidFill>
                  <a:latin typeface="Arial" panose="020B0604020202020204" pitchFamily="34" charset="0"/>
                </a:defRPr>
              </a:lvl5pPr>
              <a:lvl6pPr marL="2514600" indent="-228600" defTabSz="912813" eaLnBrk="0" fontAlgn="base" hangingPunct="0">
                <a:spcBef>
                  <a:spcPct val="0"/>
                </a:spcBef>
                <a:spcAft>
                  <a:spcPct val="0"/>
                </a:spcAft>
                <a:defRPr sz="1200">
                  <a:solidFill>
                    <a:srgbClr val="FFFFFF"/>
                  </a:solidFill>
                  <a:latin typeface="Arial" panose="020B0604020202020204" pitchFamily="34" charset="0"/>
                </a:defRPr>
              </a:lvl6pPr>
              <a:lvl7pPr marL="2971800" indent="-228600" defTabSz="912813" eaLnBrk="0" fontAlgn="base" hangingPunct="0">
                <a:spcBef>
                  <a:spcPct val="0"/>
                </a:spcBef>
                <a:spcAft>
                  <a:spcPct val="0"/>
                </a:spcAft>
                <a:defRPr sz="1200">
                  <a:solidFill>
                    <a:srgbClr val="FFFFFF"/>
                  </a:solidFill>
                  <a:latin typeface="Arial" panose="020B0604020202020204" pitchFamily="34" charset="0"/>
                </a:defRPr>
              </a:lvl7pPr>
              <a:lvl8pPr marL="3429000" indent="-228600" defTabSz="912813" eaLnBrk="0" fontAlgn="base" hangingPunct="0">
                <a:spcBef>
                  <a:spcPct val="0"/>
                </a:spcBef>
                <a:spcAft>
                  <a:spcPct val="0"/>
                </a:spcAft>
                <a:defRPr sz="1200">
                  <a:solidFill>
                    <a:srgbClr val="FFFFFF"/>
                  </a:solidFill>
                  <a:latin typeface="Arial" panose="020B0604020202020204" pitchFamily="34" charset="0"/>
                </a:defRPr>
              </a:lvl8pPr>
              <a:lvl9pPr marL="3886200" indent="-228600" defTabSz="912813"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ts val="30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13</a:t>
              </a:r>
            </a:p>
          </p:txBody>
        </p:sp>
        <p:sp>
          <p:nvSpPr>
            <p:cNvPr id="500743" name="TextBox 9">
              <a:extLst>
                <a:ext uri="{FF2B5EF4-FFF2-40B4-BE49-F238E27FC236}">
                  <a16:creationId xmlns:a16="http://schemas.microsoft.com/office/drawing/2014/main" id="{020C305E-EA61-D0DC-B4C2-9B6F7F42E1AD}"/>
                </a:ext>
              </a:extLst>
            </p:cNvPr>
            <p:cNvSpPr txBox="1">
              <a:spLocks noChangeArrowheads="1"/>
            </p:cNvSpPr>
            <p:nvPr/>
          </p:nvSpPr>
          <p:spPr bwMode="auto">
            <a:xfrm>
              <a:off x="3444875" y="2113705"/>
              <a:ext cx="15192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a:defRPr sz="1200">
                  <a:solidFill>
                    <a:srgbClr val="FFFFFF"/>
                  </a:solidFill>
                  <a:latin typeface="Arial" panose="020B0604020202020204" pitchFamily="34" charset="0"/>
                </a:defRPr>
              </a:lvl1pPr>
              <a:lvl2pPr marL="742950" indent="-285750" defTabSz="912813">
                <a:defRPr sz="1200">
                  <a:solidFill>
                    <a:srgbClr val="FFFFFF"/>
                  </a:solidFill>
                  <a:latin typeface="Arial" panose="020B0604020202020204" pitchFamily="34" charset="0"/>
                </a:defRPr>
              </a:lvl2pPr>
              <a:lvl3pPr marL="1143000" indent="-228600" defTabSz="912813">
                <a:defRPr sz="1200">
                  <a:solidFill>
                    <a:srgbClr val="FFFFFF"/>
                  </a:solidFill>
                  <a:latin typeface="Arial" panose="020B0604020202020204" pitchFamily="34" charset="0"/>
                </a:defRPr>
              </a:lvl3pPr>
              <a:lvl4pPr marL="1600200" indent="-228600" defTabSz="912813">
                <a:defRPr sz="1200">
                  <a:solidFill>
                    <a:srgbClr val="FFFFFF"/>
                  </a:solidFill>
                  <a:latin typeface="Arial" panose="020B0604020202020204" pitchFamily="34" charset="0"/>
                </a:defRPr>
              </a:lvl4pPr>
              <a:lvl5pPr marL="2057400" indent="-228600" defTabSz="912813">
                <a:defRPr sz="1200">
                  <a:solidFill>
                    <a:srgbClr val="FFFFFF"/>
                  </a:solidFill>
                  <a:latin typeface="Arial" panose="020B0604020202020204" pitchFamily="34" charset="0"/>
                </a:defRPr>
              </a:lvl5pPr>
              <a:lvl6pPr marL="2514600" indent="-228600" defTabSz="912813" eaLnBrk="0" fontAlgn="base" hangingPunct="0">
                <a:spcBef>
                  <a:spcPct val="0"/>
                </a:spcBef>
                <a:spcAft>
                  <a:spcPct val="0"/>
                </a:spcAft>
                <a:defRPr sz="1200">
                  <a:solidFill>
                    <a:srgbClr val="FFFFFF"/>
                  </a:solidFill>
                  <a:latin typeface="Arial" panose="020B0604020202020204" pitchFamily="34" charset="0"/>
                </a:defRPr>
              </a:lvl6pPr>
              <a:lvl7pPr marL="2971800" indent="-228600" defTabSz="912813" eaLnBrk="0" fontAlgn="base" hangingPunct="0">
                <a:spcBef>
                  <a:spcPct val="0"/>
                </a:spcBef>
                <a:spcAft>
                  <a:spcPct val="0"/>
                </a:spcAft>
                <a:defRPr sz="1200">
                  <a:solidFill>
                    <a:srgbClr val="FFFFFF"/>
                  </a:solidFill>
                  <a:latin typeface="Arial" panose="020B0604020202020204" pitchFamily="34" charset="0"/>
                </a:defRPr>
              </a:lvl7pPr>
              <a:lvl8pPr marL="3429000" indent="-228600" defTabSz="912813" eaLnBrk="0" fontAlgn="base" hangingPunct="0">
                <a:spcBef>
                  <a:spcPct val="0"/>
                </a:spcBef>
                <a:spcAft>
                  <a:spcPct val="0"/>
                </a:spcAft>
                <a:defRPr sz="1200">
                  <a:solidFill>
                    <a:srgbClr val="FFFFFF"/>
                  </a:solidFill>
                  <a:latin typeface="Arial" panose="020B0604020202020204" pitchFamily="34" charset="0"/>
                </a:defRPr>
              </a:lvl8pPr>
              <a:lvl9pPr marL="3886200" indent="-228600" defTabSz="912813"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31</a:t>
              </a:r>
            </a:p>
          </p:txBody>
        </p:sp>
        <p:sp>
          <p:nvSpPr>
            <p:cNvPr id="500744" name="TextBox 10">
              <a:extLst>
                <a:ext uri="{FF2B5EF4-FFF2-40B4-BE49-F238E27FC236}">
                  <a16:creationId xmlns:a16="http://schemas.microsoft.com/office/drawing/2014/main" id="{29674DD6-AEC2-AB93-80E8-BB57F4430A53}"/>
                </a:ext>
              </a:extLst>
            </p:cNvPr>
            <p:cNvSpPr txBox="1">
              <a:spLocks noChangeArrowheads="1"/>
            </p:cNvSpPr>
            <p:nvPr/>
          </p:nvSpPr>
          <p:spPr bwMode="auto">
            <a:xfrm>
              <a:off x="5535613" y="2486767"/>
              <a:ext cx="150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a:defRPr sz="1200">
                  <a:solidFill>
                    <a:srgbClr val="FFFFFF"/>
                  </a:solidFill>
                  <a:latin typeface="Arial" panose="020B0604020202020204" pitchFamily="34" charset="0"/>
                </a:defRPr>
              </a:lvl1pPr>
              <a:lvl2pPr marL="742950" indent="-285750" defTabSz="912813">
                <a:defRPr sz="1200">
                  <a:solidFill>
                    <a:srgbClr val="FFFFFF"/>
                  </a:solidFill>
                  <a:latin typeface="Arial" panose="020B0604020202020204" pitchFamily="34" charset="0"/>
                </a:defRPr>
              </a:lvl2pPr>
              <a:lvl3pPr marL="1143000" indent="-228600" defTabSz="912813">
                <a:defRPr sz="1200">
                  <a:solidFill>
                    <a:srgbClr val="FFFFFF"/>
                  </a:solidFill>
                  <a:latin typeface="Arial" panose="020B0604020202020204" pitchFamily="34" charset="0"/>
                </a:defRPr>
              </a:lvl3pPr>
              <a:lvl4pPr marL="1600200" indent="-228600" defTabSz="912813">
                <a:defRPr sz="1200">
                  <a:solidFill>
                    <a:srgbClr val="FFFFFF"/>
                  </a:solidFill>
                  <a:latin typeface="Arial" panose="020B0604020202020204" pitchFamily="34" charset="0"/>
                </a:defRPr>
              </a:lvl4pPr>
              <a:lvl5pPr marL="2057400" indent="-228600" defTabSz="912813">
                <a:defRPr sz="1200">
                  <a:solidFill>
                    <a:srgbClr val="FFFFFF"/>
                  </a:solidFill>
                  <a:latin typeface="Arial" panose="020B0604020202020204" pitchFamily="34" charset="0"/>
                </a:defRPr>
              </a:lvl5pPr>
              <a:lvl6pPr marL="2514600" indent="-228600" defTabSz="912813" eaLnBrk="0" fontAlgn="base" hangingPunct="0">
                <a:spcBef>
                  <a:spcPct val="0"/>
                </a:spcBef>
                <a:spcAft>
                  <a:spcPct val="0"/>
                </a:spcAft>
                <a:defRPr sz="1200">
                  <a:solidFill>
                    <a:srgbClr val="FFFFFF"/>
                  </a:solidFill>
                  <a:latin typeface="Arial" panose="020B0604020202020204" pitchFamily="34" charset="0"/>
                </a:defRPr>
              </a:lvl6pPr>
              <a:lvl7pPr marL="2971800" indent="-228600" defTabSz="912813" eaLnBrk="0" fontAlgn="base" hangingPunct="0">
                <a:spcBef>
                  <a:spcPct val="0"/>
                </a:spcBef>
                <a:spcAft>
                  <a:spcPct val="0"/>
                </a:spcAft>
                <a:defRPr sz="1200">
                  <a:solidFill>
                    <a:srgbClr val="FFFFFF"/>
                  </a:solidFill>
                  <a:latin typeface="Arial" panose="020B0604020202020204" pitchFamily="34" charset="0"/>
                </a:defRPr>
              </a:lvl7pPr>
              <a:lvl8pPr marL="3429000" indent="-228600" defTabSz="912813" eaLnBrk="0" fontAlgn="base" hangingPunct="0">
                <a:spcBef>
                  <a:spcPct val="0"/>
                </a:spcBef>
                <a:spcAft>
                  <a:spcPct val="0"/>
                </a:spcAft>
                <a:defRPr sz="1200">
                  <a:solidFill>
                    <a:srgbClr val="FFFFFF"/>
                  </a:solidFill>
                  <a:latin typeface="Arial" panose="020B0604020202020204" pitchFamily="34" charset="0"/>
                </a:defRPr>
              </a:lvl8pPr>
              <a:lvl9pPr marL="3886200" indent="-228600" defTabSz="912813"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ts val="30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24</a:t>
              </a:r>
            </a:p>
          </p:txBody>
        </p:sp>
        <p:sp>
          <p:nvSpPr>
            <p:cNvPr id="12" name="TextBox 11">
              <a:extLst>
                <a:ext uri="{FF2B5EF4-FFF2-40B4-BE49-F238E27FC236}">
                  <a16:creationId xmlns:a16="http://schemas.microsoft.com/office/drawing/2014/main" id="{6B8BC2D3-4FD0-E92C-21F1-C3BEF1C103A2}"/>
                </a:ext>
              </a:extLst>
            </p:cNvPr>
            <p:cNvSpPr txBox="1"/>
            <p:nvPr/>
          </p:nvSpPr>
          <p:spPr>
            <a:xfrm>
              <a:off x="7616825" y="2529630"/>
              <a:ext cx="1506538" cy="766762"/>
            </a:xfrm>
            <a:prstGeom prst="rect">
              <a:avLst/>
            </a:prstGeom>
            <a:noFill/>
          </p:spPr>
          <p:txBody>
            <a:bodyPr lIns="0" tIns="0" rIns="0" bIns="0"/>
            <a:lstStyle/>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1667"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59</a:t>
              </a:r>
            </a:p>
          </p:txBody>
        </p:sp>
        <p:sp>
          <p:nvSpPr>
            <p:cNvPr id="500746" name="TextBox 12">
              <a:extLst>
                <a:ext uri="{FF2B5EF4-FFF2-40B4-BE49-F238E27FC236}">
                  <a16:creationId xmlns:a16="http://schemas.microsoft.com/office/drawing/2014/main" id="{FB0F6103-C3E1-BA7B-EC38-8558716A6AB8}"/>
                </a:ext>
              </a:extLst>
            </p:cNvPr>
            <p:cNvSpPr txBox="1">
              <a:spLocks noChangeArrowheads="1"/>
            </p:cNvSpPr>
            <p:nvPr/>
          </p:nvSpPr>
          <p:spPr bwMode="auto">
            <a:xfrm>
              <a:off x="9694863" y="2402630"/>
              <a:ext cx="1508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813">
                <a:defRPr sz="1200">
                  <a:solidFill>
                    <a:srgbClr val="FFFFFF"/>
                  </a:solidFill>
                  <a:latin typeface="Arial" panose="020B0604020202020204" pitchFamily="34" charset="0"/>
                </a:defRPr>
              </a:lvl1pPr>
              <a:lvl2pPr marL="742950" indent="-285750" defTabSz="912813">
                <a:defRPr sz="1200">
                  <a:solidFill>
                    <a:srgbClr val="FFFFFF"/>
                  </a:solidFill>
                  <a:latin typeface="Arial" panose="020B0604020202020204" pitchFamily="34" charset="0"/>
                </a:defRPr>
              </a:lvl2pPr>
              <a:lvl3pPr marL="1143000" indent="-228600" defTabSz="912813">
                <a:defRPr sz="1200">
                  <a:solidFill>
                    <a:srgbClr val="FFFFFF"/>
                  </a:solidFill>
                  <a:latin typeface="Arial" panose="020B0604020202020204" pitchFamily="34" charset="0"/>
                </a:defRPr>
              </a:lvl3pPr>
              <a:lvl4pPr marL="1600200" indent="-228600" defTabSz="912813">
                <a:defRPr sz="1200">
                  <a:solidFill>
                    <a:srgbClr val="FFFFFF"/>
                  </a:solidFill>
                  <a:latin typeface="Arial" panose="020B0604020202020204" pitchFamily="34" charset="0"/>
                </a:defRPr>
              </a:lvl4pPr>
              <a:lvl5pPr marL="2057400" indent="-228600" defTabSz="912813">
                <a:defRPr sz="1200">
                  <a:solidFill>
                    <a:srgbClr val="FFFFFF"/>
                  </a:solidFill>
                  <a:latin typeface="Arial" panose="020B0604020202020204" pitchFamily="34" charset="0"/>
                </a:defRPr>
              </a:lvl5pPr>
              <a:lvl6pPr marL="2514600" indent="-228600" defTabSz="912813" eaLnBrk="0" fontAlgn="base" hangingPunct="0">
                <a:spcBef>
                  <a:spcPct val="0"/>
                </a:spcBef>
                <a:spcAft>
                  <a:spcPct val="0"/>
                </a:spcAft>
                <a:defRPr sz="1200">
                  <a:solidFill>
                    <a:srgbClr val="FFFFFF"/>
                  </a:solidFill>
                  <a:latin typeface="Arial" panose="020B0604020202020204" pitchFamily="34" charset="0"/>
                </a:defRPr>
              </a:lvl6pPr>
              <a:lvl7pPr marL="2971800" indent="-228600" defTabSz="912813" eaLnBrk="0" fontAlgn="base" hangingPunct="0">
                <a:spcBef>
                  <a:spcPct val="0"/>
                </a:spcBef>
                <a:spcAft>
                  <a:spcPct val="0"/>
                </a:spcAft>
                <a:defRPr sz="1200">
                  <a:solidFill>
                    <a:srgbClr val="FFFFFF"/>
                  </a:solidFill>
                  <a:latin typeface="Arial" panose="020B0604020202020204" pitchFamily="34" charset="0"/>
                </a:defRPr>
              </a:lvl7pPr>
              <a:lvl8pPr marL="3429000" indent="-228600" defTabSz="912813" eaLnBrk="0" fontAlgn="base" hangingPunct="0">
                <a:spcBef>
                  <a:spcPct val="0"/>
                </a:spcBef>
                <a:spcAft>
                  <a:spcPct val="0"/>
                </a:spcAft>
                <a:defRPr sz="1200">
                  <a:solidFill>
                    <a:srgbClr val="FFFFFF"/>
                  </a:solidFill>
                  <a:latin typeface="Arial" panose="020B0604020202020204" pitchFamily="34" charset="0"/>
                </a:defRPr>
              </a:lvl8pPr>
              <a:lvl9pPr marL="3886200" indent="-228600" defTabSz="912813" eaLnBrk="0" fontAlgn="base" hangingPunct="0">
                <a:spcBef>
                  <a:spcPct val="0"/>
                </a:spcBef>
                <a:spcAft>
                  <a:spcPct val="0"/>
                </a:spcAft>
                <a:defRPr sz="1200">
                  <a:solidFill>
                    <a:srgbClr val="FFFFFF"/>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ts val="30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582</a:t>
              </a:r>
            </a:p>
          </p:txBody>
        </p:sp>
        <p:sp>
          <p:nvSpPr>
            <p:cNvPr id="14" name="TextBox 13">
              <a:extLst>
                <a:ext uri="{FF2B5EF4-FFF2-40B4-BE49-F238E27FC236}">
                  <a16:creationId xmlns:a16="http://schemas.microsoft.com/office/drawing/2014/main" id="{60ADF2F7-3820-1143-A212-5A473421CD69}"/>
                </a:ext>
              </a:extLst>
            </p:cNvPr>
            <p:cNvSpPr txBox="1"/>
            <p:nvPr/>
          </p:nvSpPr>
          <p:spPr>
            <a:xfrm>
              <a:off x="5451475" y="4625130"/>
              <a:ext cx="1674813" cy="995362"/>
            </a:xfrm>
            <a:prstGeom prst="roundRect">
              <a:avLst/>
            </a:prstGeom>
            <a:solidFill>
              <a:schemeClr val="accent2">
                <a:lumMod val="60000"/>
                <a:lumOff val="40000"/>
              </a:schemeClr>
            </a:solidFill>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a:spAutoFit/>
            </a:bodyPr>
            <a:lstStyle/>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Trio</a:t>
              </a:r>
              <a:endParaRPr kumimoji="0" lang="en-US" sz="2000" b="1" i="0" u="none" strike="noStrike" kern="1200" cap="none" spc="0" normalizeH="0" baseline="3000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Median follow-up 5 months</a:t>
              </a:r>
              <a:endParaRPr kumimoji="0" lang="en-US" sz="1333"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
          <p:nvSpPr>
            <p:cNvPr id="15" name="TextBox 14">
              <a:extLst>
                <a:ext uri="{FF2B5EF4-FFF2-40B4-BE49-F238E27FC236}">
                  <a16:creationId xmlns:a16="http://schemas.microsoft.com/office/drawing/2014/main" id="{1620836F-4EA9-FACA-FCB8-ABAA6FDC5354}"/>
                </a:ext>
              </a:extLst>
            </p:cNvPr>
            <p:cNvSpPr txBox="1"/>
            <p:nvPr/>
          </p:nvSpPr>
          <p:spPr>
            <a:xfrm>
              <a:off x="3317875" y="4685455"/>
              <a:ext cx="1773238" cy="952500"/>
            </a:xfrm>
            <a:prstGeom prst="roundRect">
              <a:avLst/>
            </a:prstGeom>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a:spAutoFit/>
            </a:bodyPr>
            <a:lstStyle/>
            <a:p>
              <a:pPr marL="0" marR="0" lvl="0" indent="0" algn="ctr" defTabSz="914363" rtl="0" eaLnBrk="1" fontAlgn="auto" latinLnBrk="0" hangingPunct="1">
                <a:lnSpc>
                  <a:spcPct val="100000"/>
                </a:lnSpc>
                <a:spcBef>
                  <a:spcPts val="0"/>
                </a:spcBef>
                <a:spcAft>
                  <a:spcPts val="600"/>
                </a:spcAft>
                <a:buClrTx/>
                <a:buSzTx/>
                <a:buFontTx/>
                <a:buNone/>
                <a:tabLst/>
                <a:defRPr/>
              </a:pPr>
              <a:r>
                <a:rPr kumimoji="0" lang="en-US" sz="1667"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Whitman-Walker </a:t>
              </a:r>
              <a:br>
                <a:rPr kumimoji="0" lang="en-US" sz="1667"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br>
              <a:r>
                <a:rPr kumimoji="0" lang="en-US" sz="1667"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Health Cohort</a:t>
              </a:r>
              <a:endParaRPr kumimoji="0" lang="en-US" sz="1667" b="1" i="0" u="none" strike="noStrike" kern="1200" cap="none" spc="0" normalizeH="0" baseline="30000" noProof="0" dirty="0">
                <a:ln>
                  <a:noFill/>
                </a:ln>
                <a:solidFill>
                  <a:prstClr val="black"/>
                </a:solidFill>
                <a:effectLst/>
                <a:uLnTx/>
                <a:uFillTx/>
                <a:latin typeface="Calibri" panose="020F0502020204030204"/>
                <a:ea typeface="+mn-ea"/>
                <a:cs typeface="Calibri" panose="020F0502020204030204" pitchFamily="34" charset="0"/>
              </a:endParaRPr>
            </a:p>
          </p:txBody>
        </p:sp>
        <p:sp>
          <p:nvSpPr>
            <p:cNvPr id="16" name="TextBox 15">
              <a:extLst>
                <a:ext uri="{FF2B5EF4-FFF2-40B4-BE49-F238E27FC236}">
                  <a16:creationId xmlns:a16="http://schemas.microsoft.com/office/drawing/2014/main" id="{A449A565-EBCB-262F-F60F-5DA9B5F4BEE4}"/>
                </a:ext>
              </a:extLst>
            </p:cNvPr>
            <p:cNvSpPr txBox="1"/>
            <p:nvPr/>
          </p:nvSpPr>
          <p:spPr>
            <a:xfrm>
              <a:off x="1304925" y="4660055"/>
              <a:ext cx="1673225" cy="995362"/>
            </a:xfrm>
            <a:prstGeom prst="roundRect">
              <a:avLst/>
            </a:prstGeom>
            <a:solidFill>
              <a:schemeClr val="accent3">
                <a:lumMod val="60000"/>
                <a:lumOff val="40000"/>
              </a:schemeClr>
            </a:solidFill>
            <a:ln/>
          </p:spPr>
          <p:style>
            <a:lnRef idx="2">
              <a:schemeClr val="accent3">
                <a:shade val="15000"/>
              </a:schemeClr>
            </a:lnRef>
            <a:fillRef idx="1">
              <a:schemeClr val="accent3"/>
            </a:fillRef>
            <a:effectRef idx="0">
              <a:schemeClr val="accent3"/>
            </a:effectRef>
            <a:fontRef idx="minor">
              <a:schemeClr val="lt1"/>
            </a:fontRef>
          </p:style>
          <p:txBody>
            <a:bodyPr>
              <a:spAutoFit/>
            </a:bodyPr>
            <a:lstStyle/>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BEYOND</a:t>
              </a:r>
              <a:endParaRPr kumimoji="0" lang="en-US" sz="2000" b="1" i="0" u="none" strike="noStrike" kern="1200" cap="none" spc="0" normalizeH="0" baseline="3000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Month 12 Outcomes</a:t>
              </a:r>
            </a:p>
          </p:txBody>
        </p:sp>
        <p:sp>
          <p:nvSpPr>
            <p:cNvPr id="17" name="TextBox 16">
              <a:extLst>
                <a:ext uri="{FF2B5EF4-FFF2-40B4-BE49-F238E27FC236}">
                  <a16:creationId xmlns:a16="http://schemas.microsoft.com/office/drawing/2014/main" id="{DE9CA07C-3F4D-33AD-D70E-4F6BEFA93CB1}"/>
                </a:ext>
              </a:extLst>
            </p:cNvPr>
            <p:cNvSpPr txBox="1"/>
            <p:nvPr/>
          </p:nvSpPr>
          <p:spPr>
            <a:xfrm>
              <a:off x="7532688" y="4599730"/>
              <a:ext cx="1674812" cy="995362"/>
            </a:xfrm>
            <a:prstGeom prst="roundRect">
              <a:avLst/>
            </a:prstGeom>
            <a:solidFill>
              <a:schemeClr val="accent4">
                <a:lumMod val="60000"/>
                <a:lumOff val="40000"/>
              </a:schemeClr>
            </a:solidFill>
            <a:ln/>
          </p:spPr>
          <p:style>
            <a:lnRef idx="2">
              <a:schemeClr val="accent4">
                <a:shade val="15000"/>
              </a:schemeClr>
            </a:lnRef>
            <a:fillRef idx="1">
              <a:schemeClr val="accent4"/>
            </a:fillRef>
            <a:effectRef idx="0">
              <a:schemeClr val="accent4"/>
            </a:effectRef>
            <a:fontRef idx="minor">
              <a:schemeClr val="lt1"/>
            </a:fontRef>
          </p:style>
          <p:txBody>
            <a:bodyPr>
              <a:spAutoFit/>
            </a:bodyPr>
            <a:lstStyle/>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Ward 86</a:t>
              </a:r>
              <a:endParaRPr kumimoji="0" lang="en-US" sz="2000" b="1" i="0" u="none" strike="noStrike" kern="1200" cap="none" spc="0" normalizeH="0" baseline="3000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Week 48 Outcomes</a:t>
              </a:r>
              <a:endParaRPr kumimoji="0" lang="en-US" sz="1333"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
          <p:nvSpPr>
            <p:cNvPr id="18" name="TextBox 17">
              <a:extLst>
                <a:ext uri="{FF2B5EF4-FFF2-40B4-BE49-F238E27FC236}">
                  <a16:creationId xmlns:a16="http://schemas.microsoft.com/office/drawing/2014/main" id="{C43B3578-E9C6-AC0B-76DB-886B10C4F0CF}"/>
                </a:ext>
              </a:extLst>
            </p:cNvPr>
            <p:cNvSpPr txBox="1"/>
            <p:nvPr/>
          </p:nvSpPr>
          <p:spPr>
            <a:xfrm>
              <a:off x="9613900" y="4580680"/>
              <a:ext cx="1673225" cy="995362"/>
            </a:xfrm>
            <a:prstGeom prst="roundRect">
              <a:avLst/>
            </a:prstGeom>
            <a:solidFill>
              <a:schemeClr val="accent5">
                <a:lumMod val="60000"/>
                <a:lumOff val="40000"/>
              </a:schemeClr>
            </a:solidFill>
            <a:ln/>
          </p:spPr>
          <p:style>
            <a:lnRef idx="2">
              <a:schemeClr val="accent5">
                <a:shade val="15000"/>
              </a:schemeClr>
            </a:lnRef>
            <a:fillRef idx="1">
              <a:schemeClr val="accent5"/>
            </a:fillRef>
            <a:effectRef idx="0">
              <a:schemeClr val="accent5"/>
            </a:effectRef>
            <a:fontRef idx="minor">
              <a:schemeClr val="lt1"/>
            </a:fontRef>
          </p:style>
          <p:txBody>
            <a:bodyPr>
              <a:spAutoFit/>
            </a:bodyPr>
            <a:lstStyle/>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OPERA</a:t>
              </a:r>
              <a:endParaRPr kumimoji="0" lang="en-US" sz="2000" b="1" i="0" u="none" strike="noStrike" kern="1200" cap="none" spc="0" normalizeH="0" baseline="3000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ctr" defTabSz="914363" rtl="0" eaLnBrk="1" fontAlgn="auto" latinLnBrk="0" hangingPunct="1">
                <a:lnSpc>
                  <a:spcPct val="100000"/>
                </a:lnSpc>
                <a:spcBef>
                  <a:spcPts val="0"/>
                </a:spcBef>
                <a:spcAft>
                  <a:spcPts val="30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Median follow-up 15 months</a:t>
              </a:r>
              <a:endParaRPr kumimoji="0" lang="en-US" sz="1333"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grpSp>
      <p:sp>
        <p:nvSpPr>
          <p:cNvPr id="3" name="Rectangle 2">
            <a:extLst>
              <a:ext uri="{FF2B5EF4-FFF2-40B4-BE49-F238E27FC236}">
                <a16:creationId xmlns:a16="http://schemas.microsoft.com/office/drawing/2014/main" id="{21D1F136-ADB1-2B51-3855-F2F16FF86815}"/>
              </a:ext>
            </a:extLst>
          </p:cNvPr>
          <p:cNvSpPr/>
          <p:nvPr/>
        </p:nvSpPr>
        <p:spPr>
          <a:xfrm>
            <a:off x="9461500" y="6608763"/>
            <a:ext cx="2614613" cy="3587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5FDD1552-E1B2-1BC0-B578-7D87DE8FD177}"/>
              </a:ext>
            </a:extLst>
          </p:cNvPr>
          <p:cNvSpPr>
            <a:spLocks noChangeArrowheads="1"/>
          </p:cNvSpPr>
          <p:nvPr/>
        </p:nvSpPr>
        <p:spPr bwMode="auto">
          <a:xfrm>
            <a:off x="474663" y="5288132"/>
            <a:ext cx="11069637" cy="841846"/>
          </a:xfrm>
          <a:prstGeom prst="roundRect">
            <a:avLst>
              <a:gd name="adj" fmla="val 16667"/>
            </a:avLst>
          </a:prstGeom>
          <a:solidFill>
            <a:srgbClr val="FDD42B"/>
          </a:solidFill>
          <a:ln w="9525" algn="ctr">
            <a:solidFill>
              <a:srgbClr val="000000"/>
            </a:solidFill>
            <a:round/>
            <a:headEnd/>
            <a:tailEnd/>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defTabSz="914400" eaLnBrk="0" fontAlgn="base" latinLnBrk="0" hangingPunct="0">
              <a:lnSpc>
                <a:spcPct val="95000"/>
              </a:lnSpc>
              <a:spcBef>
                <a:spcPct val="50000"/>
              </a:spcBef>
              <a:spcAft>
                <a:spcPct val="0"/>
              </a:spcAft>
              <a:buClrTx/>
              <a:buSzTx/>
              <a:buFontTx/>
              <a:buNone/>
              <a:tabLst/>
              <a:defRPr/>
            </a:pPr>
            <a:r>
              <a:rPr kumimoji="0" lang="en-US" altLang="en-US" sz="24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IAS-USA</a:t>
            </a:r>
            <a:r>
              <a:rPr kumimoji="0" lang="en-US" altLang="en-US" sz="2400" b="1" i="0" u="none" strike="noStrike" kern="0" cap="none" spc="0" normalizeH="0" noProof="0" dirty="0">
                <a:ln>
                  <a:noFill/>
                </a:ln>
                <a:solidFill>
                  <a:srgbClr val="000000"/>
                </a:solidFill>
                <a:effectLst/>
                <a:uLnTx/>
                <a:uFillTx/>
                <a:latin typeface="Arial" panose="020B0604020202020204" pitchFamily="34" charset="0"/>
                <a:cs typeface="Arial" panose="020B0604020202020204" pitchFamily="34" charset="0"/>
              </a:rPr>
              <a:t> and DHHS guidelines endorse this strategy for those with poor adherence with oral therapy and advanced HIV disease</a:t>
            </a:r>
            <a:endParaRPr kumimoji="0" lang="en-US" alt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016C722-3437-885D-68EC-4DEDABEACAC6}"/>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48</a:t>
            </a:fld>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0C826-25A9-5F05-C1B1-68E03A8314B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A6C8EF-157D-A5B4-24C2-25D8751DA9A3}"/>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9CAC668-A116-475C-B7F1-8932F68BB8C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58C7DFB9-ED94-0279-BBFE-4A3758EF78EA}"/>
              </a:ext>
            </a:extLst>
          </p:cNvPr>
          <p:cNvSpPr txBox="1">
            <a:spLocks/>
          </p:cNvSpPr>
          <p:nvPr/>
        </p:nvSpPr>
        <p:spPr bwMode="auto">
          <a:xfrm>
            <a:off x="218975" y="1136282"/>
            <a:ext cx="11350591" cy="254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7013" indent="-227013" algn="l" defTabSz="912813"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213" indent="-227013" algn="l" defTabSz="912813"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1413" indent="-227013" algn="l" defTabSz="912813"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6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813" indent="-227013" algn="l" defTabSz="912813"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013" marR="0" lvl="0" indent="-227013" algn="l" defTabSz="912813" rtl="0" eaLnBrk="0" fontAlgn="base" latinLnBrk="0" hangingPunct="0">
              <a:lnSpc>
                <a:spcPct val="90000"/>
              </a:lnSpc>
              <a:spcBef>
                <a:spcPts val="1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 ultimately started on LA CAB/RPV with recent VLs &lt;200 c/mL</a:t>
            </a:r>
          </a:p>
          <a:p>
            <a:pPr marL="227013" marR="0" lvl="0" indent="-227013" algn="l" defTabSz="912813" rtl="0" eaLnBrk="0" fontAlgn="base" latinLnBrk="0" hangingPunct="0">
              <a:lnSpc>
                <a:spcPct val="90000"/>
              </a:lnSpc>
              <a:spcBef>
                <a:spcPts val="1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Continues HD</a:t>
            </a:r>
          </a:p>
          <a:p>
            <a:pPr marL="227013" marR="0" lvl="0" indent="-227013" algn="l" defTabSz="912813" rtl="0" eaLnBrk="0" fontAlgn="base" latinLnBrk="0" hangingPunct="0">
              <a:lnSpc>
                <a:spcPct val="90000"/>
              </a:lnSpc>
              <a:spcBef>
                <a:spcPts val="1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Plasma BK virus has declined to &lt;1000 c/mL</a:t>
            </a:r>
          </a:p>
        </p:txBody>
      </p:sp>
    </p:spTree>
    <p:extLst>
      <p:ext uri="{BB962C8B-B14F-4D97-AF65-F5344CB8AC3E}">
        <p14:creationId xmlns:p14="http://schemas.microsoft.com/office/powerpoint/2010/main" val="40876366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Title 4">
            <a:extLst>
              <a:ext uri="{FF2B5EF4-FFF2-40B4-BE49-F238E27FC236}">
                <a16:creationId xmlns:a16="http://schemas.microsoft.com/office/drawing/2014/main" id="{FFF09D20-907E-85F7-36EE-AF30FEF9A663}"/>
              </a:ext>
            </a:extLst>
          </p:cNvPr>
          <p:cNvSpPr>
            <a:spLocks noGrp="1" noChangeArrowheads="1"/>
          </p:cNvSpPr>
          <p:nvPr>
            <p:ph type="title"/>
          </p:nvPr>
        </p:nvSpPr>
        <p:spPr/>
        <p:txBody>
          <a:bodyPr/>
          <a:lstStyle/>
          <a:p>
            <a:pPr algn="ctr" eaLnBrk="1" hangingPunct="1"/>
            <a:r>
              <a:rPr lang="en-US" altLang="en-US" sz="3600" b="1" dirty="0">
                <a:solidFill>
                  <a:srgbClr val="0070C0"/>
                </a:solidFill>
                <a:latin typeface="Arial" panose="020B0604020202020204" pitchFamily="34" charset="0"/>
                <a:cs typeface="Arial" panose="020B0604020202020204" pitchFamily="34" charset="0"/>
              </a:rPr>
              <a:t>Important References/Links</a:t>
            </a:r>
          </a:p>
        </p:txBody>
      </p:sp>
      <p:sp>
        <p:nvSpPr>
          <p:cNvPr id="6" name="Content Placeholder 5">
            <a:extLst>
              <a:ext uri="{FF2B5EF4-FFF2-40B4-BE49-F238E27FC236}">
                <a16:creationId xmlns:a16="http://schemas.microsoft.com/office/drawing/2014/main" id="{413CC324-1D2A-EB99-CAFF-C17C801BCD3A}"/>
              </a:ext>
            </a:extLst>
          </p:cNvPr>
          <p:cNvSpPr>
            <a:spLocks noGrp="1"/>
          </p:cNvSpPr>
          <p:nvPr>
            <p:ph idx="1"/>
          </p:nvPr>
        </p:nvSpPr>
        <p:spPr/>
        <p:txBody>
          <a:bodyPr rtlCol="0">
            <a:normAutofit lnSpcReduction="10000"/>
          </a:bodyPr>
          <a:lstStyle/>
          <a:p>
            <a:pPr eaLnBrk="1" fontAlgn="auto" hangingPunct="1">
              <a:lnSpc>
                <a:spcPct val="115000"/>
              </a:lnSpc>
              <a:spcBef>
                <a:spcPts val="0"/>
              </a:spcBef>
              <a:spcAft>
                <a:spcPts val="0"/>
              </a:spcAft>
              <a:defRPr/>
            </a:pPr>
            <a:r>
              <a:rPr lang="en-US" kern="100" dirty="0">
                <a:latin typeface="Arial" panose="020B0604020202020204" pitchFamily="34" charset="0"/>
                <a:ea typeface="Aptos" panose="020B0004020202020204" pitchFamily="34" charset="0"/>
                <a:cs typeface="Arial" panose="020B0604020202020204" pitchFamily="34" charset="0"/>
              </a:rPr>
              <a:t>DHHS (ART and perinatal GL):  	</a:t>
            </a:r>
            <a:r>
              <a:rPr lang="en-US" u="sng" kern="100" dirty="0">
                <a:solidFill>
                  <a:srgbClr val="467886"/>
                </a:solidFill>
                <a:latin typeface="Arial" panose="020B0604020202020204" pitchFamily="34" charset="0"/>
                <a:ea typeface="Aptos" panose="020B0004020202020204" pitchFamily="34" charset="0"/>
                <a:cs typeface="Arial" panose="020B0604020202020204" pitchFamily="34" charset="0"/>
                <a:hlinkClick r:id="rId2"/>
              </a:rPr>
              <a:t>https://clinicalinfo.hiv.gov/en/guidelines</a:t>
            </a:r>
            <a:endParaRPr lang="en-US" u="sng" kern="100" dirty="0">
              <a:solidFill>
                <a:srgbClr val="467886"/>
              </a:solidFill>
              <a:latin typeface="Arial" panose="020B0604020202020204" pitchFamily="34" charset="0"/>
              <a:ea typeface="Aptos" panose="020B0004020202020204" pitchFamily="34" charset="0"/>
              <a:cs typeface="Arial" panose="020B0604020202020204" pitchFamily="34" charset="0"/>
            </a:endParaRPr>
          </a:p>
          <a:p>
            <a:pPr eaLnBrk="1" fontAlgn="auto" hangingPunct="1">
              <a:lnSpc>
                <a:spcPct val="115000"/>
              </a:lnSpc>
              <a:spcBef>
                <a:spcPts val="0"/>
              </a:spcBef>
              <a:spcAft>
                <a:spcPts val="0"/>
              </a:spcAft>
              <a:defRPr/>
            </a:pPr>
            <a:r>
              <a:rPr lang="en-US" kern="100" dirty="0">
                <a:latin typeface="Arial" panose="020B0604020202020204" pitchFamily="34" charset="0"/>
                <a:ea typeface="Aptos" panose="020B0004020202020204" pitchFamily="34" charset="0"/>
                <a:cs typeface="Arial" panose="020B0604020202020204" pitchFamily="34" charset="0"/>
              </a:rPr>
              <a:t>Gandhi RT, Landovitz R, Sax P, et al. IAS-USA treatment guidelines. JAMA 2025;333:609-628</a:t>
            </a:r>
          </a:p>
          <a:p>
            <a:pPr eaLnBrk="1" fontAlgn="auto" hangingPunct="1">
              <a:lnSpc>
                <a:spcPct val="115000"/>
              </a:lnSpc>
              <a:spcBef>
                <a:spcPts val="0"/>
              </a:spcBef>
              <a:spcAft>
                <a:spcPts val="0"/>
              </a:spcAft>
              <a:defRPr/>
            </a:pPr>
            <a:r>
              <a:rPr lang="en-US" kern="100" dirty="0">
                <a:latin typeface="Arial" panose="020B0604020202020204" pitchFamily="34" charset="0"/>
                <a:ea typeface="Aptos" panose="020B0004020202020204" pitchFamily="34" charset="0"/>
                <a:cs typeface="Arial" panose="020B0604020202020204" pitchFamily="34" charset="0"/>
              </a:rPr>
              <a:t>IAS-USA resistance:</a:t>
            </a:r>
          </a:p>
          <a:p>
            <a:pPr marL="914400" indent="0" eaLnBrk="1" fontAlgn="auto" hangingPunct="1">
              <a:lnSpc>
                <a:spcPct val="115000"/>
              </a:lnSpc>
              <a:spcBef>
                <a:spcPts val="0"/>
              </a:spcBef>
              <a:spcAft>
                <a:spcPts val="0"/>
              </a:spcAft>
              <a:buNone/>
              <a:defRPr/>
            </a:pPr>
            <a:r>
              <a:rPr lang="en-US" kern="100" dirty="0">
                <a:solidFill>
                  <a:srgbClr val="467886"/>
                </a:solidFill>
                <a:latin typeface="Arial" panose="020B0604020202020204" pitchFamily="34" charset="0"/>
                <a:ea typeface="Aptos" panose="020B0004020202020204" pitchFamily="34" charset="0"/>
                <a:cs typeface="Arial" panose="020B0604020202020204" pitchFamily="34" charset="0"/>
                <a:hlinkClick r:id="rId3"/>
              </a:rPr>
              <a:t>https://www.iasusa.org/hiv-drug-resistance/hiv-drug-resistance-mutations/</a:t>
            </a:r>
            <a:endParaRPr lang="en-US" kern="100" dirty="0">
              <a:solidFill>
                <a:srgbClr val="467886"/>
              </a:solidFill>
              <a:latin typeface="Arial" panose="020B0604020202020204" pitchFamily="34" charset="0"/>
              <a:ea typeface="Aptos" panose="020B0004020202020204" pitchFamily="34" charset="0"/>
              <a:cs typeface="Arial" panose="020B0604020202020204" pitchFamily="34" charset="0"/>
            </a:endParaRPr>
          </a:p>
          <a:p>
            <a:pPr eaLnBrk="1" fontAlgn="auto" hangingPunct="1">
              <a:lnSpc>
                <a:spcPct val="115000"/>
              </a:lnSpc>
              <a:spcBef>
                <a:spcPts val="0"/>
              </a:spcBef>
              <a:spcAft>
                <a:spcPts val="0"/>
              </a:spcAft>
              <a:defRPr/>
            </a:pPr>
            <a:r>
              <a:rPr lang="en-US" kern="100" dirty="0">
                <a:latin typeface="Arial" panose="020B0604020202020204" pitchFamily="34" charset="0"/>
                <a:ea typeface="Aptos" panose="020B0004020202020204" pitchFamily="34" charset="0"/>
                <a:cs typeface="Arial" panose="020B0604020202020204" pitchFamily="34" charset="0"/>
              </a:rPr>
              <a:t>Stanford resistance:  </a:t>
            </a:r>
          </a:p>
          <a:p>
            <a:pPr marL="858838" indent="0" eaLnBrk="1" fontAlgn="auto" hangingPunct="1">
              <a:lnSpc>
                <a:spcPct val="115000"/>
              </a:lnSpc>
              <a:spcBef>
                <a:spcPts val="0"/>
              </a:spcBef>
              <a:spcAft>
                <a:spcPts val="0"/>
              </a:spcAft>
              <a:buNone/>
              <a:defRPr/>
            </a:pPr>
            <a:r>
              <a:rPr lang="en-US" u="sng" kern="100" dirty="0">
                <a:solidFill>
                  <a:srgbClr val="467886"/>
                </a:solidFill>
                <a:latin typeface="Arial" panose="020B0604020202020204" pitchFamily="34" charset="0"/>
                <a:ea typeface="Aptos" panose="020B0004020202020204" pitchFamily="34" charset="0"/>
                <a:cs typeface="Arial" panose="020B0604020202020204" pitchFamily="34" charset="0"/>
                <a:hlinkClick r:id="rId4"/>
              </a:rPr>
              <a:t>https://hivdb.stanford.edu/</a:t>
            </a:r>
            <a:endParaRPr lang="en-US" sz="3200" kern="100" dirty="0">
              <a:latin typeface="Arial" panose="020B0604020202020204" pitchFamily="34" charset="0"/>
              <a:ea typeface="Aptos" panose="020B0004020202020204" pitchFamily="34" charset="0"/>
              <a:cs typeface="Arial" panose="020B0604020202020204" pitchFamily="34" charset="0"/>
            </a:endParaRPr>
          </a:p>
          <a:p>
            <a:pPr eaLnBrk="1" fontAlgn="auto" hangingPunct="1">
              <a:spcAft>
                <a:spcPts val="0"/>
              </a:spcAft>
              <a:defRPr/>
            </a:pPr>
            <a:endParaRPr lang="en-US" sz="5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B41E023-1C4D-D494-3DE5-80BF819848BD}"/>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50</a:t>
            </a:fld>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 Diagonal Corner Rectangle 22">
            <a:extLst>
              <a:ext uri="{FF2B5EF4-FFF2-40B4-BE49-F238E27FC236}">
                <a16:creationId xmlns:a16="http://schemas.microsoft.com/office/drawing/2014/main" id="{1C458F40-ABC3-592A-E2C8-9732B1AAE18B}"/>
              </a:ext>
            </a:extLst>
          </p:cNvPr>
          <p:cNvSpPr/>
          <p:nvPr/>
        </p:nvSpPr>
        <p:spPr>
          <a:xfrm>
            <a:off x="2732088" y="1201738"/>
            <a:ext cx="7011987" cy="4852987"/>
          </a:xfrm>
          <a:prstGeom prst="round2DiagRect">
            <a:avLst/>
          </a:prstGeom>
          <a:solidFill>
            <a:srgbClr val="FFC000"/>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90000"/>
              </a:lnSpc>
              <a:spcBef>
                <a:spcPct val="40000"/>
              </a:spcBef>
              <a:spcAft>
                <a:spcPts val="0"/>
              </a:spcAft>
              <a:buClr>
                <a:srgbClr val="000066"/>
              </a:buClr>
              <a:buSzPct val="120000"/>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72E5B4-AA1C-A913-70BE-85791A25D6A8}"/>
              </a:ext>
            </a:extLst>
          </p:cNvPr>
          <p:cNvSpPr>
            <a:spLocks noGrp="1" noChangeArrowheads="1"/>
          </p:cNvSpPr>
          <p:nvPr>
            <p:ph type="title"/>
          </p:nvPr>
        </p:nvSpPr>
        <p:spPr>
          <a:xfrm>
            <a:off x="2528888" y="2684463"/>
            <a:ext cx="7667625" cy="2139950"/>
          </a:xfrm>
        </p:spPr>
        <p:txBody>
          <a:bodyPr/>
          <a:lstStyle/>
          <a:p>
            <a:pPr algn="ctr" eaLnBrk="1" hangingPunct="1"/>
            <a:r>
              <a:rPr lang="en-US" altLang="en-US" sz="8000" b="1">
                <a:latin typeface="Arial" panose="020B0604020202020204" pitchFamily="34" charset="0"/>
                <a:cs typeface="Arial" panose="020B0604020202020204" pitchFamily="34" charset="0"/>
              </a:rPr>
              <a:t>Thank You!!</a:t>
            </a:r>
          </a:p>
        </p:txBody>
      </p:sp>
      <p:sp>
        <p:nvSpPr>
          <p:cNvPr id="4" name="TextBox 3">
            <a:extLst>
              <a:ext uri="{FF2B5EF4-FFF2-40B4-BE49-F238E27FC236}">
                <a16:creationId xmlns:a16="http://schemas.microsoft.com/office/drawing/2014/main" id="{E81C1556-B970-0298-991C-6AE8AF657BDF}"/>
              </a:ext>
            </a:extLst>
          </p:cNvPr>
          <p:cNvSpPr txBox="1"/>
          <p:nvPr/>
        </p:nvSpPr>
        <p:spPr>
          <a:xfrm>
            <a:off x="11483163" y="6581001"/>
            <a:ext cx="999461" cy="276999"/>
          </a:xfrm>
          <a:prstGeom prst="rect">
            <a:avLst/>
          </a:prstGeom>
          <a:noFill/>
        </p:spPr>
        <p:txBody>
          <a:bodyPr wrap="square" rtlCol="0">
            <a:spAutoFit/>
          </a:bodyPr>
          <a:lstStyle/>
          <a:p>
            <a:r>
              <a:rPr lang="en-US" sz="1200" dirty="0"/>
              <a:t>Slide </a:t>
            </a:r>
            <a:fld id="{1E10C466-3F81-40C6-9FC6-7104878A8AF2}" type="slidenum">
              <a:rPr lang="en-US" sz="1200" smtClean="0"/>
              <a:t>51</a:t>
            </a:fld>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style.rotation</p:attrName>
                                        </p:attrNameLst>
                                      </p:cBhvr>
                                      <p:tavLst>
                                        <p:tav tm="0">
                                          <p:val>
                                            <p:fltVal val="720"/>
                                          </p:val>
                                        </p:tav>
                                        <p:tav tm="100000">
                                          <p:val>
                                            <p:fltVal val="0"/>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 calcmode="lin" valueType="num">
                                      <p:cBhvr>
                                        <p:cTn id="10" dur="500" fill="hold"/>
                                        <p:tgtEl>
                                          <p:spTgt spid="2"/>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anim calcmode="lin" valueType="num">
                                      <p:cBhvr>
                                        <p:cTn id="14" dur="500" fill="hold"/>
                                        <p:tgtEl>
                                          <p:spTgt spid="23"/>
                                        </p:tgtEl>
                                        <p:attrNameLst>
                                          <p:attrName>style.rotation</p:attrName>
                                        </p:attrNameLst>
                                      </p:cBhvr>
                                      <p:tavLst>
                                        <p:tav tm="0">
                                          <p:val>
                                            <p:fltVal val="720"/>
                                          </p:val>
                                        </p:tav>
                                        <p:tav tm="100000">
                                          <p:val>
                                            <p:fltVal val="0"/>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 calcmode="lin" valueType="num">
                                      <p:cBhvr>
                                        <p:cTn id="16" dur="500" fill="hold"/>
                                        <p:tgtEl>
                                          <p:spTgt spid="2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0D2B8-6104-99E8-8A94-390ED8EC6DCA}"/>
              </a:ext>
            </a:extLst>
          </p:cNvPr>
          <p:cNvSpPr>
            <a:spLocks noGrp="1"/>
          </p:cNvSpPr>
          <p:nvPr>
            <p:ph type="ctrTitle"/>
          </p:nvPr>
        </p:nvSpPr>
        <p:spPr/>
        <p:txBody>
          <a:bodyPr/>
          <a:lstStyle/>
          <a:p>
            <a:br>
              <a:rPr lang="en-US" dirty="0"/>
            </a:br>
            <a:br>
              <a:rPr lang="en-US" dirty="0"/>
            </a:br>
            <a:r>
              <a:rPr lang="en-US" dirty="0"/>
              <a:t>Q and A Session</a:t>
            </a:r>
            <a:br>
              <a:rPr lang="en-US" dirty="0"/>
            </a:br>
            <a:endParaRPr lang="en-US" dirty="0"/>
          </a:p>
        </p:txBody>
      </p:sp>
    </p:spTree>
    <p:extLst>
      <p:ext uri="{BB962C8B-B14F-4D97-AF65-F5344CB8AC3E}">
        <p14:creationId xmlns:p14="http://schemas.microsoft.com/office/powerpoint/2010/main" val="27646114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PRESENTATION_ID" val="d15d5e8a-ed77-4269-b6fa-77bd190335be"/>
  <p:tag name="SLIDO_EVENT_UUID" val="61c1ef39-ffbb-4767-9601-6341d9118e3c"/>
  <p:tag name="SLIDO_EVENT_SECTION_UUID" val="e5dea9af-7dd0-4f83-8049-df849b4b53b2"/>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SLIDO_METADATA" val="eyJUaW1lc3RhbXAiOjE3OTE5MTAzOTd9"/>
  <p:tag name="SLIDO_TYPE" val="SlidoPoll"/>
  <p:tag name="SLIDO_POLL_UUID" val="f60bb616-d765-4733-b1af-b35f8715734b"/>
  <p:tag name="SLIDO_TIMELINE" val="W3sicG9sbFF1ZXN0aW9uVXVpZCI6ImM1YTczZjNlLWMzODMtNDYzNi04MzhmLTNiZmMyYjgyNWUxNCIsInNob3dSZXN1bHRzIjpmYWxzZSwic2hvd0NvcnJlY3RBbnN3ZXJzIjpmYWxzZSwidm90aW5nTG9ja2VkIjpmYWxzZX0seyJwb2xsUXVlc3Rpb25VdWlkIjoiYzVhNzNmM2UtYzM4My00NjM2LTgzOGYtM2JmYzJiODI1ZTE0Iiwic2hvd1Jlc3VsdHMiOnRydWUsInNob3dDb3JyZWN0QW5zd2VycyI6ZmFsc2UsInZvdGluZ0xvY2tlZCI6ZmFsc2V9XQ=="/>
</p:tagLst>
</file>

<file path=ppt/tags/tag1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3.xml><?xml version="1.0" encoding="utf-8"?>
<p:tagLst xmlns:a="http://schemas.openxmlformats.org/drawingml/2006/main" xmlns:r="http://schemas.openxmlformats.org/officeDocument/2006/relationships" xmlns:p="http://schemas.openxmlformats.org/presentationml/2006/main">
  <p:tag name="SLIDO_ELEMENT" val="title"/>
</p:tagLst>
</file>

<file path=ppt/tags/tag14.xml><?xml version="1.0" encoding="utf-8"?>
<p:tagLst xmlns:a="http://schemas.openxmlformats.org/drawingml/2006/main" xmlns:r="http://schemas.openxmlformats.org/officeDocument/2006/relationships" xmlns:p="http://schemas.openxmlformats.org/presentationml/2006/main">
  <p:tag name="SLIDO_METADATA" val="eyJUaW1lc3RhbXAiOjE3OTE5MTA0Njl9"/>
  <p:tag name="SLIDO_TYPE" val="SlidoPoll"/>
  <p:tag name="SLIDO_POLL_UUID" val="89d7e6ff-471d-44e2-b2db-a1afa50f5b92"/>
  <p:tag name="SLIDO_TIMELINE" val="W3sicG9sbFF1ZXN0aW9uVXVpZCI6IjU5MzI1Yzk5LWYzYWItNDEzZC1iM2Y2LTE4NzNkYzQ0MzZmOCIsInNob3dSZXN1bHRzIjpmYWxzZSwic2hvd0NvcnJlY3RBbnN3ZXJzIjpmYWxzZSwidm90aW5nTG9ja2VkIjpmYWxzZX0seyJwb2xsUXVlc3Rpb25VdWlkIjoiNTkzMjVjOTktZjNhYi00MTNkLWIzZjYtMTg3M2RjNDQzNmY4Iiwic2hvd1Jlc3VsdHMiOnRydWUsInNob3dDb3JyZWN0QW5zd2VycyI6ZmFsc2UsInZvdGluZ0xvY2tlZCI6ZmFsc2V9XQ=="/>
</p:tagLst>
</file>

<file path=ppt/tags/tag1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6.xml><?xml version="1.0" encoding="utf-8"?>
<p:tagLst xmlns:a="http://schemas.openxmlformats.org/drawingml/2006/main" xmlns:r="http://schemas.openxmlformats.org/officeDocument/2006/relationships" xmlns:p="http://schemas.openxmlformats.org/presentationml/2006/main">
  <p:tag name="SLIDO_ELEMENT" val="title"/>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OTE5MTA1NzB9"/>
  <p:tag name="SLIDO_TYPE" val="SlidoPoll"/>
  <p:tag name="SLIDO_POLL_UUID" val="ffc54e78-cb17-46af-92f8-44534504f7d6"/>
  <p:tag name="SLIDO_TIMELINE" val="W3sicG9sbFF1ZXN0aW9uVXVpZCI6ImM2NWFjZjc4LTYyYmUtNDFiZi04NzNmLWZlZDZmNzJkMTBmMyIsInNob3dSZXN1bHRzIjpmYWxzZSwic2hvd0NvcnJlY3RBbnN3ZXJzIjpmYWxzZSwidm90aW5nTG9ja2VkIjpmYWxzZX0seyJwb2xsUXVlc3Rpb25VdWlkIjoiYzY1YWNmNzgtNjJiZS00MWJmLTg3M2YtZmVkNmY3MmQxMGYzIiwic2hvd1Jlc3VsdHMiOnRydWUsInNob3dDb3JyZWN0QW5zd2VycyI6ZmFsc2UsInZvdGluZ0xvY2tlZCI6ZmFsc2V9XQ=="/>
</p:tagLst>
</file>

<file path=ppt/tags/tag1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9.xml><?xml version="1.0" encoding="utf-8"?>
<p:tagLst xmlns:a="http://schemas.openxmlformats.org/drawingml/2006/main" xmlns:r="http://schemas.openxmlformats.org/officeDocument/2006/relationships" xmlns:p="http://schemas.openxmlformats.org/presentationml/2006/main">
  <p:tag name="SLIDO_ELEMENT" val="title"/>
</p:tagLst>
</file>

<file path=ppt/tags/tag20.xml><?xml version="1.0" encoding="utf-8"?>
<p:tagLst xmlns:a="http://schemas.openxmlformats.org/drawingml/2006/main" xmlns:r="http://schemas.openxmlformats.org/officeDocument/2006/relationships" xmlns:p="http://schemas.openxmlformats.org/presentationml/2006/main">
  <p:tag name="SLIDO_METADATA" val="eyJUaW1lc3RhbXAiOjE3OTE5MTA2NzN9"/>
  <p:tag name="SLIDO_TYPE" val="SlidoPoll"/>
  <p:tag name="SLIDO_POLL_UUID" val="6b9bb7de-9564-455f-a865-7422092542ae"/>
  <p:tag name="SLIDO_TIMELINE" val="W3sicG9sbFF1ZXN0aW9uVXVpZCI6IjE3MzAzYzZhLWMyMzEtNGZlNy1hMDkxLTc5NWIxNzdiYmRmMiIsInNob3dSZXN1bHRzIjpmYWxzZSwic2hvd0NvcnJlY3RBbnN3ZXJzIjpmYWxzZSwidm90aW5nTG9ja2VkIjpmYWxzZX0seyJwb2xsUXVlc3Rpb25VdWlkIjoiMTczMDNjNmEtYzIzMS00ZmU3LWEwOTEtNzk1YjE3N2JiZGYyIiwic2hvd1Jlc3VsdHMiOnRydWUsInNob3dDb3JyZWN0QW5zd2VycyI6ZmFsc2UsInZvdGluZ0xvY2tlZCI6ZmFsc2V9XQ=="/>
</p:tagLst>
</file>

<file path=ppt/tags/tag21.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2.xml><?xml version="1.0" encoding="utf-8"?>
<p:tagLst xmlns:a="http://schemas.openxmlformats.org/drawingml/2006/main" xmlns:r="http://schemas.openxmlformats.org/officeDocument/2006/relationships" xmlns:p="http://schemas.openxmlformats.org/presentationml/2006/main">
  <p:tag name="SLIDO_ELEMENT" val="title"/>
</p:tagLst>
</file>

<file path=ppt/tags/tag23.xml><?xml version="1.0" encoding="utf-8"?>
<p:tagLst xmlns:a="http://schemas.openxmlformats.org/drawingml/2006/main" xmlns:r="http://schemas.openxmlformats.org/officeDocument/2006/relationships" xmlns:p="http://schemas.openxmlformats.org/presentationml/2006/main">
  <p:tag name="SLIDO_METADATA" val="eyJUaW1lc3RhbXAiOjE3OTE5MTA3Nzh9"/>
  <p:tag name="SLIDO_TYPE" val="SlidoPoll"/>
  <p:tag name="SLIDO_POLL_UUID" val="a191592e-5e76-4bba-81fb-4c7d41c70f34"/>
  <p:tag name="SLIDO_TIMELINE" val="W3sicG9sbFF1ZXN0aW9uVXVpZCI6ImFiMDE4ODI0LTQyNDMtNDM1MS1iY2RmLTg1MTY5MDQ2ZTQyYiIsInNob3dSZXN1bHRzIjpmYWxzZSwic2hvd0NvcnJlY3RBbnN3ZXJzIjpmYWxzZSwidm90aW5nTG9ja2VkIjpmYWxzZX0seyJwb2xsUXVlc3Rpb25VdWlkIjoiYWIwMTg4MjQtNDI0My00MzUxLWJjZGYtODUxNjkwNDZlNDJiIiwic2hvd1Jlc3VsdHMiOnRydWUsInNob3dDb3JyZWN0QW5zd2VycyI6ZmFsc2UsInZvdGluZ0xvY2tlZCI6ZmFsc2V9XQ=="/>
</p:tagLst>
</file>

<file path=ppt/tags/tag2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5.xml><?xml version="1.0" encoding="utf-8"?>
<p:tagLst xmlns:a="http://schemas.openxmlformats.org/drawingml/2006/main" xmlns:r="http://schemas.openxmlformats.org/officeDocument/2006/relationships" xmlns:p="http://schemas.openxmlformats.org/presentationml/2006/main">
  <p:tag name="SLIDO_ELEMENT" val="title"/>
</p:tagLst>
</file>

<file path=ppt/tags/tag26.xml><?xml version="1.0" encoding="utf-8"?>
<p:tagLst xmlns:a="http://schemas.openxmlformats.org/drawingml/2006/main" xmlns:r="http://schemas.openxmlformats.org/officeDocument/2006/relationships" xmlns:p="http://schemas.openxmlformats.org/presentationml/2006/main">
  <p:tag name="SLIDO_METADATA" val="eyJUaW1lc3RhbXAiOjE3OTE5MTA4NTN9"/>
  <p:tag name="SLIDO_TYPE" val="SlidoPoll"/>
  <p:tag name="SLIDO_POLL_UUID" val="81175ba0-f82d-4910-a3e0-c9638bcd2939"/>
  <p:tag name="SLIDO_TIMELINE" val="W3sicG9sbFF1ZXN0aW9uVXVpZCI6ImRjZjMwMGZhLWRkODAtNDYyNS04YmU1LWZhNzIwNTNlZTMyNCIsInNob3dSZXN1bHRzIjpmYWxzZSwic2hvd0NvcnJlY3RBbnN3ZXJzIjpmYWxzZSwidm90aW5nTG9ja2VkIjpmYWxzZX0seyJwb2xsUXVlc3Rpb25VdWlkIjoiZGNmMzAwZmEtZGQ4MC00NjI1LThiZTUtZmE3MjA1M2VlMzI0Iiwic2hvd1Jlc3VsdHMiOnRydWUsInNob3dDb3JyZWN0QW5zd2VycyI6ZmFsc2UsInZvdGluZ0xvY2tlZCI6ZmFsc2V9XQ=="/>
</p:tagLst>
</file>

<file path=ppt/tags/tag2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8.xml><?xml version="1.0" encoding="utf-8"?>
<p:tagLst xmlns:a="http://schemas.openxmlformats.org/drawingml/2006/main" xmlns:r="http://schemas.openxmlformats.org/officeDocument/2006/relationships" xmlns:p="http://schemas.openxmlformats.org/presentationml/2006/main">
  <p:tag name="SLIDO_ELEMENT" val="title"/>
</p:tagLst>
</file>

<file path=ppt/tags/tag29.xml><?xml version="1.0" encoding="utf-8"?>
<p:tagLst xmlns:a="http://schemas.openxmlformats.org/drawingml/2006/main" xmlns:r="http://schemas.openxmlformats.org/officeDocument/2006/relationships" xmlns:p="http://schemas.openxmlformats.org/presentationml/2006/main">
  <p:tag name="SLIDO_METADATA" val="eyJUaW1lc3RhbXAiOjE3OTE5MTA5OTR9"/>
  <p:tag name="SLIDO_TYPE" val="SlidoPoll"/>
  <p:tag name="SLIDO_POLL_UUID" val="d50ac8ef-3acd-415b-b445-daae67caad82"/>
  <p:tag name="SLIDO_TIMELINE" val="W3sicG9sbFF1ZXN0aW9uVXVpZCI6IjQyY2IzZmVkLTRhMTItNDVlNi1iMDExLTNlMmY3MTVlODNjMiIsInNob3dSZXN1bHRzIjpmYWxzZSwic2hvd0NvcnJlY3RBbnN3ZXJzIjpmYWxzZSwidm90aW5nTG9ja2VkIjpmYWxzZX0seyJwb2xsUXVlc3Rpb25VdWlkIjoiNDJjYjNmZWQtNGExMi00NWU2LWIwMTEtM2UyZjcxNWU4M2MyIiwic2hvd1Jlc3VsdHMiOnRydWUsInNob3dDb3JyZWN0QW5zd2VycyI6ZmFsc2UsInZvdGluZ0xvY2tlZCI6ZmFsc2V9XQ=="/>
</p:tagLst>
</file>

<file path=ppt/tags/tag30.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1.xml><?xml version="1.0" encoding="utf-8"?>
<p:tagLst xmlns:a="http://schemas.openxmlformats.org/drawingml/2006/main" xmlns:r="http://schemas.openxmlformats.org/officeDocument/2006/relationships" xmlns:p="http://schemas.openxmlformats.org/presentationml/2006/main">
  <p:tag name="SLIDO_ELEMENT" val="title"/>
</p:tagLst>
</file>

<file path=ppt/tags/tag32.xml><?xml version="1.0" encoding="utf-8"?>
<p:tagLst xmlns:a="http://schemas.openxmlformats.org/drawingml/2006/main" xmlns:r="http://schemas.openxmlformats.org/officeDocument/2006/relationships" xmlns:p="http://schemas.openxmlformats.org/presentationml/2006/main">
  <p:tag name="SLIDO_METADATA" val="eyJUaW1lc3RhbXAiOjE3OTE5MTEwOTN9"/>
  <p:tag name="SLIDO_TYPE" val="SlidoPoll"/>
  <p:tag name="SLIDO_POLL_UUID" val="a578a44a-01f8-44d3-9e10-8c9c1e46090f"/>
  <p:tag name="SLIDO_TIMELINE" val="W3sicG9sbFF1ZXN0aW9uVXVpZCI6IjgwNzAyMTc0LWNhNzEtNDJhZS04NTk0LTg0NmEzNWJmNTQwYSIsInNob3dSZXN1bHRzIjpmYWxzZSwic2hvd0NvcnJlY3RBbnN3ZXJzIjpmYWxzZSwidm90aW5nTG9ja2VkIjpmYWxzZX0seyJwb2xsUXVlc3Rpb25VdWlkIjoiODA3MDIxNzQtY2E3MS00MmFlLTg1OTQtODQ2YTM1YmY1NDBhIiwic2hvd1Jlc3VsdHMiOnRydWUsInNob3dDb3JyZWN0QW5zd2VycyI6ZmFsc2UsInZvdGluZ0xvY2tlZCI6ZmFsc2V9XQ=="/>
</p:tagLst>
</file>

<file path=ppt/tags/tag3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4.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3_Custom Design">
  <a:themeElements>
    <a:clrScheme name="RyanWhite22">
      <a:dk1>
        <a:srgbClr val="183560"/>
      </a:dk1>
      <a:lt1>
        <a:srgbClr val="FFFFFF"/>
      </a:lt1>
      <a:dk2>
        <a:srgbClr val="C00000"/>
      </a:dk2>
      <a:lt2>
        <a:srgbClr val="C9E1EB"/>
      </a:lt2>
      <a:accent1>
        <a:srgbClr val="1A5883"/>
      </a:accent1>
      <a:accent2>
        <a:srgbClr val="60AFD0"/>
      </a:accent2>
      <a:accent3>
        <a:srgbClr val="FAEBB1"/>
      </a:accent3>
      <a:accent4>
        <a:srgbClr val="89CADA"/>
      </a:accent4>
      <a:accent5>
        <a:srgbClr val="0154AA"/>
      </a:accent5>
      <a:accent6>
        <a:srgbClr val="868581"/>
      </a:accent6>
      <a:hlink>
        <a:srgbClr val="0154A9"/>
      </a:hlink>
      <a:folHlink>
        <a:srgbClr val="0154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template">
  <a:themeElements>
    <a:clrScheme name="5_template 9">
      <a:dk1>
        <a:srgbClr val="000000"/>
      </a:dk1>
      <a:lt1>
        <a:srgbClr val="FFFFFF"/>
      </a:lt1>
      <a:dk2>
        <a:srgbClr val="000066"/>
      </a:dk2>
      <a:lt2>
        <a:srgbClr val="E8AB00"/>
      </a:lt2>
      <a:accent1>
        <a:srgbClr val="FDD42B"/>
      </a:accent1>
      <a:accent2>
        <a:srgbClr val="9BA5D5"/>
      </a:accent2>
      <a:accent3>
        <a:srgbClr val="AAAAB8"/>
      </a:accent3>
      <a:accent4>
        <a:srgbClr val="DADADA"/>
      </a:accent4>
      <a:accent5>
        <a:srgbClr val="FEE6AC"/>
      </a:accent5>
      <a:accent6>
        <a:srgbClr val="8C95C1"/>
      </a:accent6>
      <a:hlink>
        <a:srgbClr val="6666FF"/>
      </a:hlink>
      <a:folHlink>
        <a:srgbClr val="006699"/>
      </a:folHlink>
    </a:clrScheme>
    <a:fontScheme name="5_template">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5000"/>
          </a:lnSpc>
          <a:spcBef>
            <a:spcPct val="50000"/>
          </a:spcBef>
          <a:spcAft>
            <a:spcPct val="0"/>
          </a:spcAft>
          <a:buClrTx/>
          <a:buSzTx/>
          <a:buFontTx/>
          <a:buNone/>
          <a:tabLst/>
          <a:defRPr kumimoji="0" lang="en-US" sz="1000" b="0" i="0" u="none" strike="noStrike" cap="none" normalizeH="0" baseline="0" smtClean="0">
            <a:ln>
              <a:noFill/>
            </a:ln>
            <a:solidFill>
              <a:srgbClr val="FF9900"/>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5000"/>
          </a:lnSpc>
          <a:spcBef>
            <a:spcPct val="50000"/>
          </a:spcBef>
          <a:spcAft>
            <a:spcPct val="0"/>
          </a:spcAft>
          <a:buClrTx/>
          <a:buSzTx/>
          <a:buFontTx/>
          <a:buNone/>
          <a:tabLst/>
          <a:defRPr kumimoji="0" lang="en-US" sz="1000" b="0" i="0" u="none" strike="noStrike" cap="none" normalizeH="0" baseline="0" smtClean="0">
            <a:ln>
              <a:noFill/>
            </a:ln>
            <a:solidFill>
              <a:srgbClr val="FF9900"/>
            </a:solidFill>
            <a:effectLst/>
            <a:latin typeface="Arial Narrow" pitchFamily="34" charset="0"/>
          </a:defRPr>
        </a:defPPr>
      </a:lstStyle>
    </a:lnDef>
  </a:objectDefaults>
  <a:extraClrSchemeLst>
    <a:extraClrScheme>
      <a:clrScheme name="5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template 8">
        <a:dk1>
          <a:srgbClr val="000000"/>
        </a:dk1>
        <a:lt1>
          <a:srgbClr val="FFFFFF"/>
        </a:lt1>
        <a:dk2>
          <a:srgbClr val="000066"/>
        </a:dk2>
        <a:lt2>
          <a:srgbClr val="E8AB00"/>
        </a:lt2>
        <a:accent1>
          <a:srgbClr val="FDD42B"/>
        </a:accent1>
        <a:accent2>
          <a:srgbClr val="3E72AC"/>
        </a:accent2>
        <a:accent3>
          <a:srgbClr val="AAAAB8"/>
        </a:accent3>
        <a:accent4>
          <a:srgbClr val="DADADA"/>
        </a:accent4>
        <a:accent5>
          <a:srgbClr val="FEE6AC"/>
        </a:accent5>
        <a:accent6>
          <a:srgbClr val="37679B"/>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5_template 9">
        <a:dk1>
          <a:srgbClr val="000000"/>
        </a:dk1>
        <a:lt1>
          <a:srgbClr val="FFFFFF"/>
        </a:lt1>
        <a:dk2>
          <a:srgbClr val="000066"/>
        </a:dk2>
        <a:lt2>
          <a:srgbClr val="E8AB00"/>
        </a:lt2>
        <a:accent1>
          <a:srgbClr val="FDD42B"/>
        </a:accent1>
        <a:accent2>
          <a:srgbClr val="9BA5D5"/>
        </a:accent2>
        <a:accent3>
          <a:srgbClr val="AAAAB8"/>
        </a:accent3>
        <a:accent4>
          <a:srgbClr val="DADADA"/>
        </a:accent4>
        <a:accent5>
          <a:srgbClr val="FEE6AC"/>
        </a:accent5>
        <a:accent6>
          <a:srgbClr val="8C95C1"/>
        </a:accent6>
        <a:hlink>
          <a:srgbClr val="6666FF"/>
        </a:hlink>
        <a:folHlink>
          <a:srgbClr val="006699"/>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5b4d1ab-5401-4f43-b4db-b840d937b876" xsi:nil="true"/>
    <KB xmlns="5aba7cdf-180c-4384-8a9d-138fa8e6d00e">
      <UserInfo>
        <DisplayName/>
        <AccountId xsi:nil="true"/>
        <AccountType/>
      </UserInfo>
    </KB>
    <Categpru xmlns="5aba7cdf-180c-4384-8a9d-138fa8e6d00e" xsi:nil="true"/>
    <lcf76f155ced4ddcb4097134ff3c332f xmlns="5aba7cdf-180c-4384-8a9d-138fa8e6d00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EBD5AB46C3CC43B7A6500277EB8A0A" ma:contentTypeVersion="21" ma:contentTypeDescription="Create a new document." ma:contentTypeScope="" ma:versionID="769b4ef54c6025a85ae5a161ce916550">
  <xsd:schema xmlns:xsd="http://www.w3.org/2001/XMLSchema" xmlns:xs="http://www.w3.org/2001/XMLSchema" xmlns:p="http://schemas.microsoft.com/office/2006/metadata/properties" xmlns:ns2="5aba7cdf-180c-4384-8a9d-138fa8e6d00e" xmlns:ns3="c5b4d1ab-5401-4f43-b4db-b840d937b876" targetNamespace="http://schemas.microsoft.com/office/2006/metadata/properties" ma:root="true" ma:fieldsID="fe8a71f19a3fbe3a7a0b2dfd503e66d6" ns2:_="" ns3:_="">
    <xsd:import namespace="5aba7cdf-180c-4384-8a9d-138fa8e6d00e"/>
    <xsd:import namespace="c5b4d1ab-5401-4f43-b4db-b840d937b87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Categpru"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KB"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ba7cdf-180c-4384-8a9d-138fa8e6d0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Categpru" ma:index="12" nillable="true" ma:displayName="Category" ma:description="Document Category" ma:format="Dropdown" ma:internalName="Categpru">
      <xsd:simpleType>
        <xsd:union memberTypes="dms:Text">
          <xsd:simpleType>
            <xsd:restriction base="dms:Choice">
              <xsd:enumeration value="CROI"/>
              <xsd:enumeration value="General Administration"/>
              <xsd:enumeration value="Production"/>
              <xsd:enumeration value="Ryan White"/>
            </xsd:restriction>
          </xsd:simpleType>
        </xsd:un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KB" ma:index="20" nillable="true" ma:displayName="KB" ma:format="Dropdown" ma:list="UserInfo" ma:SharePointGroup="0" ma:internalName="KB">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b258697-a7df-4812-bf7f-9236907ce1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b4d1ab-5401-4f43-b4db-b840d937b8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aa5329e8-7a54-4dca-b04b-15743006f0fe}" ma:internalName="TaxCatchAll" ma:showField="CatchAllData" ma:web="c5b4d1ab-5401-4f43-b4db-b840d937b8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291965-DB96-4CDD-B40D-F2D572218917}">
  <ds:schemaRefs>
    <ds:schemaRef ds:uri="http://schemas.microsoft.com/office/2006/metadata/properties"/>
    <ds:schemaRef ds:uri="http://schemas.microsoft.com/office/infopath/2007/PartnerControls"/>
    <ds:schemaRef ds:uri="c5b4d1ab-5401-4f43-b4db-b840d937b876"/>
    <ds:schemaRef ds:uri="5aba7cdf-180c-4384-8a9d-138fa8e6d00e"/>
  </ds:schemaRefs>
</ds:datastoreItem>
</file>

<file path=customXml/itemProps2.xml><?xml version="1.0" encoding="utf-8"?>
<ds:datastoreItem xmlns:ds="http://schemas.openxmlformats.org/officeDocument/2006/customXml" ds:itemID="{495385B2-8E63-4B4D-A49D-BE76BF2E1FBC}">
  <ds:schemaRefs>
    <ds:schemaRef ds:uri="http://schemas.microsoft.com/sharepoint/v3/contenttype/forms"/>
  </ds:schemaRefs>
</ds:datastoreItem>
</file>

<file path=customXml/itemProps3.xml><?xml version="1.0" encoding="utf-8"?>
<ds:datastoreItem xmlns:ds="http://schemas.openxmlformats.org/officeDocument/2006/customXml" ds:itemID="{52986E07-6700-4681-8713-AD90BBFD55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ba7cdf-180c-4384-8a9d-138fa8e6d00e"/>
    <ds:schemaRef ds:uri="c5b4d1ab-5401-4f43-b4db-b840d937b8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15073</TotalTime>
  <Words>3148</Words>
  <Application>Microsoft Office PowerPoint</Application>
  <PresentationFormat>Widescreen</PresentationFormat>
  <Paragraphs>359</Paragraphs>
  <Slides>52</Slides>
  <Notes>4</Notes>
  <HiddenSlides>0</HiddenSlides>
  <MMClips>0</MMClips>
  <ScaleCrop>false</ScaleCrop>
  <HeadingPairs>
    <vt:vector size="8" baseType="variant">
      <vt:variant>
        <vt:lpstr>Fonts Used</vt:lpstr>
      </vt:variant>
      <vt:variant>
        <vt:i4>8</vt:i4>
      </vt:variant>
      <vt:variant>
        <vt:lpstr>Theme</vt:lpstr>
      </vt:variant>
      <vt:variant>
        <vt:i4>9</vt:i4>
      </vt:variant>
      <vt:variant>
        <vt:lpstr>Embedded OLE Servers</vt:lpstr>
      </vt:variant>
      <vt:variant>
        <vt:i4>1</vt:i4>
      </vt:variant>
      <vt:variant>
        <vt:lpstr>Slide Titles</vt:lpstr>
      </vt:variant>
      <vt:variant>
        <vt:i4>52</vt:i4>
      </vt:variant>
    </vt:vector>
  </HeadingPairs>
  <TitlesOfParts>
    <vt:vector size="70" baseType="lpstr">
      <vt:lpstr>Aptos</vt:lpstr>
      <vt:lpstr>Arial</vt:lpstr>
      <vt:lpstr>Arial Narrow</vt:lpstr>
      <vt:lpstr>Calibri</vt:lpstr>
      <vt:lpstr>Calibri Light</vt:lpstr>
      <vt:lpstr>Courier New</vt:lpstr>
      <vt:lpstr>Times New Roman</vt:lpstr>
      <vt:lpstr>Wingdings</vt:lpstr>
      <vt:lpstr>3_Custom Design</vt:lpstr>
      <vt:lpstr>4_Office Theme</vt:lpstr>
      <vt:lpstr>10_template</vt:lpstr>
      <vt:lpstr>9_Office Theme</vt:lpstr>
      <vt:lpstr>42_2017_HTAA_Diabetes</vt:lpstr>
      <vt:lpstr>1_Office Theme</vt:lpstr>
      <vt:lpstr>43_2017_HTAA_Diabetes</vt:lpstr>
      <vt:lpstr>10_Office Theme</vt:lpstr>
      <vt:lpstr>14_Office Theme</vt:lpstr>
      <vt:lpstr>Chart</vt:lpstr>
      <vt:lpstr>Evolving Strategies in Antiretroviral Therapy: A Case-Based Discussion</vt:lpstr>
      <vt:lpstr>Financial Relationships With Ineligible Companies (Formerly Described as Commercial Interests by the ACCME) Within the Last 2 Years</vt:lpstr>
      <vt:lpstr>Learning Objectives</vt:lpstr>
      <vt:lpstr>PowerPoint Presentation</vt:lpstr>
      <vt:lpstr>Patient newly diagnosed with HIV</vt:lpstr>
      <vt:lpstr>What would you recommend for ART?</vt:lpstr>
      <vt:lpstr>PowerPoint Presentation</vt:lpstr>
      <vt:lpstr>What would you recommend if CrCl 30 mL/min?</vt:lpstr>
      <vt:lpstr>PowerPoint Presentation</vt:lpstr>
      <vt:lpstr>PowerPoint Presentation</vt:lpstr>
      <vt:lpstr>PowerPoint Presentation</vt:lpstr>
      <vt:lpstr>PowerPoint Presentation</vt:lpstr>
      <vt:lpstr>PowerPoint Presentation</vt:lpstr>
      <vt:lpstr>Patient suppressed on DRV/cobi/FTC/TAF + DTG with progression of CKD</vt:lpstr>
      <vt:lpstr>What would you recommend for ART?</vt:lpstr>
      <vt:lpstr>PowerPoint Presentation</vt:lpstr>
      <vt:lpstr>Renal Dosing ARVs</vt:lpstr>
      <vt:lpstr>ART options in acute or chronic kidney disease</vt:lpstr>
      <vt:lpstr>PowerPoint Presentation</vt:lpstr>
      <vt:lpstr>PowerPoint Presentation</vt:lpstr>
      <vt:lpstr>PowerPoint Presentation</vt:lpstr>
      <vt:lpstr>If you decided that you would not use a TFV or ABC containing regimen, which ARV regimen would you recommend?</vt:lpstr>
      <vt:lpstr>PowerPoint Presentation</vt:lpstr>
      <vt:lpstr>ARTISTRY-1: LEN + BIC once daily</vt:lpstr>
      <vt:lpstr>PowerPoint Presentation</vt:lpstr>
      <vt:lpstr>LAMRES Study: Switch to DTG/3TC with historical M184V</vt:lpstr>
      <vt:lpstr>Switch to DOR/ISL (100/0.25 mg) QD from cART</vt:lpstr>
      <vt:lpstr>PowerPoint Presentation</vt:lpstr>
      <vt:lpstr>PowerPoint Presentation</vt:lpstr>
      <vt:lpstr>PowerPoint Presentation</vt:lpstr>
      <vt:lpstr>Switch to DOR/ISL (100mg/0.25mg) QD in those with Archived M184I/V</vt:lpstr>
      <vt:lpstr>PowerPoint Presentation</vt:lpstr>
      <vt:lpstr>Other than giving HEPLISAV-B, how would HBcAb+ status influence your treatment decision</vt:lpstr>
      <vt:lpstr>PowerPoint Presentation</vt:lpstr>
      <vt:lpstr>PowerPoint Presentation</vt:lpstr>
      <vt:lpstr>PowerPoint Presentation</vt:lpstr>
      <vt:lpstr>PowerPoint Presentation</vt:lpstr>
      <vt:lpstr>PowerPoint Presentation</vt:lpstr>
      <vt:lpstr>Patient with long-standing HIV, poor adherence and renal failure</vt:lpstr>
      <vt:lpstr>PowerPoint Presentation</vt:lpstr>
      <vt:lpstr>Which of below would you do?</vt:lpstr>
      <vt:lpstr>PowerPoint Presentation</vt:lpstr>
      <vt:lpstr>Which ARV regimen would you start?</vt:lpstr>
      <vt:lpstr>PowerPoint Presentation</vt:lpstr>
      <vt:lpstr>PowerPoint Presentation</vt:lpstr>
      <vt:lpstr>What would you recommend for ART?</vt:lpstr>
      <vt:lpstr>PowerPoint Presentation</vt:lpstr>
      <vt:lpstr>LA CAB/RPV: Virologic Suppression in PWH with Detectable Viremia</vt:lpstr>
      <vt:lpstr>PowerPoint Presentation</vt:lpstr>
      <vt:lpstr>Important References/Links</vt:lpstr>
      <vt:lpstr>Thank You!!</vt:lpstr>
      <vt:lpstr>  Q and A Session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Stephanie Crist</dc:creator>
  <cp:lastModifiedBy>Michelle Valderama</cp:lastModifiedBy>
  <cp:revision>26</cp:revision>
  <dcterms:created xsi:type="dcterms:W3CDTF">2023-01-18T20:33:45Z</dcterms:created>
  <dcterms:modified xsi:type="dcterms:W3CDTF">2026-10-15T21:28:35Z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0x010100C9EBD5AB46C3CC43B7A6500277EB8A0A</vt:lpwstr>
  </property>
</Properties>
</file>