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0"/>
  </p:notesMasterIdLst>
  <p:sldIdLst>
    <p:sldId id="2147483334" r:id="rId5"/>
    <p:sldId id="2147483335" r:id="rId6"/>
    <p:sldId id="2147483336" r:id="rId7"/>
    <p:sldId id="265" r:id="rId8"/>
    <p:sldId id="2147483318" r:id="rId9"/>
    <p:sldId id="2147483320" r:id="rId10"/>
    <p:sldId id="2147483319" r:id="rId11"/>
    <p:sldId id="2147483323" r:id="rId12"/>
    <p:sldId id="2147483321" r:id="rId13"/>
    <p:sldId id="2147483324" r:id="rId14"/>
    <p:sldId id="2147483322" r:id="rId15"/>
    <p:sldId id="2147483333" r:id="rId16"/>
    <p:sldId id="279" r:id="rId17"/>
    <p:sldId id="280" r:id="rId18"/>
    <p:sldId id="2147483325" r:id="rId19"/>
    <p:sldId id="283" r:id="rId20"/>
    <p:sldId id="2147483317" r:id="rId21"/>
    <p:sldId id="2147483328" r:id="rId22"/>
    <p:sldId id="2147483331" r:id="rId23"/>
    <p:sldId id="2147483326" r:id="rId24"/>
    <p:sldId id="2147483329" r:id="rId25"/>
    <p:sldId id="285" r:id="rId26"/>
    <p:sldId id="2147483330" r:id="rId27"/>
    <p:sldId id="2147483332" r:id="rId28"/>
    <p:sldId id="26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B338"/>
    <a:srgbClr val="00823B"/>
    <a:srgbClr val="0060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7DE8E3-AC81-43F4-A5DB-6FDEEC1C1FB4}" v="82" dt="2026-09-17T07:30:02.4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8892" autoAdjust="0"/>
    <p:restoredTop sz="94660"/>
  </p:normalViewPr>
  <p:slideViewPr>
    <p:cSldViewPr snapToGrid="0">
      <p:cViewPr varScale="1">
        <p:scale>
          <a:sx n="48" d="100"/>
          <a:sy n="48" d="100"/>
        </p:scale>
        <p:origin x="60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5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iruddha Hazra" userId="56167a87aca11c46" providerId="LiveId" clId="{D5D3F1CE-D864-4CD3-A8DC-D0135D0F881D}"/>
    <pc:docChg chg="undo redo custSel addSld delSld modSld sldOrd">
      <pc:chgData name="Aniruddha Hazra" userId="56167a87aca11c46" providerId="LiveId" clId="{D5D3F1CE-D864-4CD3-A8DC-D0135D0F881D}" dt="2026-09-17T07:31:11.651" v="3473" actId="20577"/>
      <pc:docMkLst>
        <pc:docMk/>
      </pc:docMkLst>
      <pc:sldChg chg="del">
        <pc:chgData name="Aniruddha Hazra" userId="56167a87aca11c46" providerId="LiveId" clId="{D5D3F1CE-D864-4CD3-A8DC-D0135D0F881D}" dt="2026-09-17T06:07:46.358" v="2345" actId="47"/>
        <pc:sldMkLst>
          <pc:docMk/>
          <pc:sldMk cId="3203959422" sldId="259"/>
        </pc:sldMkLst>
      </pc:sldChg>
      <pc:sldChg chg="del">
        <pc:chgData name="Aniruddha Hazra" userId="56167a87aca11c46" providerId="LiveId" clId="{D5D3F1CE-D864-4CD3-A8DC-D0135D0F881D}" dt="2026-09-17T05:49:06.740" v="1483" actId="47"/>
        <pc:sldMkLst>
          <pc:docMk/>
          <pc:sldMk cId="349391035" sldId="261"/>
        </pc:sldMkLst>
      </pc:sldChg>
      <pc:sldChg chg="del">
        <pc:chgData name="Aniruddha Hazra" userId="56167a87aca11c46" providerId="LiveId" clId="{D5D3F1CE-D864-4CD3-A8DC-D0135D0F881D}" dt="2026-09-17T05:07:22.332" v="981" actId="47"/>
        <pc:sldMkLst>
          <pc:docMk/>
          <pc:sldMk cId="3571022776" sldId="267"/>
        </pc:sldMkLst>
      </pc:sldChg>
      <pc:sldChg chg="del">
        <pc:chgData name="Aniruddha Hazra" userId="56167a87aca11c46" providerId="LiveId" clId="{D5D3F1CE-D864-4CD3-A8DC-D0135D0F881D}" dt="2026-09-17T06:07:46.358" v="2345" actId="47"/>
        <pc:sldMkLst>
          <pc:docMk/>
          <pc:sldMk cId="2720154471" sldId="268"/>
        </pc:sldMkLst>
      </pc:sldChg>
      <pc:sldChg chg="del">
        <pc:chgData name="Aniruddha Hazra" userId="56167a87aca11c46" providerId="LiveId" clId="{D5D3F1CE-D864-4CD3-A8DC-D0135D0F881D}" dt="2026-09-17T05:49:15.379" v="1486" actId="47"/>
        <pc:sldMkLst>
          <pc:docMk/>
          <pc:sldMk cId="3424463175" sldId="269"/>
        </pc:sldMkLst>
      </pc:sldChg>
      <pc:sldChg chg="del ord">
        <pc:chgData name="Aniruddha Hazra" userId="56167a87aca11c46" providerId="LiveId" clId="{D5D3F1CE-D864-4CD3-A8DC-D0135D0F881D}" dt="2026-09-17T05:24:57.092" v="1344" actId="47"/>
        <pc:sldMkLst>
          <pc:docMk/>
          <pc:sldMk cId="3017956338" sldId="270"/>
        </pc:sldMkLst>
      </pc:sldChg>
      <pc:sldChg chg="del">
        <pc:chgData name="Aniruddha Hazra" userId="56167a87aca11c46" providerId="LiveId" clId="{D5D3F1CE-D864-4CD3-A8DC-D0135D0F881D}" dt="2026-09-17T05:49:12.124" v="1485" actId="47"/>
        <pc:sldMkLst>
          <pc:docMk/>
          <pc:sldMk cId="3297309926" sldId="271"/>
        </pc:sldMkLst>
      </pc:sldChg>
      <pc:sldChg chg="del">
        <pc:chgData name="Aniruddha Hazra" userId="56167a87aca11c46" providerId="LiveId" clId="{D5D3F1CE-D864-4CD3-A8DC-D0135D0F881D}" dt="2026-09-17T06:07:46.358" v="2345" actId="47"/>
        <pc:sldMkLst>
          <pc:docMk/>
          <pc:sldMk cId="3325768215" sldId="272"/>
        </pc:sldMkLst>
      </pc:sldChg>
      <pc:sldChg chg="del">
        <pc:chgData name="Aniruddha Hazra" userId="56167a87aca11c46" providerId="LiveId" clId="{D5D3F1CE-D864-4CD3-A8DC-D0135D0F881D}" dt="2026-09-17T06:07:46.358" v="2345" actId="47"/>
        <pc:sldMkLst>
          <pc:docMk/>
          <pc:sldMk cId="1921261568" sldId="273"/>
        </pc:sldMkLst>
      </pc:sldChg>
      <pc:sldChg chg="del">
        <pc:chgData name="Aniruddha Hazra" userId="56167a87aca11c46" providerId="LiveId" clId="{D5D3F1CE-D864-4CD3-A8DC-D0135D0F881D}" dt="2026-09-17T05:49:11.249" v="1484" actId="47"/>
        <pc:sldMkLst>
          <pc:docMk/>
          <pc:sldMk cId="167819146" sldId="274"/>
        </pc:sldMkLst>
      </pc:sldChg>
      <pc:sldChg chg="del">
        <pc:chgData name="Aniruddha Hazra" userId="56167a87aca11c46" providerId="LiveId" clId="{D5D3F1CE-D864-4CD3-A8DC-D0135D0F881D}" dt="2026-09-17T06:07:46.358" v="2345" actId="47"/>
        <pc:sldMkLst>
          <pc:docMk/>
          <pc:sldMk cId="3842281117" sldId="275"/>
        </pc:sldMkLst>
      </pc:sldChg>
      <pc:sldChg chg="del">
        <pc:chgData name="Aniruddha Hazra" userId="56167a87aca11c46" providerId="LiveId" clId="{D5D3F1CE-D864-4CD3-A8DC-D0135D0F881D}" dt="2026-09-17T06:07:46.358" v="2345" actId="47"/>
        <pc:sldMkLst>
          <pc:docMk/>
          <pc:sldMk cId="422567345" sldId="276"/>
        </pc:sldMkLst>
      </pc:sldChg>
      <pc:sldChg chg="del ord">
        <pc:chgData name="Aniruddha Hazra" userId="56167a87aca11c46" providerId="LiveId" clId="{D5D3F1CE-D864-4CD3-A8DC-D0135D0F881D}" dt="2026-09-17T06:04:30.179" v="2340" actId="47"/>
        <pc:sldMkLst>
          <pc:docMk/>
          <pc:sldMk cId="1768667118" sldId="277"/>
        </pc:sldMkLst>
      </pc:sldChg>
      <pc:sldChg chg="del">
        <pc:chgData name="Aniruddha Hazra" userId="56167a87aca11c46" providerId="LiveId" clId="{D5D3F1CE-D864-4CD3-A8DC-D0135D0F881D}" dt="2026-09-17T06:24:13.355" v="2579" actId="47"/>
        <pc:sldMkLst>
          <pc:docMk/>
          <pc:sldMk cId="806427289" sldId="278"/>
        </pc:sldMkLst>
      </pc:sldChg>
      <pc:sldChg chg="addSp delSp modSp mod">
        <pc:chgData name="Aniruddha Hazra" userId="56167a87aca11c46" providerId="LiveId" clId="{D5D3F1CE-D864-4CD3-A8DC-D0135D0F881D}" dt="2026-09-17T06:06:15.281" v="2344" actId="1076"/>
        <pc:sldMkLst>
          <pc:docMk/>
          <pc:sldMk cId="3472319395" sldId="279"/>
        </pc:sldMkLst>
        <pc:picChg chg="add mod">
          <ac:chgData name="Aniruddha Hazra" userId="56167a87aca11c46" providerId="LiveId" clId="{D5D3F1CE-D864-4CD3-A8DC-D0135D0F881D}" dt="2026-09-17T06:06:15.281" v="2344" actId="1076"/>
          <ac:picMkLst>
            <pc:docMk/>
            <pc:sldMk cId="3472319395" sldId="279"/>
            <ac:picMk id="5" creationId="{BB5CE5CC-0E4A-3B6A-1068-5CD7633E2F45}"/>
          </ac:picMkLst>
        </pc:picChg>
        <pc:picChg chg="del">
          <ac:chgData name="Aniruddha Hazra" userId="56167a87aca11c46" providerId="LiveId" clId="{D5D3F1CE-D864-4CD3-A8DC-D0135D0F881D}" dt="2026-09-17T06:06:12.578" v="2341" actId="478"/>
          <ac:picMkLst>
            <pc:docMk/>
            <pc:sldMk cId="3472319395" sldId="279"/>
            <ac:picMk id="6" creationId="{0B987CF4-2C48-A15B-84AF-BAAA19A11F53}"/>
          </ac:picMkLst>
        </pc:picChg>
      </pc:sldChg>
      <pc:sldChg chg="del">
        <pc:chgData name="Aniruddha Hazra" userId="56167a87aca11c46" providerId="LiveId" clId="{D5D3F1CE-D864-4CD3-A8DC-D0135D0F881D}" dt="2026-09-17T06:13:21.020" v="2376" actId="47"/>
        <pc:sldMkLst>
          <pc:docMk/>
          <pc:sldMk cId="55824757" sldId="281"/>
        </pc:sldMkLst>
      </pc:sldChg>
      <pc:sldChg chg="modSp mod">
        <pc:chgData name="Aniruddha Hazra" userId="56167a87aca11c46" providerId="LiveId" clId="{D5D3F1CE-D864-4CD3-A8DC-D0135D0F881D}" dt="2026-09-17T06:32:47.024" v="2648" actId="20577"/>
        <pc:sldMkLst>
          <pc:docMk/>
          <pc:sldMk cId="2017989665" sldId="283"/>
        </pc:sldMkLst>
        <pc:graphicFrameChg chg="mod modGraphic">
          <ac:chgData name="Aniruddha Hazra" userId="56167a87aca11c46" providerId="LiveId" clId="{D5D3F1CE-D864-4CD3-A8DC-D0135D0F881D}" dt="2026-09-17T06:32:47.024" v="2648" actId="20577"/>
          <ac:graphicFrameMkLst>
            <pc:docMk/>
            <pc:sldMk cId="2017989665" sldId="283"/>
            <ac:graphicFrameMk id="5" creationId="{46CDB06E-82F6-FFC2-AE69-463C96B3D03B}"/>
          </ac:graphicFrameMkLst>
        </pc:graphicFrameChg>
      </pc:sldChg>
      <pc:sldChg chg="del">
        <pc:chgData name="Aniruddha Hazra" userId="56167a87aca11c46" providerId="LiveId" clId="{D5D3F1CE-D864-4CD3-A8DC-D0135D0F881D}" dt="2026-09-17T06:38:22.770" v="2797" actId="47"/>
        <pc:sldMkLst>
          <pc:docMk/>
          <pc:sldMk cId="1064424248" sldId="284"/>
        </pc:sldMkLst>
      </pc:sldChg>
      <pc:sldChg chg="del">
        <pc:chgData name="Aniruddha Hazra" userId="56167a87aca11c46" providerId="LiveId" clId="{D5D3F1CE-D864-4CD3-A8DC-D0135D0F881D}" dt="2026-09-17T06:38:20.436" v="2795" actId="47"/>
        <pc:sldMkLst>
          <pc:docMk/>
          <pc:sldMk cId="4293560530" sldId="286"/>
        </pc:sldMkLst>
      </pc:sldChg>
      <pc:sldChg chg="del">
        <pc:chgData name="Aniruddha Hazra" userId="56167a87aca11c46" providerId="LiveId" clId="{D5D3F1CE-D864-4CD3-A8DC-D0135D0F881D}" dt="2026-09-17T06:38:21.738" v="2796" actId="47"/>
        <pc:sldMkLst>
          <pc:docMk/>
          <pc:sldMk cId="3368400387" sldId="287"/>
        </pc:sldMkLst>
      </pc:sldChg>
      <pc:sldChg chg="del">
        <pc:chgData name="Aniruddha Hazra" userId="56167a87aca11c46" providerId="LiveId" clId="{D5D3F1CE-D864-4CD3-A8DC-D0135D0F881D}" dt="2026-09-17T06:38:23.308" v="2798" actId="47"/>
        <pc:sldMkLst>
          <pc:docMk/>
          <pc:sldMk cId="1325533958" sldId="288"/>
        </pc:sldMkLst>
      </pc:sldChg>
      <pc:sldChg chg="del">
        <pc:chgData name="Aniruddha Hazra" userId="56167a87aca11c46" providerId="LiveId" clId="{D5D3F1CE-D864-4CD3-A8DC-D0135D0F881D}" dt="2026-09-17T07:04:45.905" v="3127" actId="47"/>
        <pc:sldMkLst>
          <pc:docMk/>
          <pc:sldMk cId="3612418386" sldId="290"/>
        </pc:sldMkLst>
      </pc:sldChg>
      <pc:sldChg chg="del">
        <pc:chgData name="Aniruddha Hazra" userId="56167a87aca11c46" providerId="LiveId" clId="{D5D3F1CE-D864-4CD3-A8DC-D0135D0F881D}" dt="2026-09-17T06:38:24.603" v="2799" actId="47"/>
        <pc:sldMkLst>
          <pc:docMk/>
          <pc:sldMk cId="1780512148" sldId="291"/>
        </pc:sldMkLst>
      </pc:sldChg>
      <pc:sldChg chg="del">
        <pc:chgData name="Aniruddha Hazra" userId="56167a87aca11c46" providerId="LiveId" clId="{D5D3F1CE-D864-4CD3-A8DC-D0135D0F881D}" dt="2026-09-17T06:46:25.104" v="2929" actId="47"/>
        <pc:sldMkLst>
          <pc:docMk/>
          <pc:sldMk cId="1186904318" sldId="292"/>
        </pc:sldMkLst>
      </pc:sldChg>
      <pc:sldChg chg="del">
        <pc:chgData name="Aniruddha Hazra" userId="56167a87aca11c46" providerId="LiveId" clId="{D5D3F1CE-D864-4CD3-A8DC-D0135D0F881D}" dt="2026-09-17T06:07:46.358" v="2345" actId="47"/>
        <pc:sldMkLst>
          <pc:docMk/>
          <pc:sldMk cId="3867063645" sldId="293"/>
        </pc:sldMkLst>
      </pc:sldChg>
      <pc:sldChg chg="del">
        <pc:chgData name="Aniruddha Hazra" userId="56167a87aca11c46" providerId="LiveId" clId="{D5D3F1CE-D864-4CD3-A8DC-D0135D0F881D}" dt="2026-09-17T06:07:46.358" v="2345" actId="47"/>
        <pc:sldMkLst>
          <pc:docMk/>
          <pc:sldMk cId="3067787560" sldId="2147483316"/>
        </pc:sldMkLst>
      </pc:sldChg>
      <pc:sldChg chg="modSp add del mod">
        <pc:chgData name="Aniruddha Hazra" userId="56167a87aca11c46" providerId="LiveId" clId="{D5D3F1CE-D864-4CD3-A8DC-D0135D0F881D}" dt="2026-09-17T07:16:17.680" v="3236" actId="20577"/>
        <pc:sldMkLst>
          <pc:docMk/>
          <pc:sldMk cId="1061828453" sldId="2147483317"/>
        </pc:sldMkLst>
        <pc:spChg chg="mod">
          <ac:chgData name="Aniruddha Hazra" userId="56167a87aca11c46" providerId="LiveId" clId="{D5D3F1CE-D864-4CD3-A8DC-D0135D0F881D}" dt="2026-09-17T07:16:17.680" v="3236" actId="20577"/>
          <ac:spMkLst>
            <pc:docMk/>
            <pc:sldMk cId="1061828453" sldId="2147483317"/>
            <ac:spMk id="4" creationId="{7DCBCE14-DF06-EF39-772E-F2394318A45B}"/>
          </ac:spMkLst>
        </pc:spChg>
      </pc:sldChg>
      <pc:sldChg chg="addSp delSp modSp new mod delAnim modAnim">
        <pc:chgData name="Aniruddha Hazra" userId="56167a87aca11c46" providerId="LiveId" clId="{D5D3F1CE-D864-4CD3-A8DC-D0135D0F881D}" dt="2026-09-17T06:23:12.819" v="2565" actId="20577"/>
        <pc:sldMkLst>
          <pc:docMk/>
          <pc:sldMk cId="1231813714" sldId="2147483318"/>
        </pc:sldMkLst>
        <pc:spChg chg="mod">
          <ac:chgData name="Aniruddha Hazra" userId="56167a87aca11c46" providerId="LiveId" clId="{D5D3F1CE-D864-4CD3-A8DC-D0135D0F881D}" dt="2026-09-17T04:53:55.264" v="74" actId="20577"/>
          <ac:spMkLst>
            <pc:docMk/>
            <pc:sldMk cId="1231813714" sldId="2147483318"/>
            <ac:spMk id="2" creationId="{109D46F2-02BE-3369-19E8-C8DA1E413096}"/>
          </ac:spMkLst>
        </pc:spChg>
        <pc:spChg chg="del mod">
          <ac:chgData name="Aniruddha Hazra" userId="56167a87aca11c46" providerId="LiveId" clId="{D5D3F1CE-D864-4CD3-A8DC-D0135D0F881D}" dt="2026-09-17T04:54:27.844" v="76"/>
          <ac:spMkLst>
            <pc:docMk/>
            <pc:sldMk cId="1231813714" sldId="2147483318"/>
            <ac:spMk id="3" creationId="{5D49120F-3B6F-0E8F-D6B0-10A127CBAB27}"/>
          </ac:spMkLst>
        </pc:spChg>
        <pc:spChg chg="add mod">
          <ac:chgData name="Aniruddha Hazra" userId="56167a87aca11c46" providerId="LiveId" clId="{D5D3F1CE-D864-4CD3-A8DC-D0135D0F881D}" dt="2026-09-17T05:07:08.439" v="980" actId="20577"/>
          <ac:spMkLst>
            <pc:docMk/>
            <pc:sldMk cId="1231813714" sldId="2147483318"/>
            <ac:spMk id="4" creationId="{3F91A0FE-0525-1009-AD4D-BF2B36286293}"/>
          </ac:spMkLst>
        </pc:spChg>
        <pc:spChg chg="add mod">
          <ac:chgData name="Aniruddha Hazra" userId="56167a87aca11c46" providerId="LiveId" clId="{D5D3F1CE-D864-4CD3-A8DC-D0135D0F881D}" dt="2026-09-17T06:23:12.819" v="2565" actId="20577"/>
          <ac:spMkLst>
            <pc:docMk/>
            <pc:sldMk cId="1231813714" sldId="2147483318"/>
            <ac:spMk id="8" creationId="{010F8DDD-F656-D0EF-24BB-6DEDA730F01E}"/>
          </ac:spMkLst>
        </pc:spChg>
        <pc:picChg chg="add del mod modCrop">
          <ac:chgData name="Aniruddha Hazra" userId="56167a87aca11c46" providerId="LiveId" clId="{D5D3F1CE-D864-4CD3-A8DC-D0135D0F881D}" dt="2026-09-17T05:00:32.164" v="739" actId="478"/>
          <ac:picMkLst>
            <pc:docMk/>
            <pc:sldMk cId="1231813714" sldId="2147483318"/>
            <ac:picMk id="5" creationId="{71CF6EB1-6B60-8C8C-F6EE-6298620C9258}"/>
          </ac:picMkLst>
        </pc:picChg>
        <pc:picChg chg="add mod modCrop">
          <ac:chgData name="Aniruddha Hazra" userId="56167a87aca11c46" providerId="LiveId" clId="{D5D3F1CE-D864-4CD3-A8DC-D0135D0F881D}" dt="2026-09-17T05:00:39.700" v="742" actId="1076"/>
          <ac:picMkLst>
            <pc:docMk/>
            <pc:sldMk cId="1231813714" sldId="2147483318"/>
            <ac:picMk id="6" creationId="{950AB302-5FCA-5F8F-6A51-5FC1DDB2971C}"/>
          </ac:picMkLst>
        </pc:picChg>
      </pc:sldChg>
      <pc:sldChg chg="addSp delSp modSp new mod">
        <pc:chgData name="Aniruddha Hazra" userId="56167a87aca11c46" providerId="LiveId" clId="{D5D3F1CE-D864-4CD3-A8DC-D0135D0F881D}" dt="2026-09-17T05:24:52.713" v="1343" actId="22"/>
        <pc:sldMkLst>
          <pc:docMk/>
          <pc:sldMk cId="3891358934" sldId="2147483319"/>
        </pc:sldMkLst>
        <pc:spChg chg="mod">
          <ac:chgData name="Aniruddha Hazra" userId="56167a87aca11c46" providerId="LiveId" clId="{D5D3F1CE-D864-4CD3-A8DC-D0135D0F881D}" dt="2026-09-17T05:15:54.822" v="1075" actId="20577"/>
          <ac:spMkLst>
            <pc:docMk/>
            <pc:sldMk cId="3891358934" sldId="2147483319"/>
            <ac:spMk id="2" creationId="{20BC9E18-6DE0-C23B-5F2E-BDD9995F90C2}"/>
          </ac:spMkLst>
        </pc:spChg>
        <pc:spChg chg="del">
          <ac:chgData name="Aniruddha Hazra" userId="56167a87aca11c46" providerId="LiveId" clId="{D5D3F1CE-D864-4CD3-A8DC-D0135D0F881D}" dt="2026-09-17T05:14:40.847" v="1020" actId="478"/>
          <ac:spMkLst>
            <pc:docMk/>
            <pc:sldMk cId="3891358934" sldId="2147483319"/>
            <ac:spMk id="3" creationId="{0934F29A-48FE-CB6F-8EC4-A3A477F0A1CD}"/>
          </ac:spMkLst>
        </pc:spChg>
        <pc:spChg chg="add mod">
          <ac:chgData name="Aniruddha Hazra" userId="56167a87aca11c46" providerId="LiveId" clId="{D5D3F1CE-D864-4CD3-A8DC-D0135D0F881D}" dt="2026-09-17T05:23:25.145" v="1328" actId="27636"/>
          <ac:spMkLst>
            <pc:docMk/>
            <pc:sldMk cId="3891358934" sldId="2147483319"/>
            <ac:spMk id="4" creationId="{8EFE6305-F642-40FF-741B-E04FFCC00FDC}"/>
          </ac:spMkLst>
        </pc:spChg>
        <pc:spChg chg="add">
          <ac:chgData name="Aniruddha Hazra" userId="56167a87aca11c46" providerId="LiveId" clId="{D5D3F1CE-D864-4CD3-A8DC-D0135D0F881D}" dt="2026-09-17T05:24:52.713" v="1343" actId="22"/>
          <ac:spMkLst>
            <pc:docMk/>
            <pc:sldMk cId="3891358934" sldId="2147483319"/>
            <ac:spMk id="8" creationId="{EF6E8D4F-3A6F-BEA9-79BB-396BF0544E28}"/>
          </ac:spMkLst>
        </pc:spChg>
        <pc:picChg chg="add mod">
          <ac:chgData name="Aniruddha Hazra" userId="56167a87aca11c46" providerId="LiveId" clId="{D5D3F1CE-D864-4CD3-A8DC-D0135D0F881D}" dt="2026-09-17T05:24:09.975" v="1330" actId="1076"/>
          <ac:picMkLst>
            <pc:docMk/>
            <pc:sldMk cId="3891358934" sldId="2147483319"/>
            <ac:picMk id="6" creationId="{A6FE6CE9-D5BD-C5E5-4A6D-87196D054F8D}"/>
          </ac:picMkLst>
        </pc:picChg>
      </pc:sldChg>
      <pc:sldChg chg="addSp modSp new mod">
        <pc:chgData name="Aniruddha Hazra" userId="56167a87aca11c46" providerId="LiveId" clId="{D5D3F1CE-D864-4CD3-A8DC-D0135D0F881D}" dt="2026-09-17T05:24:48.011" v="1342" actId="1076"/>
        <pc:sldMkLst>
          <pc:docMk/>
          <pc:sldMk cId="2379814141" sldId="2147483320"/>
        </pc:sldMkLst>
        <pc:spChg chg="mod">
          <ac:chgData name="Aniruddha Hazra" userId="56167a87aca11c46" providerId="LiveId" clId="{D5D3F1CE-D864-4CD3-A8DC-D0135D0F881D}" dt="2026-09-17T05:16:50.703" v="1078"/>
          <ac:spMkLst>
            <pc:docMk/>
            <pc:sldMk cId="2379814141" sldId="2147483320"/>
            <ac:spMk id="2" creationId="{DA6556F5-3D01-3ECF-5940-6C57AFD23036}"/>
          </ac:spMkLst>
        </pc:spChg>
        <pc:spChg chg="mod">
          <ac:chgData name="Aniruddha Hazra" userId="56167a87aca11c46" providerId="LiveId" clId="{D5D3F1CE-D864-4CD3-A8DC-D0135D0F881D}" dt="2026-09-17T05:22:04.843" v="1287" actId="15"/>
          <ac:spMkLst>
            <pc:docMk/>
            <pc:sldMk cId="2379814141" sldId="2147483320"/>
            <ac:spMk id="3" creationId="{78B29197-DDF5-D885-7901-5910A033142A}"/>
          </ac:spMkLst>
        </pc:spChg>
        <pc:spChg chg="add mod">
          <ac:chgData name="Aniruddha Hazra" userId="56167a87aca11c46" providerId="LiveId" clId="{D5D3F1CE-D864-4CD3-A8DC-D0135D0F881D}" dt="2026-09-17T05:24:48.011" v="1342" actId="1076"/>
          <ac:spMkLst>
            <pc:docMk/>
            <pc:sldMk cId="2379814141" sldId="2147483320"/>
            <ac:spMk id="5" creationId="{2A2F2009-B38C-8EA1-A338-719E53E6E2A8}"/>
          </ac:spMkLst>
        </pc:spChg>
      </pc:sldChg>
      <pc:sldChg chg="addSp modSp new mod">
        <pc:chgData name="Aniruddha Hazra" userId="56167a87aca11c46" providerId="LiveId" clId="{D5D3F1CE-D864-4CD3-A8DC-D0135D0F881D}" dt="2026-09-17T05:43:54.671" v="1481" actId="20577"/>
        <pc:sldMkLst>
          <pc:docMk/>
          <pc:sldMk cId="581967441" sldId="2147483321"/>
        </pc:sldMkLst>
        <pc:spChg chg="mod">
          <ac:chgData name="Aniruddha Hazra" userId="56167a87aca11c46" providerId="LiveId" clId="{D5D3F1CE-D864-4CD3-A8DC-D0135D0F881D}" dt="2026-09-17T05:36:52.031" v="1401" actId="20577"/>
          <ac:spMkLst>
            <pc:docMk/>
            <pc:sldMk cId="581967441" sldId="2147483321"/>
            <ac:spMk id="2" creationId="{DD928C4F-94FE-515B-9038-F18021A4D9CA}"/>
          </ac:spMkLst>
        </pc:spChg>
        <pc:spChg chg="mod">
          <ac:chgData name="Aniruddha Hazra" userId="56167a87aca11c46" providerId="LiveId" clId="{D5D3F1CE-D864-4CD3-A8DC-D0135D0F881D}" dt="2026-09-17T05:43:54.671" v="1481" actId="20577"/>
          <ac:spMkLst>
            <pc:docMk/>
            <pc:sldMk cId="581967441" sldId="2147483321"/>
            <ac:spMk id="3" creationId="{14F51252-95C8-88CE-19D8-9E93A8B4163E}"/>
          </ac:spMkLst>
        </pc:spChg>
        <pc:spChg chg="add mod">
          <ac:chgData name="Aniruddha Hazra" userId="56167a87aca11c46" providerId="LiveId" clId="{D5D3F1CE-D864-4CD3-A8DC-D0135D0F881D}" dt="2026-09-17T05:43:20.373" v="1474"/>
          <ac:spMkLst>
            <pc:docMk/>
            <pc:sldMk cId="581967441" sldId="2147483321"/>
            <ac:spMk id="9" creationId="{AE10829A-BC0C-E077-C3FF-7C0DCD16D230}"/>
          </ac:spMkLst>
        </pc:spChg>
        <pc:picChg chg="add mod">
          <ac:chgData name="Aniruddha Hazra" userId="56167a87aca11c46" providerId="LiveId" clId="{D5D3F1CE-D864-4CD3-A8DC-D0135D0F881D}" dt="2026-09-17T05:42:32.135" v="1468" actId="1076"/>
          <ac:picMkLst>
            <pc:docMk/>
            <pc:sldMk cId="581967441" sldId="2147483321"/>
            <ac:picMk id="5" creationId="{1A9A36D9-BA63-FDD2-EC63-C8520A867B0B}"/>
          </ac:picMkLst>
        </pc:picChg>
        <pc:picChg chg="add mod">
          <ac:chgData name="Aniruddha Hazra" userId="56167a87aca11c46" providerId="LiveId" clId="{D5D3F1CE-D864-4CD3-A8DC-D0135D0F881D}" dt="2026-09-17T05:42:57.407" v="1472" actId="1076"/>
          <ac:picMkLst>
            <pc:docMk/>
            <pc:sldMk cId="581967441" sldId="2147483321"/>
            <ac:picMk id="7" creationId="{E16DC423-D436-6A86-4B2A-47B5E4E99183}"/>
          </ac:picMkLst>
        </pc:picChg>
      </pc:sldChg>
      <pc:sldChg chg="addSp delSp modSp new mod modAnim">
        <pc:chgData name="Aniruddha Hazra" userId="56167a87aca11c46" providerId="LiveId" clId="{D5D3F1CE-D864-4CD3-A8DC-D0135D0F881D}" dt="2026-09-17T06:23:57.110" v="2578" actId="20577"/>
        <pc:sldMkLst>
          <pc:docMk/>
          <pc:sldMk cId="266940927" sldId="2147483322"/>
        </pc:sldMkLst>
        <pc:spChg chg="mod">
          <ac:chgData name="Aniruddha Hazra" userId="56167a87aca11c46" providerId="LiveId" clId="{D5D3F1CE-D864-4CD3-A8DC-D0135D0F881D}" dt="2026-09-17T06:09:43.944" v="2374" actId="20577"/>
          <ac:spMkLst>
            <pc:docMk/>
            <pc:sldMk cId="266940927" sldId="2147483322"/>
            <ac:spMk id="2" creationId="{6C539820-0402-AAD5-E7B9-E7782447317A}"/>
          </ac:spMkLst>
        </pc:spChg>
        <pc:spChg chg="del">
          <ac:chgData name="Aniruddha Hazra" userId="56167a87aca11c46" providerId="LiveId" clId="{D5D3F1CE-D864-4CD3-A8DC-D0135D0F881D}" dt="2026-09-17T06:18:40.913" v="2484" actId="478"/>
          <ac:spMkLst>
            <pc:docMk/>
            <pc:sldMk cId="266940927" sldId="2147483322"/>
            <ac:spMk id="3" creationId="{DF7518B9-D9FC-2D53-52CC-A9C067AA2A69}"/>
          </ac:spMkLst>
        </pc:spChg>
        <pc:spChg chg="add mod">
          <ac:chgData name="Aniruddha Hazra" userId="56167a87aca11c46" providerId="LiveId" clId="{D5D3F1CE-D864-4CD3-A8DC-D0135D0F881D}" dt="2026-09-17T06:23:57.110" v="2578" actId="20577"/>
          <ac:spMkLst>
            <pc:docMk/>
            <pc:sldMk cId="266940927" sldId="2147483322"/>
            <ac:spMk id="4" creationId="{6011AB10-8369-D50E-1851-FA7493E126E2}"/>
          </ac:spMkLst>
        </pc:spChg>
        <pc:spChg chg="add mod">
          <ac:chgData name="Aniruddha Hazra" userId="56167a87aca11c46" providerId="LiveId" clId="{D5D3F1CE-D864-4CD3-A8DC-D0135D0F881D}" dt="2026-09-17T06:23:43.560" v="2575" actId="20577"/>
          <ac:spMkLst>
            <pc:docMk/>
            <pc:sldMk cId="266940927" sldId="2147483322"/>
            <ac:spMk id="11" creationId="{A254BDB8-A100-21E8-C312-1DE1F63054F5}"/>
          </ac:spMkLst>
        </pc:spChg>
        <pc:picChg chg="add del mod">
          <ac:chgData name="Aniruddha Hazra" userId="56167a87aca11c46" providerId="LiveId" clId="{D5D3F1CE-D864-4CD3-A8DC-D0135D0F881D}" dt="2026-09-17T06:20:55.508" v="2532" actId="478"/>
          <ac:picMkLst>
            <pc:docMk/>
            <pc:sldMk cId="266940927" sldId="2147483322"/>
            <ac:picMk id="5" creationId="{18A38D1E-14F0-8D3B-FFDB-72A7EC97DBC2}"/>
          </ac:picMkLst>
        </pc:picChg>
        <pc:picChg chg="add mod">
          <ac:chgData name="Aniruddha Hazra" userId="56167a87aca11c46" providerId="LiveId" clId="{D5D3F1CE-D864-4CD3-A8DC-D0135D0F881D}" dt="2026-09-17T06:20:59.862" v="2534" actId="1076"/>
          <ac:picMkLst>
            <pc:docMk/>
            <pc:sldMk cId="266940927" sldId="2147483322"/>
            <ac:picMk id="7" creationId="{98A6B932-DD10-BF85-06E4-CA4B48D3D830}"/>
          </ac:picMkLst>
        </pc:picChg>
        <pc:picChg chg="add mod">
          <ac:chgData name="Aniruddha Hazra" userId="56167a87aca11c46" providerId="LiveId" clId="{D5D3F1CE-D864-4CD3-A8DC-D0135D0F881D}" dt="2026-09-17T06:21:19.414" v="2540" actId="1076"/>
          <ac:picMkLst>
            <pc:docMk/>
            <pc:sldMk cId="266940927" sldId="2147483322"/>
            <ac:picMk id="9" creationId="{B19649A5-F616-C852-7A90-84A2F402BEF1}"/>
          </ac:picMkLst>
        </pc:picChg>
      </pc:sldChg>
      <pc:sldChg chg="addSp modSp new mod">
        <pc:chgData name="Aniruddha Hazra" userId="56167a87aca11c46" providerId="LiveId" clId="{D5D3F1CE-D864-4CD3-A8DC-D0135D0F881D}" dt="2026-09-17T05:55:48.774" v="1964" actId="1076"/>
        <pc:sldMkLst>
          <pc:docMk/>
          <pc:sldMk cId="1751312265" sldId="2147483323"/>
        </pc:sldMkLst>
        <pc:spChg chg="mod">
          <ac:chgData name="Aniruddha Hazra" userId="56167a87aca11c46" providerId="LiveId" clId="{D5D3F1CE-D864-4CD3-A8DC-D0135D0F881D}" dt="2026-09-17T05:49:33.454" v="1529" actId="27636"/>
          <ac:spMkLst>
            <pc:docMk/>
            <pc:sldMk cId="1751312265" sldId="2147483323"/>
            <ac:spMk id="2" creationId="{E0483E13-9EBE-7732-DF68-661679CB946B}"/>
          </ac:spMkLst>
        </pc:spChg>
        <pc:spChg chg="mod">
          <ac:chgData name="Aniruddha Hazra" userId="56167a87aca11c46" providerId="LiveId" clId="{D5D3F1CE-D864-4CD3-A8DC-D0135D0F881D}" dt="2026-09-17T05:52:46.567" v="1890" actId="20577"/>
          <ac:spMkLst>
            <pc:docMk/>
            <pc:sldMk cId="1751312265" sldId="2147483323"/>
            <ac:spMk id="3" creationId="{340B2688-3C87-8FE9-BF8A-D5FE89B8E32E}"/>
          </ac:spMkLst>
        </pc:spChg>
        <pc:spChg chg="add mod">
          <ac:chgData name="Aniruddha Hazra" userId="56167a87aca11c46" providerId="LiveId" clId="{D5D3F1CE-D864-4CD3-A8DC-D0135D0F881D}" dt="2026-09-17T05:55:48.774" v="1964" actId="1076"/>
          <ac:spMkLst>
            <pc:docMk/>
            <pc:sldMk cId="1751312265" sldId="2147483323"/>
            <ac:spMk id="12" creationId="{F8236480-9445-A18E-DDAF-F2ED32439829}"/>
          </ac:spMkLst>
        </pc:spChg>
        <pc:grpChg chg="add mod">
          <ac:chgData name="Aniruddha Hazra" userId="56167a87aca11c46" providerId="LiveId" clId="{D5D3F1CE-D864-4CD3-A8DC-D0135D0F881D}" dt="2026-09-17T05:54:27.779" v="1909" actId="1076"/>
          <ac:grpSpMkLst>
            <pc:docMk/>
            <pc:sldMk cId="1751312265" sldId="2147483323"/>
            <ac:grpSpMk id="10" creationId="{B0986768-32BB-2517-FBD7-97FAE8322900}"/>
          </ac:grpSpMkLst>
        </pc:grpChg>
        <pc:picChg chg="add mod">
          <ac:chgData name="Aniruddha Hazra" userId="56167a87aca11c46" providerId="LiveId" clId="{D5D3F1CE-D864-4CD3-A8DC-D0135D0F881D}" dt="2026-09-17T05:54:30.151" v="1910" actId="1076"/>
          <ac:picMkLst>
            <pc:docMk/>
            <pc:sldMk cId="1751312265" sldId="2147483323"/>
            <ac:picMk id="5" creationId="{67CD997E-EA41-664C-78D3-E35722F743D3}"/>
          </ac:picMkLst>
        </pc:picChg>
        <pc:picChg chg="add mod modCrop">
          <ac:chgData name="Aniruddha Hazra" userId="56167a87aca11c46" providerId="LiveId" clId="{D5D3F1CE-D864-4CD3-A8DC-D0135D0F881D}" dt="2026-09-17T05:54:17.808" v="1907" actId="164"/>
          <ac:picMkLst>
            <pc:docMk/>
            <pc:sldMk cId="1751312265" sldId="2147483323"/>
            <ac:picMk id="7" creationId="{B82F7084-0E53-1F57-5EB2-FF52FF37F247}"/>
          </ac:picMkLst>
        </pc:picChg>
        <pc:picChg chg="add mod modCrop">
          <ac:chgData name="Aniruddha Hazra" userId="56167a87aca11c46" providerId="LiveId" clId="{D5D3F1CE-D864-4CD3-A8DC-D0135D0F881D}" dt="2026-09-17T05:54:17.808" v="1907" actId="164"/>
          <ac:picMkLst>
            <pc:docMk/>
            <pc:sldMk cId="1751312265" sldId="2147483323"/>
            <ac:picMk id="9" creationId="{030E674C-27A0-B8F8-58B4-F5E27AB8C7A3}"/>
          </ac:picMkLst>
        </pc:picChg>
      </pc:sldChg>
      <pc:sldChg chg="addSp delSp modSp new mod">
        <pc:chgData name="Aniruddha Hazra" userId="56167a87aca11c46" providerId="LiveId" clId="{D5D3F1CE-D864-4CD3-A8DC-D0135D0F881D}" dt="2026-09-17T06:04:24.838" v="2339"/>
        <pc:sldMkLst>
          <pc:docMk/>
          <pc:sldMk cId="3759139214" sldId="2147483324"/>
        </pc:sldMkLst>
        <pc:spChg chg="mod">
          <ac:chgData name="Aniruddha Hazra" userId="56167a87aca11c46" providerId="LiveId" clId="{D5D3F1CE-D864-4CD3-A8DC-D0135D0F881D}" dt="2026-09-17T05:56:49.436" v="1966"/>
          <ac:spMkLst>
            <pc:docMk/>
            <pc:sldMk cId="3759139214" sldId="2147483324"/>
            <ac:spMk id="2" creationId="{68F186E0-3CF0-967A-E982-2A7191CBA02F}"/>
          </ac:spMkLst>
        </pc:spChg>
        <pc:spChg chg="mod">
          <ac:chgData name="Aniruddha Hazra" userId="56167a87aca11c46" providerId="LiveId" clId="{D5D3F1CE-D864-4CD3-A8DC-D0135D0F881D}" dt="2026-09-17T06:03:05.254" v="2329" actId="27636"/>
          <ac:spMkLst>
            <pc:docMk/>
            <pc:sldMk cId="3759139214" sldId="2147483324"/>
            <ac:spMk id="3" creationId="{C14BD731-0EEA-A7BB-B68E-5D5B37A95132}"/>
          </ac:spMkLst>
        </pc:spChg>
        <pc:spChg chg="add mod">
          <ac:chgData name="Aniruddha Hazra" userId="56167a87aca11c46" providerId="LiveId" clId="{D5D3F1CE-D864-4CD3-A8DC-D0135D0F881D}" dt="2026-09-17T06:04:24.838" v="2339"/>
          <ac:spMkLst>
            <pc:docMk/>
            <pc:sldMk cId="3759139214" sldId="2147483324"/>
            <ac:spMk id="11" creationId="{E21658D2-4897-7C18-A60C-E5C74305FAEC}"/>
          </ac:spMkLst>
        </pc:spChg>
        <pc:picChg chg="add mod">
          <ac:chgData name="Aniruddha Hazra" userId="56167a87aca11c46" providerId="LiveId" clId="{D5D3F1CE-D864-4CD3-A8DC-D0135D0F881D}" dt="2026-09-17T06:02:40.270" v="2317" actId="1076"/>
          <ac:picMkLst>
            <pc:docMk/>
            <pc:sldMk cId="3759139214" sldId="2147483324"/>
            <ac:picMk id="5" creationId="{D0AA8F0E-6605-B9C7-8D20-1C4AAE1FF6DD}"/>
          </ac:picMkLst>
        </pc:picChg>
        <pc:picChg chg="add mod modCrop">
          <ac:chgData name="Aniruddha Hazra" userId="56167a87aca11c46" providerId="LiveId" clId="{D5D3F1CE-D864-4CD3-A8DC-D0135D0F881D}" dt="2026-09-17T06:02:42.655" v="2318" actId="1076"/>
          <ac:picMkLst>
            <pc:docMk/>
            <pc:sldMk cId="3759139214" sldId="2147483324"/>
            <ac:picMk id="7" creationId="{022CF922-5276-8655-08E6-7A2B24C51C07}"/>
          </ac:picMkLst>
        </pc:picChg>
        <pc:picChg chg="add del">
          <ac:chgData name="Aniruddha Hazra" userId="56167a87aca11c46" providerId="LiveId" clId="{D5D3F1CE-D864-4CD3-A8DC-D0135D0F881D}" dt="2026-09-17T06:02:51.536" v="2320" actId="478"/>
          <ac:picMkLst>
            <pc:docMk/>
            <pc:sldMk cId="3759139214" sldId="2147483324"/>
            <ac:picMk id="9" creationId="{BFF950CC-0EF3-D453-1C26-A46E7C90A561}"/>
          </ac:picMkLst>
        </pc:picChg>
      </pc:sldChg>
      <pc:sldChg chg="add">
        <pc:chgData name="Aniruddha Hazra" userId="56167a87aca11c46" providerId="LiveId" clId="{D5D3F1CE-D864-4CD3-A8DC-D0135D0F881D}" dt="2026-09-17T06:13:12.712" v="2375"/>
        <pc:sldMkLst>
          <pc:docMk/>
          <pc:sldMk cId="1379555646" sldId="2147483325"/>
        </pc:sldMkLst>
      </pc:sldChg>
      <pc:sldChg chg="add ord">
        <pc:chgData name="Aniruddha Hazra" userId="56167a87aca11c46" providerId="LiveId" clId="{D5D3F1CE-D864-4CD3-A8DC-D0135D0F881D}" dt="2026-09-17T06:40:37.070" v="2801"/>
        <pc:sldMkLst>
          <pc:docMk/>
          <pc:sldMk cId="251509832" sldId="2147483326"/>
        </pc:sldMkLst>
      </pc:sldChg>
      <pc:sldChg chg="modSp add del mod">
        <pc:chgData name="Aniruddha Hazra" userId="56167a87aca11c46" providerId="LiveId" clId="{D5D3F1CE-D864-4CD3-A8DC-D0135D0F881D}" dt="2026-09-17T06:37:42.761" v="2784" actId="47"/>
        <pc:sldMkLst>
          <pc:docMk/>
          <pc:sldMk cId="3035255820" sldId="2147483327"/>
        </pc:sldMkLst>
        <pc:picChg chg="mod modCrop">
          <ac:chgData name="Aniruddha Hazra" userId="56167a87aca11c46" providerId="LiveId" clId="{D5D3F1CE-D864-4CD3-A8DC-D0135D0F881D}" dt="2026-09-17T06:33:44.510" v="2651" actId="732"/>
          <ac:picMkLst>
            <pc:docMk/>
            <pc:sldMk cId="3035255820" sldId="2147483327"/>
            <ac:picMk id="6" creationId="{DECDE25C-CAFE-AED7-8B1B-7C5937B25F03}"/>
          </ac:picMkLst>
        </pc:picChg>
      </pc:sldChg>
      <pc:sldChg chg="addSp delSp modSp new mod">
        <pc:chgData name="Aniruddha Hazra" userId="56167a87aca11c46" providerId="LiveId" clId="{D5D3F1CE-D864-4CD3-A8DC-D0135D0F881D}" dt="2026-09-17T06:38:02.398" v="2794" actId="20577"/>
        <pc:sldMkLst>
          <pc:docMk/>
          <pc:sldMk cId="1726029413" sldId="2147483328"/>
        </pc:sldMkLst>
        <pc:spChg chg="mod">
          <ac:chgData name="Aniruddha Hazra" userId="56167a87aca11c46" providerId="LiveId" clId="{D5D3F1CE-D864-4CD3-A8DC-D0135D0F881D}" dt="2026-09-17T06:35:35.931" v="2698" actId="20577"/>
          <ac:spMkLst>
            <pc:docMk/>
            <pc:sldMk cId="1726029413" sldId="2147483328"/>
            <ac:spMk id="2" creationId="{FB0F048D-9DAF-62E3-34F3-842A69D30726}"/>
          </ac:spMkLst>
        </pc:spChg>
        <pc:spChg chg="del">
          <ac:chgData name="Aniruddha Hazra" userId="56167a87aca11c46" providerId="LiveId" clId="{D5D3F1CE-D864-4CD3-A8DC-D0135D0F881D}" dt="2026-09-17T06:36:05.583" v="2699" actId="478"/>
          <ac:spMkLst>
            <pc:docMk/>
            <pc:sldMk cId="1726029413" sldId="2147483328"/>
            <ac:spMk id="4" creationId="{650DD655-3594-E067-5E51-EB8D0A5D6C01}"/>
          </ac:spMkLst>
        </pc:spChg>
        <pc:spChg chg="add mod">
          <ac:chgData name="Aniruddha Hazra" userId="56167a87aca11c46" providerId="LiveId" clId="{D5D3F1CE-D864-4CD3-A8DC-D0135D0F881D}" dt="2026-09-17T06:36:28.626" v="2716" actId="14100"/>
          <ac:spMkLst>
            <pc:docMk/>
            <pc:sldMk cId="1726029413" sldId="2147483328"/>
            <ac:spMk id="7" creationId="{A9E5BB6D-406D-9DAA-3847-DE942654EFCB}"/>
          </ac:spMkLst>
        </pc:spChg>
        <pc:spChg chg="add mod">
          <ac:chgData name="Aniruddha Hazra" userId="56167a87aca11c46" providerId="LiveId" clId="{D5D3F1CE-D864-4CD3-A8DC-D0135D0F881D}" dt="2026-09-17T06:36:57.007" v="2736" actId="14100"/>
          <ac:spMkLst>
            <pc:docMk/>
            <pc:sldMk cId="1726029413" sldId="2147483328"/>
            <ac:spMk id="9" creationId="{5A3DA5F5-44BA-3507-2E2C-DE498188BDCB}"/>
          </ac:spMkLst>
        </pc:spChg>
        <pc:spChg chg="add mod">
          <ac:chgData name="Aniruddha Hazra" userId="56167a87aca11c46" providerId="LiveId" clId="{D5D3F1CE-D864-4CD3-A8DC-D0135D0F881D}" dt="2026-09-17T06:37:07.136" v="2753" actId="14100"/>
          <ac:spMkLst>
            <pc:docMk/>
            <pc:sldMk cId="1726029413" sldId="2147483328"/>
            <ac:spMk id="11" creationId="{FA32D5CF-4B60-B031-560E-5459E9AB42DC}"/>
          </ac:spMkLst>
        </pc:spChg>
        <pc:spChg chg="add mod">
          <ac:chgData name="Aniruddha Hazra" userId="56167a87aca11c46" providerId="LiveId" clId="{D5D3F1CE-D864-4CD3-A8DC-D0135D0F881D}" dt="2026-09-17T06:37:20.865" v="2783" actId="14100"/>
          <ac:spMkLst>
            <pc:docMk/>
            <pc:sldMk cId="1726029413" sldId="2147483328"/>
            <ac:spMk id="13" creationId="{BEB1601F-E437-20EA-CB86-BA8FC3FA8636}"/>
          </ac:spMkLst>
        </pc:spChg>
        <pc:spChg chg="add mod">
          <ac:chgData name="Aniruddha Hazra" userId="56167a87aca11c46" providerId="LiveId" clId="{D5D3F1CE-D864-4CD3-A8DC-D0135D0F881D}" dt="2026-09-17T06:38:02.398" v="2794" actId="20577"/>
          <ac:spMkLst>
            <pc:docMk/>
            <pc:sldMk cId="1726029413" sldId="2147483328"/>
            <ac:spMk id="15" creationId="{9AB15703-B920-F7F4-6EA4-0821EDF6E2FE}"/>
          </ac:spMkLst>
        </pc:spChg>
        <pc:picChg chg="add mod">
          <ac:chgData name="Aniruddha Hazra" userId="56167a87aca11c46" providerId="LiveId" clId="{D5D3F1CE-D864-4CD3-A8DC-D0135D0F881D}" dt="2026-09-17T06:36:14.838" v="2703" actId="1076"/>
          <ac:picMkLst>
            <pc:docMk/>
            <pc:sldMk cId="1726029413" sldId="2147483328"/>
            <ac:picMk id="6" creationId="{8F896FAE-8F64-F9ED-D6EB-7F78AC837C60}"/>
          </ac:picMkLst>
        </pc:picChg>
      </pc:sldChg>
      <pc:sldChg chg="addSp modSp new mod">
        <pc:chgData name="Aniruddha Hazra" userId="56167a87aca11c46" providerId="LiveId" clId="{D5D3F1CE-D864-4CD3-A8DC-D0135D0F881D}" dt="2026-09-17T06:45:36.231" v="2928" actId="20577"/>
        <pc:sldMkLst>
          <pc:docMk/>
          <pc:sldMk cId="309532751" sldId="2147483329"/>
        </pc:sldMkLst>
        <pc:spChg chg="mod">
          <ac:chgData name="Aniruddha Hazra" userId="56167a87aca11c46" providerId="LiveId" clId="{D5D3F1CE-D864-4CD3-A8DC-D0135D0F881D}" dt="2026-09-17T06:40:47.369" v="2833" actId="20577"/>
          <ac:spMkLst>
            <pc:docMk/>
            <pc:sldMk cId="309532751" sldId="2147483329"/>
            <ac:spMk id="2" creationId="{87C9FC62-3302-EAE0-1EA9-6D3C5C67F9A6}"/>
          </ac:spMkLst>
        </pc:spChg>
        <pc:spChg chg="mod">
          <ac:chgData name="Aniruddha Hazra" userId="56167a87aca11c46" providerId="LiveId" clId="{D5D3F1CE-D864-4CD3-A8DC-D0135D0F881D}" dt="2026-09-17T06:45:04.236" v="2898" actId="20577"/>
          <ac:spMkLst>
            <pc:docMk/>
            <pc:sldMk cId="309532751" sldId="2147483329"/>
            <ac:spMk id="4" creationId="{9F480663-F6F5-71FE-3408-339D5920E6C6}"/>
          </ac:spMkLst>
        </pc:spChg>
        <pc:spChg chg="add mod">
          <ac:chgData name="Aniruddha Hazra" userId="56167a87aca11c46" providerId="LiveId" clId="{D5D3F1CE-D864-4CD3-A8DC-D0135D0F881D}" dt="2026-09-17T06:45:36.231" v="2928" actId="20577"/>
          <ac:spMkLst>
            <pc:docMk/>
            <pc:sldMk cId="309532751" sldId="2147483329"/>
            <ac:spMk id="7" creationId="{89B0BF05-EEA9-EA8E-1E1D-B73003FF60CB}"/>
          </ac:spMkLst>
        </pc:spChg>
        <pc:picChg chg="add mod">
          <ac:chgData name="Aniruddha Hazra" userId="56167a87aca11c46" providerId="LiveId" clId="{D5D3F1CE-D864-4CD3-A8DC-D0135D0F881D}" dt="2026-09-17T06:43:52.091" v="2879" actId="1076"/>
          <ac:picMkLst>
            <pc:docMk/>
            <pc:sldMk cId="309532751" sldId="2147483329"/>
            <ac:picMk id="5" creationId="{76D164DD-1A09-1EA6-29E7-5D147AFCB722}"/>
          </ac:picMkLst>
        </pc:picChg>
      </pc:sldChg>
      <pc:sldChg chg="addSp delSp modSp new mod">
        <pc:chgData name="Aniruddha Hazra" userId="56167a87aca11c46" providerId="LiveId" clId="{D5D3F1CE-D864-4CD3-A8DC-D0135D0F881D}" dt="2026-09-17T07:10:35.369" v="3151" actId="20577"/>
        <pc:sldMkLst>
          <pc:docMk/>
          <pc:sldMk cId="2060036650" sldId="2147483330"/>
        </pc:sldMkLst>
        <pc:spChg chg="mod">
          <ac:chgData name="Aniruddha Hazra" userId="56167a87aca11c46" providerId="LiveId" clId="{D5D3F1CE-D864-4CD3-A8DC-D0135D0F881D}" dt="2026-09-17T06:58:56.980" v="3029"/>
          <ac:spMkLst>
            <pc:docMk/>
            <pc:sldMk cId="2060036650" sldId="2147483330"/>
            <ac:spMk id="2" creationId="{91FC8FEF-BB76-92DE-C7C4-92F8D458E0CF}"/>
          </ac:spMkLst>
        </pc:spChg>
        <pc:spChg chg="mod">
          <ac:chgData name="Aniruddha Hazra" userId="56167a87aca11c46" providerId="LiveId" clId="{D5D3F1CE-D864-4CD3-A8DC-D0135D0F881D}" dt="2026-09-17T07:01:28.741" v="3081" actId="20577"/>
          <ac:spMkLst>
            <pc:docMk/>
            <pc:sldMk cId="2060036650" sldId="2147483330"/>
            <ac:spMk id="4" creationId="{7FDE0729-C8C4-4389-9619-D9217EB983DD}"/>
          </ac:spMkLst>
        </pc:spChg>
        <pc:spChg chg="add mod">
          <ac:chgData name="Aniruddha Hazra" userId="56167a87aca11c46" providerId="LiveId" clId="{D5D3F1CE-D864-4CD3-A8DC-D0135D0F881D}" dt="2026-09-17T07:10:35.369" v="3151" actId="20577"/>
          <ac:spMkLst>
            <pc:docMk/>
            <pc:sldMk cId="2060036650" sldId="2147483330"/>
            <ac:spMk id="14" creationId="{10B9E8A0-3986-E1D5-C38D-20B722B881CD}"/>
          </ac:spMkLst>
        </pc:spChg>
        <pc:picChg chg="add del mod modCrop">
          <ac:chgData name="Aniruddha Hazra" userId="56167a87aca11c46" providerId="LiveId" clId="{D5D3F1CE-D864-4CD3-A8DC-D0135D0F881D}" dt="2026-09-17T07:03:31.094" v="3109" actId="478"/>
          <ac:picMkLst>
            <pc:docMk/>
            <pc:sldMk cId="2060036650" sldId="2147483330"/>
            <ac:picMk id="6" creationId="{FEC37CE4-94F0-E4FF-728A-8DF94C3168F9}"/>
          </ac:picMkLst>
        </pc:picChg>
        <pc:picChg chg="add del mod modCrop">
          <ac:chgData name="Aniruddha Hazra" userId="56167a87aca11c46" providerId="LiveId" clId="{D5D3F1CE-D864-4CD3-A8DC-D0135D0F881D}" dt="2026-09-17T07:03:28.393" v="3106" actId="478"/>
          <ac:picMkLst>
            <pc:docMk/>
            <pc:sldMk cId="2060036650" sldId="2147483330"/>
            <ac:picMk id="8" creationId="{E527C92C-CDF8-14DD-C752-A0358E3462FD}"/>
          </ac:picMkLst>
        </pc:picChg>
        <pc:picChg chg="add del mod">
          <ac:chgData name="Aniruddha Hazra" userId="56167a87aca11c46" providerId="LiveId" clId="{D5D3F1CE-D864-4CD3-A8DC-D0135D0F881D}" dt="2026-09-17T07:02:11.054" v="3102" actId="478"/>
          <ac:picMkLst>
            <pc:docMk/>
            <pc:sldMk cId="2060036650" sldId="2147483330"/>
            <ac:picMk id="10" creationId="{78C169D1-E8F6-1BB9-0263-EE7803727426}"/>
          </ac:picMkLst>
        </pc:picChg>
        <pc:picChg chg="add mod modCrop">
          <ac:chgData name="Aniruddha Hazra" userId="56167a87aca11c46" providerId="LiveId" clId="{D5D3F1CE-D864-4CD3-A8DC-D0135D0F881D}" dt="2026-09-17T07:03:58.029" v="3119" actId="1076"/>
          <ac:picMkLst>
            <pc:docMk/>
            <pc:sldMk cId="2060036650" sldId="2147483330"/>
            <ac:picMk id="11" creationId="{5D8B468B-B2C0-4485-2157-C585EC9F6EE7}"/>
          </ac:picMkLst>
        </pc:picChg>
        <pc:picChg chg="add mod modCrop">
          <ac:chgData name="Aniruddha Hazra" userId="56167a87aca11c46" providerId="LiveId" clId="{D5D3F1CE-D864-4CD3-A8DC-D0135D0F881D}" dt="2026-09-17T07:04:24.574" v="3125" actId="14100"/>
          <ac:picMkLst>
            <pc:docMk/>
            <pc:sldMk cId="2060036650" sldId="2147483330"/>
            <ac:picMk id="12" creationId="{4B6F60F7-32A8-4528-66D7-8498EB80C39D}"/>
          </ac:picMkLst>
        </pc:picChg>
      </pc:sldChg>
      <pc:sldChg chg="addSp delSp modSp new mod">
        <pc:chgData name="Aniruddha Hazra" userId="56167a87aca11c46" providerId="LiveId" clId="{D5D3F1CE-D864-4CD3-A8DC-D0135D0F881D}" dt="2026-09-17T06:54:04.890" v="3028" actId="1076"/>
        <pc:sldMkLst>
          <pc:docMk/>
          <pc:sldMk cId="1809901628" sldId="2147483331"/>
        </pc:sldMkLst>
        <pc:spChg chg="mod">
          <ac:chgData name="Aniruddha Hazra" userId="56167a87aca11c46" providerId="LiveId" clId="{D5D3F1CE-D864-4CD3-A8DC-D0135D0F881D}" dt="2026-09-17T06:47:15.947" v="2952" actId="27636"/>
          <ac:spMkLst>
            <pc:docMk/>
            <pc:sldMk cId="1809901628" sldId="2147483331"/>
            <ac:spMk id="2" creationId="{9B9671F9-A1CF-8457-AF00-363623456454}"/>
          </ac:spMkLst>
        </pc:spChg>
        <pc:spChg chg="del">
          <ac:chgData name="Aniruddha Hazra" userId="56167a87aca11c46" providerId="LiveId" clId="{D5D3F1CE-D864-4CD3-A8DC-D0135D0F881D}" dt="2026-09-17T06:48:20.021" v="2953" actId="478"/>
          <ac:spMkLst>
            <pc:docMk/>
            <pc:sldMk cId="1809901628" sldId="2147483331"/>
            <ac:spMk id="4" creationId="{B05C19B6-79F6-98D3-FC3B-3134AF32A7BB}"/>
          </ac:spMkLst>
        </pc:spChg>
        <pc:spChg chg="add mod">
          <ac:chgData name="Aniruddha Hazra" userId="56167a87aca11c46" providerId="LiveId" clId="{D5D3F1CE-D864-4CD3-A8DC-D0135D0F881D}" dt="2026-09-17T06:54:04.890" v="3028" actId="1076"/>
          <ac:spMkLst>
            <pc:docMk/>
            <pc:sldMk cId="1809901628" sldId="2147483331"/>
            <ac:spMk id="13" creationId="{BF041503-3849-CA41-679B-39051135B528}"/>
          </ac:spMkLst>
        </pc:spChg>
        <pc:picChg chg="add mod modCrop">
          <ac:chgData name="Aniruddha Hazra" userId="56167a87aca11c46" providerId="LiveId" clId="{D5D3F1CE-D864-4CD3-A8DC-D0135D0F881D}" dt="2026-09-17T06:49:49.100" v="2979" actId="1076"/>
          <ac:picMkLst>
            <pc:docMk/>
            <pc:sldMk cId="1809901628" sldId="2147483331"/>
            <ac:picMk id="5" creationId="{B32D9A7E-5E85-8F8B-6CBC-1E159C3E30A7}"/>
          </ac:picMkLst>
        </pc:picChg>
        <pc:picChg chg="add del mod modCrop">
          <ac:chgData name="Aniruddha Hazra" userId="56167a87aca11c46" providerId="LiveId" clId="{D5D3F1CE-D864-4CD3-A8DC-D0135D0F881D}" dt="2026-09-17T06:49:13.805" v="2969" actId="478"/>
          <ac:picMkLst>
            <pc:docMk/>
            <pc:sldMk cId="1809901628" sldId="2147483331"/>
            <ac:picMk id="6" creationId="{15487049-0D1A-F94D-2F94-3869400B9897}"/>
          </ac:picMkLst>
        </pc:picChg>
        <pc:picChg chg="add mod modCrop">
          <ac:chgData name="Aniruddha Hazra" userId="56167a87aca11c46" providerId="LiveId" clId="{D5D3F1CE-D864-4CD3-A8DC-D0135D0F881D}" dt="2026-09-17T06:52:04.758" v="3013" actId="1076"/>
          <ac:picMkLst>
            <pc:docMk/>
            <pc:sldMk cId="1809901628" sldId="2147483331"/>
            <ac:picMk id="7" creationId="{594BC865-AF45-BB50-D242-C78960C97ECF}"/>
          </ac:picMkLst>
        </pc:picChg>
        <pc:picChg chg="add mod modCrop">
          <ac:chgData name="Aniruddha Hazra" userId="56167a87aca11c46" providerId="LiveId" clId="{D5D3F1CE-D864-4CD3-A8DC-D0135D0F881D}" dt="2026-09-17T06:52:08.190" v="3014" actId="1076"/>
          <ac:picMkLst>
            <pc:docMk/>
            <pc:sldMk cId="1809901628" sldId="2147483331"/>
            <ac:picMk id="8" creationId="{E77D0437-F39B-B912-9DAE-7582AD3897FF}"/>
          </ac:picMkLst>
        </pc:picChg>
        <pc:picChg chg="add mod modCrop">
          <ac:chgData name="Aniruddha Hazra" userId="56167a87aca11c46" providerId="LiveId" clId="{D5D3F1CE-D864-4CD3-A8DC-D0135D0F881D}" dt="2026-09-17T06:52:24.181" v="3018" actId="1076"/>
          <ac:picMkLst>
            <pc:docMk/>
            <pc:sldMk cId="1809901628" sldId="2147483331"/>
            <ac:picMk id="9" creationId="{FE9DF546-13BE-1B62-BD6D-CAC970E50C44}"/>
          </ac:picMkLst>
        </pc:picChg>
        <pc:picChg chg="add mod modCrop">
          <ac:chgData name="Aniruddha Hazra" userId="56167a87aca11c46" providerId="LiveId" clId="{D5D3F1CE-D864-4CD3-A8DC-D0135D0F881D}" dt="2026-09-17T06:52:09.742" v="3015" actId="1076"/>
          <ac:picMkLst>
            <pc:docMk/>
            <pc:sldMk cId="1809901628" sldId="2147483331"/>
            <ac:picMk id="11" creationId="{97DE61DC-DC6D-06E2-5A2A-8F1C02196A25}"/>
          </ac:picMkLst>
        </pc:picChg>
      </pc:sldChg>
      <pc:sldChg chg="addSp modSp new mod">
        <pc:chgData name="Aniruddha Hazra" userId="56167a87aca11c46" providerId="LiveId" clId="{D5D3F1CE-D864-4CD3-A8DC-D0135D0F881D}" dt="2026-09-17T07:15:06.300" v="3229" actId="20577"/>
        <pc:sldMkLst>
          <pc:docMk/>
          <pc:sldMk cId="694888373" sldId="2147483332"/>
        </pc:sldMkLst>
        <pc:spChg chg="mod">
          <ac:chgData name="Aniruddha Hazra" userId="56167a87aca11c46" providerId="LiveId" clId="{D5D3F1CE-D864-4CD3-A8DC-D0135D0F881D}" dt="2026-09-17T07:13:42.698" v="3207" actId="115"/>
          <ac:spMkLst>
            <pc:docMk/>
            <pc:sldMk cId="694888373" sldId="2147483332"/>
            <ac:spMk id="2" creationId="{BADBAC0C-B894-C096-338B-42E82BFDBECC}"/>
          </ac:spMkLst>
        </pc:spChg>
        <pc:spChg chg="mod">
          <ac:chgData name="Aniruddha Hazra" userId="56167a87aca11c46" providerId="LiveId" clId="{D5D3F1CE-D864-4CD3-A8DC-D0135D0F881D}" dt="2026-09-17T07:14:27.824" v="3209" actId="14100"/>
          <ac:spMkLst>
            <pc:docMk/>
            <pc:sldMk cId="694888373" sldId="2147483332"/>
            <ac:spMk id="4" creationId="{CE1849CF-A202-3C95-D2C8-291FC52E8A28}"/>
          </ac:spMkLst>
        </pc:spChg>
        <pc:spChg chg="add mod">
          <ac:chgData name="Aniruddha Hazra" userId="56167a87aca11c46" providerId="LiveId" clId="{D5D3F1CE-D864-4CD3-A8DC-D0135D0F881D}" dt="2026-09-17T07:15:06.300" v="3229" actId="20577"/>
          <ac:spMkLst>
            <pc:docMk/>
            <pc:sldMk cId="694888373" sldId="2147483332"/>
            <ac:spMk id="7" creationId="{1BBE4301-24EC-9059-817C-0EC48B38FB5E}"/>
          </ac:spMkLst>
        </pc:spChg>
        <pc:picChg chg="add mod">
          <ac:chgData name="Aniruddha Hazra" userId="56167a87aca11c46" providerId="LiveId" clId="{D5D3F1CE-D864-4CD3-A8DC-D0135D0F881D}" dt="2026-09-17T07:13:50.507" v="3208" actId="1076"/>
          <ac:picMkLst>
            <pc:docMk/>
            <pc:sldMk cId="694888373" sldId="2147483332"/>
            <ac:picMk id="5" creationId="{DA2EBCF3-93EC-DE52-ACDB-DDEEF76BA0A7}"/>
          </ac:picMkLst>
        </pc:picChg>
      </pc:sldChg>
      <pc:sldChg chg="add del">
        <pc:chgData name="Aniruddha Hazra" userId="56167a87aca11c46" providerId="LiveId" clId="{D5D3F1CE-D864-4CD3-A8DC-D0135D0F881D}" dt="2026-09-17T07:16:44.623" v="3238" actId="47"/>
        <pc:sldMkLst>
          <pc:docMk/>
          <pc:sldMk cId="75862245" sldId="2147483333"/>
        </pc:sldMkLst>
      </pc:sldChg>
      <pc:sldChg chg="addSp modSp new mod">
        <pc:chgData name="Aniruddha Hazra" userId="56167a87aca11c46" providerId="LiveId" clId="{D5D3F1CE-D864-4CD3-A8DC-D0135D0F881D}" dt="2026-09-17T07:31:11.651" v="3473" actId="20577"/>
        <pc:sldMkLst>
          <pc:docMk/>
          <pc:sldMk cId="1413429119" sldId="2147483333"/>
        </pc:sldMkLst>
        <pc:spChg chg="mod">
          <ac:chgData name="Aniruddha Hazra" userId="56167a87aca11c46" providerId="LiveId" clId="{D5D3F1CE-D864-4CD3-A8DC-D0135D0F881D}" dt="2026-09-17T07:30:02.496" v="3419" actId="27636"/>
          <ac:spMkLst>
            <pc:docMk/>
            <pc:sldMk cId="1413429119" sldId="2147483333"/>
            <ac:spMk id="2" creationId="{7BFB4224-2E07-5AF3-426F-06E27440D122}"/>
          </ac:spMkLst>
        </pc:spChg>
        <pc:spChg chg="mod">
          <ac:chgData name="Aniruddha Hazra" userId="56167a87aca11c46" providerId="LiveId" clId="{D5D3F1CE-D864-4CD3-A8DC-D0135D0F881D}" dt="2026-09-17T07:30:19.836" v="3427" actId="403"/>
          <ac:spMkLst>
            <pc:docMk/>
            <pc:sldMk cId="1413429119" sldId="2147483333"/>
            <ac:spMk id="3" creationId="{ADD4BA50-EA89-34A8-449F-8E3EEBB645F0}"/>
          </ac:spMkLst>
        </pc:spChg>
        <pc:spChg chg="add mod">
          <ac:chgData name="Aniruddha Hazra" userId="56167a87aca11c46" providerId="LiveId" clId="{D5D3F1CE-D864-4CD3-A8DC-D0135D0F881D}" dt="2026-09-17T07:31:11.651" v="3473" actId="20577"/>
          <ac:spMkLst>
            <pc:docMk/>
            <pc:sldMk cId="1413429119" sldId="2147483333"/>
            <ac:spMk id="7" creationId="{8BB34F6F-EADF-5C9D-D36E-8EBA0C17B091}"/>
          </ac:spMkLst>
        </pc:spChg>
        <pc:picChg chg="add mod">
          <ac:chgData name="Aniruddha Hazra" userId="56167a87aca11c46" providerId="LiveId" clId="{D5D3F1CE-D864-4CD3-A8DC-D0135D0F881D}" dt="2026-09-17T07:30:24.828" v="3428" actId="1076"/>
          <ac:picMkLst>
            <pc:docMk/>
            <pc:sldMk cId="1413429119" sldId="2147483333"/>
            <ac:picMk id="5" creationId="{A5E15793-3EFA-6D0B-3231-A2DF0E6E298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86BCB-A734-4BC0-B1C7-AF17C61B296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C8E815-E802-4E5D-A860-B73A93723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943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"/><Relationship Id="rId3" Type="http://schemas.openxmlformats.org/officeDocument/2006/relationships/tags" Target="../tags/tag3.xml"/><Relationship Id="rId7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2.tif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 bwMode="ltGray">
      <p:bgPr>
        <a:solidFill>
          <a:srgbClr val="F3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01FA05-21FD-5D3C-03A3-303899DE3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2429" t="25663" r="-1" b="6962"/>
          <a:stretch/>
        </p:blipFill>
        <p:spPr>
          <a:xfrm>
            <a:off x="215052" y="2568815"/>
            <a:ext cx="11767394" cy="3818054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15052" y="152400"/>
            <a:ext cx="11777133" cy="2318230"/>
          </a:xfrm>
          <a:prstGeom prst="rect">
            <a:avLst/>
          </a:prstGeom>
          <a:solidFill>
            <a:srgbClr val="006076"/>
          </a:solidFill>
          <a:ln w="9525" cap="flat" cmpd="sng" algn="ctr">
            <a:solidFill>
              <a:srgbClr val="2FAB7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209552" y="6391279"/>
            <a:ext cx="11777133" cy="309563"/>
          </a:xfrm>
          <a:prstGeom prst="rect">
            <a:avLst/>
          </a:prstGeom>
          <a:pattFill prst="pct60">
            <a:fgClr>
              <a:srgbClr val="7CA295"/>
            </a:fgClr>
            <a:bgClr>
              <a:srgbClr val="C4E6D3"/>
            </a:bgClr>
          </a:patt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209552" y="2519722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312421" y="254001"/>
            <a:ext cx="11567160" cy="2111130"/>
          </a:xfrm>
        </p:spPr>
        <p:txBody>
          <a:bodyPr lIns="0" tIns="0" rIns="0" bIns="0"/>
          <a:lstStyle>
            <a:lvl1pPr algn="ctr">
              <a:defRPr sz="4000">
                <a:solidFill>
                  <a:srgbClr val="F3F2E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747098" y="2714017"/>
            <a:ext cx="6381345" cy="3658211"/>
          </a:xfr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lang="en-US" sz="3600" b="1" i="0" spc="0" dirty="0">
                <a:ln w="3175" cmpd="sng">
                  <a:solidFill>
                    <a:schemeClr val="bg1">
                      <a:alpha val="66000"/>
                    </a:schemeClr>
                  </a:solidFill>
                  <a:prstDash val="solid"/>
                </a:ln>
                <a:solidFill>
                  <a:srgbClr val="006076"/>
                </a:solidFill>
                <a:effectLst/>
                <a:latin typeface="+mj-lt"/>
                <a:ea typeface="Roboto Slab"/>
                <a:cs typeface="Roboto Slab"/>
                <a:sym typeface="Roboto Slab"/>
              </a:defRPr>
            </a:lvl1pPr>
          </a:lstStyle>
          <a:p>
            <a:pPr marL="571486" lvl="0" indent="-571486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</a:pPr>
            <a:r>
              <a:rPr lang="en-US" dirty="0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26F564-C55F-C048-2A50-273EB1EA51C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371" y="5895365"/>
            <a:ext cx="2108453" cy="48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865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4051E83-003E-0884-F2FD-19E4DBC0D340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333FB39-25A8-C49E-2EA5-21644F6B8638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143707-78CD-C78F-C879-EF61DB2F2526}"/>
              </a:ext>
            </a:extLst>
          </p:cNvPr>
          <p:cNvSpPr/>
          <p:nvPr userDrawn="1"/>
        </p:nvSpPr>
        <p:spPr>
          <a:xfrm>
            <a:off x="13760" y="184567"/>
            <a:ext cx="12178241" cy="1390172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D49BBC5-5C1C-C6E9-3362-A782729EC9ED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C058B0-E4D9-F446-6847-0D45FF1F75BA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82A16A-2286-6A7D-FE82-565A2C648A34}"/>
              </a:ext>
            </a:extLst>
          </p:cNvPr>
          <p:cNvSpPr/>
          <p:nvPr userDrawn="1"/>
        </p:nvSpPr>
        <p:spPr>
          <a:xfrm>
            <a:off x="13760" y="6687690"/>
            <a:ext cx="304800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39"/>
            <a:ext cx="11272601" cy="13716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4800">
                <a:solidFill>
                  <a:srgbClr val="F3F2ED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6" name="Text Placeholder 29">
            <a:extLst>
              <a:ext uri="{FF2B5EF4-FFF2-40B4-BE49-F238E27FC236}">
                <a16:creationId xmlns:a16="http://schemas.microsoft.com/office/drawing/2014/main" id="{B284FA33-38A9-EC0B-F9B4-8C1970446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759306"/>
            <a:ext cx="11272013" cy="4728279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400" dirty="0"/>
              <a:t>Fourth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B2A0601E-B541-59EC-087F-5EF570B1FBDE}"/>
              </a:ext>
            </a:extLst>
          </p:cNvPr>
          <p:cNvSpPr txBox="1">
            <a:spLocks/>
          </p:cNvSpPr>
          <p:nvPr userDrawn="1"/>
        </p:nvSpPr>
        <p:spPr>
          <a:xfrm>
            <a:off x="10945397" y="6566336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CD09CF69-B987-4D79-8D9B-59C9A21BCEC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5461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0E8406B-DF03-71C3-8056-FF2494B5929D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1A6EF33-D4B3-DDF9-823F-087C17D63598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FD53BCE-3B90-1D79-24B0-055DECA9F28A}"/>
              </a:ext>
            </a:extLst>
          </p:cNvPr>
          <p:cNvSpPr/>
          <p:nvPr userDrawn="1"/>
        </p:nvSpPr>
        <p:spPr>
          <a:xfrm>
            <a:off x="13760" y="184567"/>
            <a:ext cx="12178241" cy="1390172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332A19-0120-91D2-ACDB-5839E4F170D8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209695-E566-22C8-37EE-11333FDFAE06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13DEB1-EDBD-F3B3-7CE2-44E760428532}"/>
              </a:ext>
            </a:extLst>
          </p:cNvPr>
          <p:cNvSpPr/>
          <p:nvPr userDrawn="1"/>
        </p:nvSpPr>
        <p:spPr>
          <a:xfrm>
            <a:off x="13760" y="6687690"/>
            <a:ext cx="12178241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39"/>
            <a:ext cx="11272601" cy="13716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4800">
                <a:solidFill>
                  <a:srgbClr val="F3F2ED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2A0601E-B541-59EC-087F-5EF570B1FBDE}"/>
              </a:ext>
            </a:extLst>
          </p:cNvPr>
          <p:cNvSpPr txBox="1">
            <a:spLocks/>
          </p:cNvSpPr>
          <p:nvPr userDrawn="1"/>
        </p:nvSpPr>
        <p:spPr>
          <a:xfrm>
            <a:off x="10945397" y="6427568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496E84FC-1A7A-4C77-A599-00383B4DBF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4EF5828E-5E5C-A27D-5EF1-3376824CB7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759306"/>
            <a:ext cx="11272013" cy="4728279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400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211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E43193-EE6B-D8DA-4CC9-E9B3E2191634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3988C5-BB42-D5D9-4B99-AD7016E9D340}"/>
              </a:ext>
            </a:extLst>
          </p:cNvPr>
          <p:cNvSpPr/>
          <p:nvPr userDrawn="1"/>
        </p:nvSpPr>
        <p:spPr>
          <a:xfrm>
            <a:off x="13760" y="184568"/>
            <a:ext cx="12178241" cy="772529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201FC6E-1437-5F69-CA66-FF9E7A085ADC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0E194A-7F45-BC67-AEBD-C3534E4D9CC1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B9F1AF-19AA-3526-7308-3EBE1FC7E4EE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F7D6C8-1BAE-51A6-1F4A-E9C06B458234}"/>
              </a:ext>
            </a:extLst>
          </p:cNvPr>
          <p:cNvSpPr/>
          <p:nvPr userDrawn="1"/>
        </p:nvSpPr>
        <p:spPr>
          <a:xfrm>
            <a:off x="13760" y="6687690"/>
            <a:ext cx="304800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41"/>
            <a:ext cx="11272601" cy="735383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733">
                <a:solidFill>
                  <a:srgbClr val="F3F2ED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B2A0601E-B541-59EC-087F-5EF570B1FBDE}"/>
              </a:ext>
            </a:extLst>
          </p:cNvPr>
          <p:cNvSpPr txBox="1">
            <a:spLocks/>
          </p:cNvSpPr>
          <p:nvPr userDrawn="1"/>
        </p:nvSpPr>
        <p:spPr>
          <a:xfrm>
            <a:off x="10945397" y="6566336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8E8BE5FB-4D56-4F4E-86D6-698E603252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2FCF17C0-9E66-CC5B-0DE7-D3DFA19C56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141666"/>
            <a:ext cx="11272013" cy="5345920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400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478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1E06743-F482-9055-FE09-7DEFF5904EEF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AA3B0C2-6392-6FE8-294E-35F4C9D9B842}"/>
              </a:ext>
            </a:extLst>
          </p:cNvPr>
          <p:cNvSpPr/>
          <p:nvPr userDrawn="1"/>
        </p:nvSpPr>
        <p:spPr>
          <a:xfrm>
            <a:off x="13760" y="184568"/>
            <a:ext cx="12178241" cy="772529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F6B2A0-C01B-744C-D7E3-C7D578960EBD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40AC10-AA34-73D3-F224-996E7AE81527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8FD9DF-1A59-DBC0-73DA-524F431DBEA5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D47263-5C70-6FF6-62A5-0CF7C39F9696}"/>
              </a:ext>
            </a:extLst>
          </p:cNvPr>
          <p:cNvSpPr/>
          <p:nvPr userDrawn="1"/>
        </p:nvSpPr>
        <p:spPr>
          <a:xfrm>
            <a:off x="13760" y="6687690"/>
            <a:ext cx="12164481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41"/>
            <a:ext cx="11272601" cy="735383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733"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lide Number Placeholder 6">
            <a:extLst>
              <a:ext uri="{FF2B5EF4-FFF2-40B4-BE49-F238E27FC236}">
                <a16:creationId xmlns:a16="http://schemas.microsoft.com/office/drawing/2014/main" id="{3D2D767C-A1FD-A58C-8C35-B1EEAA12B9E3}"/>
              </a:ext>
            </a:extLst>
          </p:cNvPr>
          <p:cNvSpPr txBox="1">
            <a:spLocks/>
          </p:cNvSpPr>
          <p:nvPr userDrawn="1"/>
        </p:nvSpPr>
        <p:spPr>
          <a:xfrm>
            <a:off x="10945397" y="6363197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CE8EFBC1-741D-4A40-B928-922A7F4E1C7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8ACF08DB-0249-6E65-0171-3E97E35660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141666"/>
            <a:ext cx="11272013" cy="5345920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400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289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0" y="184567"/>
            <a:ext cx="12192000" cy="753956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CCCCCC">
                  <a:lumMod val="25000"/>
                </a:srgbClr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41"/>
            <a:ext cx="11272601" cy="735383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733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6BBB19-6F4F-C26B-418F-9AB7A9545B56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68A227-F221-CC13-86FB-C6D8DBC9C6DC}"/>
              </a:ext>
            </a:extLst>
          </p:cNvPr>
          <p:cNvSpPr/>
          <p:nvPr userDrawn="1"/>
        </p:nvSpPr>
        <p:spPr>
          <a:xfrm>
            <a:off x="13760" y="184568"/>
            <a:ext cx="304800" cy="772529"/>
          </a:xfrm>
          <a:prstGeom prst="rect">
            <a:avLst/>
          </a:prstGeom>
          <a:solidFill>
            <a:srgbClr val="0060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1E25D5-1754-DF18-91E7-B1462DEDD4AC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A7525A-8D31-B13C-C53A-868E3DD8F3E9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50454E-40D3-1B79-BA04-A8A1171BE2AF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FFEEBF-0DBA-B422-0469-A62519B50375}"/>
              </a:ext>
            </a:extLst>
          </p:cNvPr>
          <p:cNvSpPr/>
          <p:nvPr userDrawn="1"/>
        </p:nvSpPr>
        <p:spPr>
          <a:xfrm>
            <a:off x="13760" y="6687690"/>
            <a:ext cx="304800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F86DDCF-624E-1CE8-7831-1651B9833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5397" y="6566336"/>
            <a:ext cx="1246603" cy="291664"/>
          </a:xfrm>
        </p:spPr>
        <p:txBody>
          <a:bodyPr/>
          <a:lstStyle>
            <a:lvl1pPr algn="r">
              <a:defRPr/>
            </a:lvl1pPr>
          </a:lstStyle>
          <a:p>
            <a:pPr defTabSz="914377"/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t>Slide </a:t>
            </a:r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F902DB40-38AA-4AF5-AB56-2661EBE1C1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141666"/>
            <a:ext cx="11272013" cy="5345920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Font typeface="Arial" panose="020B0604020202020204" pitchFamily="34" charset="0"/>
              <a:buChar char="•"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bg2">
                    <a:lumMod val="25000"/>
                  </a:schemeClr>
                </a:solidFill>
              </a:defRPr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defRPr sz="2667">
                <a:solidFill>
                  <a:schemeClr val="bg2">
                    <a:lumMod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defRPr sz="2400">
                <a:solidFill>
                  <a:schemeClr val="bg2">
                    <a:lumMod val="25000"/>
                  </a:schemeClr>
                </a:solidFill>
              </a:defRPr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400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29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 bwMode="ltGray">
      <p:bgPr>
        <a:solidFill>
          <a:srgbClr val="F3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01FA05-21FD-5D3C-03A3-303899DE3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37807" b="6962"/>
          <a:stretch/>
        </p:blipFill>
        <p:spPr>
          <a:xfrm>
            <a:off x="215051" y="3890839"/>
            <a:ext cx="11767396" cy="2496028"/>
          </a:xfrm>
          <a:prstGeom prst="rect">
            <a:avLst/>
          </a:prstGeom>
        </p:spPr>
      </p:pic>
      <p:sp>
        <p:nvSpPr>
          <p:cNvPr id="12" name="Rectangle 1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15052" y="152400"/>
            <a:ext cx="11777133" cy="3625035"/>
          </a:xfrm>
          <a:prstGeom prst="rect">
            <a:avLst/>
          </a:prstGeom>
          <a:solidFill>
            <a:srgbClr val="006076"/>
          </a:solidFill>
          <a:ln w="9525" cap="flat" cmpd="sng" algn="ctr">
            <a:solidFill>
              <a:srgbClr val="2FAB7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0" name="Rectangle 9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209552" y="6391279"/>
            <a:ext cx="11777133" cy="309563"/>
          </a:xfrm>
          <a:prstGeom prst="rect">
            <a:avLst/>
          </a:prstGeom>
          <a:pattFill prst="pct60">
            <a:fgClr>
              <a:srgbClr val="7CA295"/>
            </a:fgClr>
            <a:bgClr>
              <a:srgbClr val="C4E6D3"/>
            </a:bgClr>
          </a:patt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209552" y="3834136"/>
            <a:ext cx="11777133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  <a:sym typeface="Arial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312421" y="254001"/>
            <a:ext cx="11567160" cy="3392999"/>
          </a:xfrm>
        </p:spPr>
        <p:txBody>
          <a:bodyPr lIns="0" tIns="0" rIns="0" bIns="0" anchor="b">
            <a:normAutofit/>
          </a:bodyPr>
          <a:lstStyle>
            <a:lvl1pPr algn="ctr">
              <a:spcAft>
                <a:spcPts val="1600"/>
              </a:spcAft>
              <a:defRPr sz="4800">
                <a:solidFill>
                  <a:srgbClr val="F3F2ED"/>
                </a:solidFill>
              </a:defRPr>
            </a:lvl1pPr>
          </a:lstStyle>
          <a:p>
            <a:r>
              <a:rPr lang="en-US" dirty="0"/>
              <a:t>Q and A Session</a:t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26F564-C55F-C048-2A50-273EB1EA51C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371" y="5895365"/>
            <a:ext cx="2108453" cy="48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5205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+ 1 colum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1E06743-F482-9055-FE09-7DEFF5904EEF}"/>
              </a:ext>
            </a:extLst>
          </p:cNvPr>
          <p:cNvSpPr/>
          <p:nvPr userDrawn="1"/>
        </p:nvSpPr>
        <p:spPr>
          <a:xfrm>
            <a:off x="13760" y="0"/>
            <a:ext cx="304800" cy="957096"/>
          </a:xfrm>
          <a:prstGeom prst="rect">
            <a:avLst/>
          </a:prstGeom>
          <a:solidFill>
            <a:srgbClr val="7CA2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AA3B0C2-6392-6FE8-294E-35F4C9D9B842}"/>
              </a:ext>
            </a:extLst>
          </p:cNvPr>
          <p:cNvSpPr/>
          <p:nvPr userDrawn="1"/>
        </p:nvSpPr>
        <p:spPr>
          <a:xfrm>
            <a:off x="13760" y="184568"/>
            <a:ext cx="12178241" cy="772529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6F6B2A0-C01B-744C-D7E3-C7D578960EBD}"/>
              </a:ext>
            </a:extLst>
          </p:cNvPr>
          <p:cNvSpPr/>
          <p:nvPr userDrawn="1"/>
        </p:nvSpPr>
        <p:spPr>
          <a:xfrm>
            <a:off x="13760" y="957097"/>
            <a:ext cx="304800" cy="5585217"/>
          </a:xfrm>
          <a:prstGeom prst="rect">
            <a:avLst/>
          </a:prstGeom>
          <a:solidFill>
            <a:srgbClr val="60AF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40AC10-AA34-73D3-F224-996E7AE81527}"/>
              </a:ext>
            </a:extLst>
          </p:cNvPr>
          <p:cNvSpPr/>
          <p:nvPr userDrawn="1"/>
        </p:nvSpPr>
        <p:spPr>
          <a:xfrm>
            <a:off x="13760" y="4114799"/>
            <a:ext cx="304800" cy="2373087"/>
          </a:xfrm>
          <a:prstGeom prst="rect">
            <a:avLst/>
          </a:prstGeom>
          <a:solidFill>
            <a:srgbClr val="89CA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8FD9DF-1A59-DBC0-73DA-524F431DBEA5}"/>
              </a:ext>
            </a:extLst>
          </p:cNvPr>
          <p:cNvSpPr/>
          <p:nvPr userDrawn="1"/>
        </p:nvSpPr>
        <p:spPr>
          <a:xfrm>
            <a:off x="13760" y="4907744"/>
            <a:ext cx="304800" cy="1936001"/>
          </a:xfrm>
          <a:prstGeom prst="rect">
            <a:avLst/>
          </a:prstGeom>
          <a:solidFill>
            <a:srgbClr val="C4E6D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D47263-5C70-6FF6-62A5-0CF7C39F9696}"/>
              </a:ext>
            </a:extLst>
          </p:cNvPr>
          <p:cNvSpPr/>
          <p:nvPr userDrawn="1"/>
        </p:nvSpPr>
        <p:spPr>
          <a:xfrm>
            <a:off x="13760" y="6687690"/>
            <a:ext cx="12164481" cy="170311"/>
          </a:xfrm>
          <a:prstGeom prst="rect">
            <a:avLst/>
          </a:prstGeom>
          <a:solidFill>
            <a:srgbClr val="F3F2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19597" y="203141"/>
            <a:ext cx="11272601" cy="735383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 sz="3733">
                <a:solidFill>
                  <a:schemeClr val="bg1"/>
                </a:solidFill>
                <a:latin typeface="+mj-lt"/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8" name="Slide Number Placeholder 6">
            <a:extLst>
              <a:ext uri="{FF2B5EF4-FFF2-40B4-BE49-F238E27FC236}">
                <a16:creationId xmlns:a16="http://schemas.microsoft.com/office/drawing/2014/main" id="{3D2D767C-A1FD-A58C-8C35-B1EEAA12B9E3}"/>
              </a:ext>
            </a:extLst>
          </p:cNvPr>
          <p:cNvSpPr txBox="1">
            <a:spLocks/>
          </p:cNvSpPr>
          <p:nvPr userDrawn="1"/>
        </p:nvSpPr>
        <p:spPr>
          <a:xfrm>
            <a:off x="10945397" y="6363197"/>
            <a:ext cx="1246603" cy="291664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tx1">
                    <a:tint val="75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Slide </a:t>
            </a:r>
            <a:fld id="{A8FCF4A6-DBFE-4434-92AA-ED23DBAB0CB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99B520AF-7883-0F1B-43A6-1718923A44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184" y="1141664"/>
            <a:ext cx="11272013" cy="5345921"/>
          </a:xfrm>
        </p:spPr>
        <p:txBody>
          <a:bodyPr anchor="t"/>
          <a:lstStyle>
            <a:lvl1pPr marL="380990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3947"/>
              </a:buClr>
              <a:buFont typeface="Arial" panose="020B0604020202020204" pitchFamily="34" charset="0"/>
              <a:buChar char="•"/>
              <a:defRPr>
                <a:solidFill>
                  <a:srgbClr val="003947"/>
                </a:solidFill>
              </a:defRPr>
            </a:lvl1pPr>
            <a:lvl2pPr marL="774681" indent="-317492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3947"/>
              </a:buClr>
              <a:buSzPct val="100000"/>
              <a:buFont typeface="Wingdings" panose="05000000000000000000" pitchFamily="2" charset="2"/>
              <a:buChar char="§"/>
              <a:defRPr/>
            </a:lvl2pPr>
            <a:lvl3pPr marL="1295368" indent="-38099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3947"/>
              </a:buClr>
              <a:buSzPct val="100000"/>
              <a:buFont typeface="Courier New" panose="02070309020205020404" pitchFamily="49" charset="0"/>
              <a:buChar char="o"/>
              <a:defRPr sz="2667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3947"/>
              </a:buClr>
              <a:defRPr sz="2400"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2400" dirty="0"/>
              <a:t>Fourth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701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B49ED1-3954-490B-90D7-1EE4EBF810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6660" y="1593130"/>
            <a:ext cx="5660060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50D8E-DC6A-4C52-B603-5E5116C834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5279" y="1593130"/>
            <a:ext cx="5660167" cy="4937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D817E-B1D4-42B3-8826-255CE021B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913A4-F2A2-48F4-8E81-5DE5B49356E4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B10581-5B45-4F8A-98F9-2B208FA8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 information statement (go to INSERT&gt;&gt;HEADER &amp; FOOTER)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9159B-D50C-4B0A-8C87-747C767F5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3CE0B-12A2-46BD-845C-88B1F9EE7B6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5A3DBE-1644-4776-8CD5-6943C02EB1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Title Goes Here.</a:t>
            </a:r>
            <a:br>
              <a:rPr lang="en-US"/>
            </a:br>
            <a:r>
              <a:rPr lang="en-US"/>
              <a:t>Titles Are Arial Nova Bold 32pt Font</a:t>
            </a:r>
          </a:p>
        </p:txBody>
      </p:sp>
    </p:spTree>
    <p:extLst>
      <p:ext uri="{BB962C8B-B14F-4D97-AF65-F5344CB8AC3E}">
        <p14:creationId xmlns:p14="http://schemas.microsoft.com/office/powerpoint/2010/main" val="4056350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3740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93690" indent="-393690" algn="l" defTabSz="914377" rtl="0" eaLnBrk="1" latinLnBrk="0" hangingPunct="1">
        <a:lnSpc>
          <a:spcPct val="90000"/>
        </a:lnSpc>
        <a:spcBef>
          <a:spcPts val="10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774681" indent="-317492" algn="l" defTabSz="914377" rtl="0" eaLnBrk="1" latinLnBrk="0" hangingPunct="1">
        <a:lnSpc>
          <a:spcPct val="90000"/>
        </a:lnSpc>
        <a:spcBef>
          <a:spcPts val="5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33986" indent="-319609" algn="l" defTabSz="914377" rtl="0" eaLnBrk="1" latinLnBrk="0" hangingPunct="1">
        <a:lnSpc>
          <a:spcPct val="90000"/>
        </a:lnSpc>
        <a:spcBef>
          <a:spcPts val="5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358" indent="-300559" algn="l" defTabSz="914377" rtl="0" eaLnBrk="1" latinLnBrk="0" hangingPunct="1">
        <a:lnSpc>
          <a:spcPct val="90000"/>
        </a:lnSpc>
        <a:spcBef>
          <a:spcPts val="5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tabLst/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spcAft>
          <a:spcPts val="1600"/>
        </a:spcAft>
        <a:buClr>
          <a:schemeClr val="accent5"/>
        </a:buClr>
        <a:buSzPct val="120000"/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gif"/><Relationship Id="rId4" Type="http://schemas.openxmlformats.org/officeDocument/2006/relationships/image" Target="../media/image24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B2361-61EE-501B-9C82-66123C05E2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From Data to Action: Advances and Evolving Strategies in HIV and STI Prevention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E43089-C120-FAC7-CD7D-077B4B2F98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50979" y="3006969"/>
            <a:ext cx="7043563" cy="2971801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Aniruddha Hazra, MD</a:t>
            </a:r>
          </a:p>
          <a:p>
            <a:pPr>
              <a:spcBef>
                <a:spcPts val="0"/>
              </a:spcBef>
            </a:pPr>
            <a:r>
              <a:rPr lang="en-US" sz="3200" b="0" dirty="0"/>
              <a:t>Associate Professor of Medicine</a:t>
            </a:r>
          </a:p>
          <a:p>
            <a:pPr marL="457200" indent="-457200">
              <a:spcBef>
                <a:spcPts val="0"/>
              </a:spcBef>
            </a:pPr>
            <a:r>
              <a:rPr lang="en-US" sz="3200" b="0" dirty="0"/>
              <a:t>Section of Infectious Diseases and Global Health</a:t>
            </a:r>
          </a:p>
          <a:p>
            <a:pPr>
              <a:spcBef>
                <a:spcPts val="0"/>
              </a:spcBef>
            </a:pPr>
            <a:r>
              <a:rPr lang="en-US" sz="3200" b="0" dirty="0"/>
              <a:t>University of Chicago</a:t>
            </a:r>
          </a:p>
          <a:p>
            <a:pPr>
              <a:spcBef>
                <a:spcPts val="0"/>
              </a:spcBef>
            </a:pPr>
            <a:r>
              <a:rPr lang="en-US" sz="3200" b="0" dirty="0"/>
              <a:t>Chicago, IL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E01537-9F59-314E-61F5-EEAEE27DC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4345" y="3006970"/>
            <a:ext cx="2961148" cy="2971800"/>
          </a:xfrm>
          <a:prstGeom prst="rect">
            <a:avLst/>
          </a:prstGeom>
          <a:ln w="57150">
            <a:solidFill>
              <a:srgbClr val="7CA295"/>
            </a:solidFill>
          </a:ln>
        </p:spPr>
      </p:pic>
    </p:spTree>
    <p:extLst>
      <p:ext uri="{BB962C8B-B14F-4D97-AF65-F5344CB8AC3E}">
        <p14:creationId xmlns:p14="http://schemas.microsoft.com/office/powerpoint/2010/main" val="3387978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3A285-730C-FFF1-D308-E496B8478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Financial Relationships With Ineligible Companies (Formerly Described as Commercial Interests by the ACCME) Within the Last 2 Years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B345DF-E910-0DB3-E4F7-E2E34C0DFB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Dr Hazra reported receiving research grant funding from Gilead Sciences, Inc, and serving as a consultant to Abbott Laboratories, Gilead Sciences, Inc, and ViiV Healthcare. (Updated September 14, 2026)</a:t>
            </a:r>
          </a:p>
        </p:txBody>
      </p:sp>
    </p:spTree>
    <p:extLst>
      <p:ext uri="{BB962C8B-B14F-4D97-AF65-F5344CB8AC3E}">
        <p14:creationId xmlns:p14="http://schemas.microsoft.com/office/powerpoint/2010/main" val="638172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E4C9A-8D09-E991-DE5E-6009DBBBF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98171B-32E1-B557-7D64-F362B99870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After attending this presentation, learners will be able to:</a:t>
            </a:r>
          </a:p>
          <a:p>
            <a:pPr lvl="1"/>
            <a:r>
              <a:rPr lang="en-US" sz="2800" dirty="0"/>
              <a:t>Analyze the current HIV preexposure prophylaxis (PrEP) landscape and differentiate available prevention options</a:t>
            </a:r>
          </a:p>
          <a:p>
            <a:pPr lvl="1"/>
            <a:r>
              <a:rPr lang="en-US" sz="2800" dirty="0"/>
              <a:t>Evaluate real-world outcomes and implementation considerations for long-acting PrEP in key populations</a:t>
            </a:r>
          </a:p>
          <a:p>
            <a:pPr lvl="1"/>
            <a:r>
              <a:rPr lang="en-US" sz="2800" dirty="0"/>
              <a:t>Describe evidence and public health implications of doxycycline postexposure prophylaxis </a:t>
            </a:r>
          </a:p>
          <a:p>
            <a:pPr lvl="1"/>
            <a:r>
              <a:rPr lang="en-US" sz="2800" dirty="0"/>
              <a:t>Assess emerging biomedical sexually transmitted infection prevention strategies in development</a:t>
            </a:r>
          </a:p>
        </p:txBody>
      </p:sp>
    </p:spTree>
    <p:extLst>
      <p:ext uri="{BB962C8B-B14F-4D97-AF65-F5344CB8AC3E}">
        <p14:creationId xmlns:p14="http://schemas.microsoft.com/office/powerpoint/2010/main" val="4043917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829D2-91FE-74E0-73D3-356F53A80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PrEP Landscape in 2025</a:t>
            </a: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0C2BFFA7-AE63-F69A-D0BD-E059F0F880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4590003"/>
              </p:ext>
            </p:extLst>
          </p:nvPr>
        </p:nvGraphicFramePr>
        <p:xfrm>
          <a:off x="459700" y="1759306"/>
          <a:ext cx="11592394" cy="4206463"/>
        </p:xfrm>
        <a:graphic>
          <a:graphicData uri="http://schemas.openxmlformats.org/drawingml/2006/table">
            <a:tbl>
              <a:tblPr firstRow="1" bandRow="1"/>
              <a:tblGrid>
                <a:gridCol w="1205231">
                  <a:extLst>
                    <a:ext uri="{9D8B030D-6E8A-4147-A177-3AD203B41FA5}">
                      <a16:colId xmlns:a16="http://schemas.microsoft.com/office/drawing/2014/main" val="3731523596"/>
                    </a:ext>
                  </a:extLst>
                </a:gridCol>
                <a:gridCol w="1439237">
                  <a:extLst>
                    <a:ext uri="{9D8B030D-6E8A-4147-A177-3AD203B41FA5}">
                      <a16:colId xmlns:a16="http://schemas.microsoft.com/office/drawing/2014/main" val="1985778327"/>
                    </a:ext>
                  </a:extLst>
                </a:gridCol>
                <a:gridCol w="1729710">
                  <a:extLst>
                    <a:ext uri="{9D8B030D-6E8A-4147-A177-3AD203B41FA5}">
                      <a16:colId xmlns:a16="http://schemas.microsoft.com/office/drawing/2014/main" val="3644362123"/>
                    </a:ext>
                  </a:extLst>
                </a:gridCol>
                <a:gridCol w="1795301">
                  <a:extLst>
                    <a:ext uri="{9D8B030D-6E8A-4147-A177-3AD203B41FA5}">
                      <a16:colId xmlns:a16="http://schemas.microsoft.com/office/drawing/2014/main" val="2979615661"/>
                    </a:ext>
                  </a:extLst>
                </a:gridCol>
                <a:gridCol w="1678663">
                  <a:extLst>
                    <a:ext uri="{9D8B030D-6E8A-4147-A177-3AD203B41FA5}">
                      <a16:colId xmlns:a16="http://schemas.microsoft.com/office/drawing/2014/main" val="565420557"/>
                    </a:ext>
                  </a:extLst>
                </a:gridCol>
                <a:gridCol w="1872126">
                  <a:extLst>
                    <a:ext uri="{9D8B030D-6E8A-4147-A177-3AD203B41FA5}">
                      <a16:colId xmlns:a16="http://schemas.microsoft.com/office/drawing/2014/main" val="637692549"/>
                    </a:ext>
                  </a:extLst>
                </a:gridCol>
                <a:gridCol w="1872126">
                  <a:extLst>
                    <a:ext uri="{9D8B030D-6E8A-4147-A177-3AD203B41FA5}">
                      <a16:colId xmlns:a16="http://schemas.microsoft.com/office/drawing/2014/main" val="2148277181"/>
                    </a:ext>
                  </a:extLst>
                </a:gridCol>
              </a:tblGrid>
              <a:tr h="436485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400" baseline="30000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5556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Daily</a:t>
                      </a:r>
                      <a:br>
                        <a:rPr lang="en-US" sz="14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</a:br>
                      <a:r>
                        <a:rPr lang="en-US" sz="14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FTC/TDF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5556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On-Demand (2:1:1) FTC/TDF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5556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Daily</a:t>
                      </a:r>
                      <a:br>
                        <a:rPr lang="en-US" sz="14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</a:br>
                      <a:r>
                        <a:rPr lang="en-US" sz="14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FTC/TAF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5556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Injectable</a:t>
                      </a:r>
                      <a:br>
                        <a:rPr lang="en-US" sz="14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</a:br>
                      <a:r>
                        <a:rPr lang="en-US" sz="14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CAB</a:t>
                      </a:r>
                      <a:endParaRPr lang="en-US" sz="1400" baseline="30000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555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Injectable</a:t>
                      </a:r>
                      <a:b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</a:b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LEN</a:t>
                      </a:r>
                      <a:endParaRPr lang="en-US" sz="1400" b="1" baseline="30000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5556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Dapivirine</a:t>
                      </a: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Vaginal Ring</a:t>
                      </a:r>
                      <a:endParaRPr kumimoji="0" lang="en-US" sz="1400" b="1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555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129189"/>
                  </a:ext>
                </a:extLst>
              </a:tr>
              <a:tr h="616215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Men</a:t>
                      </a:r>
                      <a:r>
                        <a:rPr lang="en-US" sz="1400" baseline="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 who have sex with </a:t>
                      </a:r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men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 rowSpan="6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FDA approved, guideline recommended</a:t>
                      </a:r>
                      <a:r>
                        <a:rPr lang="en-US" sz="1400" b="1" baseline="30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1-4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Off label, IAS-USA and WHO guideline recommended</a:t>
                      </a:r>
                      <a:r>
                        <a:rPr lang="en-US" sz="1400" b="1" baseline="300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B338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FDA approved,</a:t>
                      </a:r>
                      <a:b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</a:b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guideline</a:t>
                      </a:r>
                      <a:b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</a:b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recommended</a:t>
                      </a:r>
                      <a:r>
                        <a:rPr lang="en-US" sz="1400" b="1" baseline="30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2,4,5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FDA approved,</a:t>
                      </a:r>
                      <a:b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guideline</a:t>
                      </a:r>
                      <a:b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recommended</a:t>
                      </a:r>
                      <a:r>
                        <a:rPr kumimoji="0" lang="en-US" sz="14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2,3,4,6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FDA approved,</a:t>
                      </a:r>
                      <a:b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guideline</a:t>
                      </a:r>
                      <a:b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recommended</a:t>
                      </a:r>
                      <a:r>
                        <a:rPr kumimoji="0" lang="en-US" sz="14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7,8,9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N/A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015191"/>
                  </a:ext>
                </a:extLst>
              </a:tr>
              <a:tr h="436485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Transgender women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FDA approved, guideline recommended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Off label, IAS-USA guideline recommended</a:t>
                      </a:r>
                      <a:r>
                        <a:rPr kumimoji="0" lang="en-US" sz="14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baseline="300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B338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FDA approved, guideline recommended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FDA approved,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CDC guideline recommended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232361"/>
                  </a:ext>
                </a:extLst>
              </a:tr>
              <a:tr h="436485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Heterosexual men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743844"/>
                  </a:ext>
                </a:extLst>
              </a:tr>
              <a:tr h="535943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Heterosexual women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FDA approved, guideline recommended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1-5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Off label, </a:t>
                      </a:r>
                      <a:b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not recommended (unless risk from</a:t>
                      </a:r>
                      <a:b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anal sex only)</a:t>
                      </a:r>
                      <a:r>
                        <a:rPr kumimoji="0" lang="en-US" sz="14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32D2E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Off label, IAS-USA guideline recommended</a:t>
                      </a:r>
                      <a:r>
                        <a:rPr kumimoji="0" lang="en-US" sz="14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4,8</a:t>
                      </a:r>
                      <a:endParaRPr lang="en-US" sz="1400" b="1" baseline="300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B338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FDA approved,</a:t>
                      </a:r>
                      <a:b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guideline recommended    (except in pregnancy)</a:t>
                      </a:r>
                      <a:r>
                        <a:rPr kumimoji="0" lang="en-US" sz="14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3,4,6</a:t>
                      </a:r>
                      <a:endParaRPr kumimoji="0" lang="en-US" sz="1400" b="1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highlight>
                          <a:srgbClr val="00FFFF"/>
                        </a:highlight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baseline="30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B338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Unavailable in US,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WHO recommended</a:t>
                      </a:r>
                      <a:r>
                        <a:rPr lang="en-US" sz="1400" b="1" baseline="300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B3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152845"/>
                  </a:ext>
                </a:extLst>
              </a:tr>
              <a:tr h="692260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Transgender</a:t>
                      </a:r>
                    </a:p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</a:rPr>
                        <a:t>men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Off label,</a:t>
                      </a:r>
                      <a:b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not recommended (unless risk from </a:t>
                      </a:r>
                      <a:b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</a:b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anal sex only)</a:t>
                      </a:r>
                      <a:r>
                        <a:rPr kumimoji="0" lang="en-US" sz="14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2,5</a:t>
                      </a:r>
                      <a:endParaRPr lang="en-US" sz="1400" b="1" baseline="30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654471"/>
                  </a:ext>
                </a:extLst>
              </a:tr>
              <a:tr h="692260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Persons</a:t>
                      </a:r>
                      <a:r>
                        <a:rPr kumimoji="0" lang="en-US" sz="1400" b="0" i="0" u="none" strike="noStrike" kern="1200" cap="none" spc="0" normalizeH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ysClr val="windowText" lastClr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Who Inject Drugs</a:t>
                      </a:r>
                      <a:endParaRPr lang="en-US" sz="1400" dirty="0">
                        <a:solidFill>
                          <a:sysClr val="windowText" lastClr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Sexual activity should be assessed and considered,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likely to benefit from any FDA-approved medication for PrEP</a:t>
                      </a:r>
                      <a:r>
                        <a:rPr kumimoji="0" lang="en-US" sz="14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B80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baseline="30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highlight>
                          <a:srgbClr val="00FFFF"/>
                        </a:highlight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23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baseline="30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baseline="300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600102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42D8105A-6ECC-D021-39A5-3F9922C1B888}"/>
              </a:ext>
            </a:extLst>
          </p:cNvPr>
          <p:cNvSpPr/>
          <p:nvPr/>
        </p:nvSpPr>
        <p:spPr>
          <a:xfrm>
            <a:off x="3103419" y="1653309"/>
            <a:ext cx="1708727" cy="36206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DDD4D4-DE56-26C1-48CB-0AEF90BBFC2C}"/>
              </a:ext>
            </a:extLst>
          </p:cNvPr>
          <p:cNvSpPr/>
          <p:nvPr/>
        </p:nvSpPr>
        <p:spPr>
          <a:xfrm>
            <a:off x="4812146" y="1731879"/>
            <a:ext cx="1819563" cy="3542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15E8AF-731A-189B-E0D2-97DBC6C87EF4}"/>
              </a:ext>
            </a:extLst>
          </p:cNvPr>
          <p:cNvSpPr/>
          <p:nvPr/>
        </p:nvSpPr>
        <p:spPr>
          <a:xfrm>
            <a:off x="6591925" y="1731879"/>
            <a:ext cx="1727879" cy="3542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A0C73B-7467-031D-7B3B-096D31EB216C}"/>
              </a:ext>
            </a:extLst>
          </p:cNvPr>
          <p:cNvSpPr/>
          <p:nvPr/>
        </p:nvSpPr>
        <p:spPr>
          <a:xfrm>
            <a:off x="8319804" y="1731879"/>
            <a:ext cx="1886378" cy="3542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09C72E-5974-0881-F905-E70C82920AB0}"/>
              </a:ext>
            </a:extLst>
          </p:cNvPr>
          <p:cNvSpPr/>
          <p:nvPr/>
        </p:nvSpPr>
        <p:spPr>
          <a:xfrm>
            <a:off x="10185949" y="1706307"/>
            <a:ext cx="1886378" cy="4312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6AF276-1C66-F232-909F-705E486C69DD}"/>
              </a:ext>
            </a:extLst>
          </p:cNvPr>
          <p:cNvSpPr/>
          <p:nvPr/>
        </p:nvSpPr>
        <p:spPr>
          <a:xfrm>
            <a:off x="3103419" y="5273964"/>
            <a:ext cx="7082529" cy="8763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D3562A1F-ACB4-C20D-8EB0-8BC86725C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5745" y="6175907"/>
            <a:ext cx="90762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32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altLang="en-US" sz="1000" baseline="30000" dirty="0"/>
              <a:t>1</a:t>
            </a:r>
            <a:r>
              <a:rPr lang="en-US" altLang="en-US" sz="1000" dirty="0"/>
              <a:t>FTC/TDF PI, </a:t>
            </a:r>
            <a:r>
              <a:rPr lang="en-US" altLang="en-US" sz="1000" baseline="30000" dirty="0"/>
              <a:t>2</a:t>
            </a:r>
            <a:r>
              <a:rPr lang="en-US" altLang="en-US" sz="1000" dirty="0"/>
              <a:t>Gandhi. JAMA. 2024, </a:t>
            </a:r>
            <a:r>
              <a:rPr lang="en-US" altLang="en-US" sz="1000" baseline="30000" dirty="0"/>
              <a:t>3</a:t>
            </a:r>
            <a:r>
              <a:rPr lang="en-US" altLang="en-US" sz="1000" dirty="0"/>
              <a:t>WHO implementation tool for pre-exposure prophylaxis (PrEP) of HIV infection. 2024, </a:t>
            </a:r>
            <a:r>
              <a:rPr lang="en-US" altLang="en-US" sz="1000" baseline="30000" dirty="0"/>
              <a:t>4</a:t>
            </a:r>
            <a:r>
              <a:rPr lang="en-US" altLang="en-US" sz="1000" dirty="0"/>
              <a:t>CDC PrEP guidelines. 2021, </a:t>
            </a:r>
            <a:r>
              <a:rPr lang="en-US" altLang="en-US" sz="1000" baseline="30000" dirty="0"/>
              <a:t>5</a:t>
            </a:r>
            <a:r>
              <a:rPr lang="en-US" altLang="en-US" sz="1000" dirty="0"/>
              <a:t>FTC/TAF PI, </a:t>
            </a:r>
            <a:r>
              <a:rPr lang="en-US" altLang="en-US" sz="1000" baseline="30000" dirty="0"/>
              <a:t>6</a:t>
            </a:r>
            <a:r>
              <a:rPr lang="en-US" altLang="en-US" sz="1000" dirty="0"/>
              <a:t>CAB extended-release injectable suspension PI, </a:t>
            </a:r>
            <a:r>
              <a:rPr lang="en-US" altLang="en-US" sz="1000" baseline="30000" dirty="0"/>
              <a:t>7</a:t>
            </a:r>
            <a:r>
              <a:rPr lang="en-US" altLang="en-US" sz="1000" dirty="0"/>
              <a:t>LEN PI, </a:t>
            </a:r>
            <a:r>
              <a:rPr lang="en-US" altLang="en-US" sz="1000" baseline="30000" dirty="0"/>
              <a:t>8</a:t>
            </a:r>
            <a:r>
              <a:rPr lang="en-US" altLang="en-US" sz="1000" dirty="0"/>
              <a:t>Landovitz, JAMA 2025, </a:t>
            </a:r>
            <a:r>
              <a:rPr lang="en-US" altLang="en-US" sz="1000" baseline="30000" dirty="0"/>
              <a:t>9</a:t>
            </a:r>
            <a:r>
              <a:rPr lang="en-US" altLang="en-US" sz="1000" dirty="0"/>
              <a:t>CDC LEN </a:t>
            </a:r>
            <a:r>
              <a:rPr lang="en-US" altLang="en-US" sz="1000" dirty="0" err="1"/>
              <a:t>PrEP</a:t>
            </a:r>
            <a:r>
              <a:rPr lang="en-US" altLang="en-US" sz="1000" dirty="0"/>
              <a:t> guidelines. MMWR. 2025 </a:t>
            </a:r>
          </a:p>
        </p:txBody>
      </p:sp>
    </p:spTree>
    <p:extLst>
      <p:ext uri="{BB962C8B-B14F-4D97-AF65-F5344CB8AC3E}">
        <p14:creationId xmlns:p14="http://schemas.microsoft.com/office/powerpoint/2010/main" val="327025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D46F2-02BE-3369-19E8-C8DA1E413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Daily vs On-Demand (2-1-1) TDF/FTC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F91A0FE-0525-1009-AD4D-BF2B362862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713" y="1758950"/>
            <a:ext cx="6463133" cy="4729163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US" sz="2000" dirty="0"/>
              <a:t>Low HIV incidence across cohort (0.99/1000 PY, 13 cases) over mean follow-up 49.1 months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Daily </a:t>
            </a:r>
            <a:r>
              <a:rPr lang="en-US" sz="1600" dirty="0" err="1"/>
              <a:t>PrEP</a:t>
            </a:r>
            <a:r>
              <a:rPr lang="en-US" sz="1600" dirty="0"/>
              <a:t> 0.6/1000 PY (95%CI 0.1-1.8)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On-Demand </a:t>
            </a:r>
            <a:r>
              <a:rPr lang="en-US" sz="1600" dirty="0" err="1"/>
              <a:t>PrEP</a:t>
            </a:r>
            <a:r>
              <a:rPr lang="en-US" sz="1600" dirty="0"/>
              <a:t> 1.5/1000 PY (95%CI 0.6-3.0)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Switch 0.9/1000 PY (95%CI 0.2-2.6) </a:t>
            </a:r>
            <a:r>
              <a:rPr lang="en-US" sz="1600" i="1" dirty="0"/>
              <a:t>(lowest rate of study discontinuation)</a:t>
            </a:r>
          </a:p>
          <a:p>
            <a:pPr>
              <a:spcAft>
                <a:spcPts val="600"/>
              </a:spcAft>
            </a:pPr>
            <a:endParaRPr lang="en-US" sz="2000" dirty="0"/>
          </a:p>
          <a:p>
            <a:pPr>
              <a:spcAft>
                <a:spcPts val="600"/>
              </a:spcAft>
            </a:pPr>
            <a:r>
              <a:rPr lang="en-US" sz="2000" dirty="0"/>
              <a:t>Significant population level reductions in new HIV diagnoses in Paris, but progress is uneven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33% reduction in HIV diagnoses among MSM born in France</a:t>
            </a:r>
          </a:p>
          <a:p>
            <a:pPr lvl="1">
              <a:spcAft>
                <a:spcPts val="600"/>
              </a:spcAft>
            </a:pPr>
            <a:r>
              <a:rPr lang="en-US" sz="1600" b="1" dirty="0"/>
              <a:t>73% increase </a:t>
            </a:r>
            <a:r>
              <a:rPr lang="en-US" sz="1600" dirty="0"/>
              <a:t>in HIV diagnoses MSM who migrated or immigrated to France</a:t>
            </a:r>
          </a:p>
          <a:p>
            <a:pPr lvl="1">
              <a:spcAft>
                <a:spcPts val="600"/>
              </a:spcAft>
            </a:pPr>
            <a:r>
              <a:rPr lang="en-US" sz="1600" b="1" dirty="0"/>
              <a:t>95% increase </a:t>
            </a:r>
            <a:r>
              <a:rPr lang="en-US" sz="1600" dirty="0"/>
              <a:t>in HIV diagnoses in transgender women regardless of country of birth</a:t>
            </a:r>
          </a:p>
          <a:p>
            <a:pPr marL="0" indent="0">
              <a:spcAft>
                <a:spcPts val="600"/>
              </a:spcAft>
              <a:buNone/>
            </a:pPr>
            <a:endParaRPr lang="en-US" sz="20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2000" b="1" dirty="0"/>
              <a:t>Daily and on-demand TDF/FTC both highly effective in preventing HIV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950AB302-5FCA-5F8F-6A51-5FC1DDB297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866" t="22742" r="864" b="16635"/>
          <a:stretch>
            <a:fillRect/>
          </a:stretch>
        </p:blipFill>
        <p:spPr>
          <a:xfrm>
            <a:off x="7337235" y="2477306"/>
            <a:ext cx="4689301" cy="3163330"/>
          </a:xfrm>
          <a:prstGeom prst="rect">
            <a:avLst/>
          </a:prstGeom>
        </p:spPr>
      </p:pic>
      <p:sp>
        <p:nvSpPr>
          <p:cNvPr id="8" name="Text Box 6">
            <a:extLst>
              <a:ext uri="{FF2B5EF4-FFF2-40B4-BE49-F238E27FC236}">
                <a16:creationId xmlns:a16="http://schemas.microsoft.com/office/drawing/2014/main" id="{010F8DDD-F656-D0EF-24BB-6DEDA730F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5745" y="6280728"/>
            <a:ext cx="907625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32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ts val="0"/>
              </a:spcBef>
              <a:buNone/>
              <a:defRPr/>
            </a:pPr>
            <a:r>
              <a:rPr lang="en-US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Molina JM. CROI 2026. Abstract 127.</a:t>
            </a:r>
          </a:p>
        </p:txBody>
      </p:sp>
    </p:spTree>
    <p:extLst>
      <p:ext uri="{BB962C8B-B14F-4D97-AF65-F5344CB8AC3E}">
        <p14:creationId xmlns:p14="http://schemas.microsoft.com/office/powerpoint/2010/main" val="1231813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556F5-3D01-3ECF-5940-6C57AFD23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1 &amp; 2 OLE </a:t>
            </a:r>
            <a:r>
              <a:rPr lang="en-US" dirty="0" err="1"/>
              <a:t>Wk</a:t>
            </a:r>
            <a:r>
              <a:rPr lang="en-US" dirty="0"/>
              <a:t> 52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B29197-DDF5-D885-7901-5910A03314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185" y="1759306"/>
            <a:ext cx="10837357" cy="4728279"/>
          </a:xfrm>
        </p:spPr>
        <p:txBody>
          <a:bodyPr>
            <a:normAutofit fontScale="85000" lnSpcReduction="20000"/>
          </a:bodyPr>
          <a:lstStyle/>
          <a:p>
            <a:r>
              <a:rPr lang="en-US" sz="4000" dirty="0">
                <a:solidFill>
                  <a:srgbClr val="1A2530"/>
                </a:solidFill>
                <a:latin typeface="Calibri (MS)"/>
                <a:ea typeface="Calibri (MS)"/>
                <a:cs typeface="Calibri (MS)"/>
                <a:sym typeface="Calibri (MS)"/>
              </a:rPr>
              <a:t>95% of eligible participants opted to continue/ switch to LEN in the OLE</a:t>
            </a:r>
          </a:p>
          <a:p>
            <a:endParaRPr lang="en-US" sz="4000" dirty="0">
              <a:solidFill>
                <a:srgbClr val="1A253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r>
              <a:rPr lang="en-US" sz="4000" dirty="0">
                <a:solidFill>
                  <a:srgbClr val="1A2530"/>
                </a:solidFill>
                <a:latin typeface="Calibri (MS)"/>
                <a:ea typeface="Calibri (MS)"/>
                <a:cs typeface="Calibri (MS)"/>
                <a:sym typeface="Calibri (MS)"/>
              </a:rPr>
              <a:t>High adherence through OLE</a:t>
            </a:r>
            <a:endParaRPr lang="en-US" sz="3467" dirty="0">
              <a:solidFill>
                <a:srgbClr val="1A253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lvl="1"/>
            <a:r>
              <a:rPr lang="en-US" sz="3467" dirty="0">
                <a:solidFill>
                  <a:srgbClr val="1A2530"/>
                </a:solidFill>
                <a:latin typeface="Calibri (MS)"/>
                <a:ea typeface="Calibri (MS)"/>
                <a:cs typeface="Calibri (MS)"/>
                <a:sym typeface="Calibri (MS)"/>
              </a:rPr>
              <a:t>PURPOSE 1: ~96–97% on-time injections at OLE doses #2–#3</a:t>
            </a:r>
          </a:p>
          <a:p>
            <a:pPr lvl="1"/>
            <a:r>
              <a:rPr lang="en-US" sz="3467" dirty="0">
                <a:solidFill>
                  <a:srgbClr val="1A2530"/>
                </a:solidFill>
                <a:latin typeface="Calibri (MS)"/>
                <a:ea typeface="Calibri (MS)"/>
                <a:cs typeface="Calibri (MS)"/>
                <a:sym typeface="Calibri (MS)"/>
              </a:rPr>
              <a:t>PURPOSE 2: ~90–96% on-time injections at OLE doses #2–#3</a:t>
            </a:r>
          </a:p>
          <a:p>
            <a:endParaRPr lang="en-US" sz="4000" dirty="0">
              <a:solidFill>
                <a:srgbClr val="1A253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r>
              <a:rPr lang="en-US" sz="4000" dirty="0">
                <a:solidFill>
                  <a:srgbClr val="1A2530"/>
                </a:solidFill>
                <a:latin typeface="Calibri (MS)"/>
                <a:ea typeface="Calibri (MS)"/>
                <a:cs typeface="Calibri (MS)"/>
                <a:sym typeface="Calibri (MS)"/>
              </a:rPr>
              <a:t>ISRs remain common (65-90%) but Grade 3 ≤1%</a:t>
            </a:r>
          </a:p>
          <a:p>
            <a:pPr lvl="1"/>
            <a:r>
              <a:rPr lang="en-US" sz="3467" dirty="0">
                <a:solidFill>
                  <a:srgbClr val="1A2530"/>
                </a:solidFill>
                <a:latin typeface="Calibri (MS)"/>
                <a:ea typeface="Calibri (MS)"/>
                <a:cs typeface="Calibri (MS)"/>
                <a:sym typeface="Calibri (MS)"/>
              </a:rPr>
              <a:t>Most frequent: nodules, pain, swelling, induration</a:t>
            </a:r>
          </a:p>
          <a:p>
            <a:endParaRPr lang="en-US" sz="4000" dirty="0">
              <a:solidFill>
                <a:srgbClr val="1A253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2A2F2009-B38C-8EA1-A338-719E53E6E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5745" y="6118253"/>
            <a:ext cx="90762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32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ts val="0"/>
              </a:spcBef>
              <a:buNone/>
              <a:defRPr/>
            </a:pPr>
            <a:r>
              <a:rPr lang="en-US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Kiwanuka. IAS 2026. </a:t>
            </a:r>
            <a:r>
              <a:rPr lang="en-US" sz="1000" kern="0" dirty="0" err="1">
                <a:solidFill>
                  <a:srgbClr val="000000">
                    <a:lumMod val="65000"/>
                    <a:lumOff val="35000"/>
                  </a:srgbClr>
                </a:solidFill>
              </a:rPr>
              <a:t>Abstr</a:t>
            </a:r>
            <a:r>
              <a:rPr lang="en-US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 OAC2802.</a:t>
            </a:r>
          </a:p>
          <a:p>
            <a:pPr lvl="0" algn="r">
              <a:spcBef>
                <a:spcPts val="0"/>
              </a:spcBef>
              <a:buNone/>
              <a:defRPr/>
            </a:pPr>
            <a:r>
              <a:rPr lang="en-US" sz="1000" kern="0" dirty="0" err="1">
                <a:solidFill>
                  <a:srgbClr val="000000">
                    <a:lumMod val="65000"/>
                    <a:lumOff val="35000"/>
                  </a:srgbClr>
                </a:solidFill>
              </a:rPr>
              <a:t>Losso</a:t>
            </a:r>
            <a:r>
              <a:rPr lang="en-US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. IAS 2026. </a:t>
            </a:r>
            <a:r>
              <a:rPr lang="en-US" sz="1000" kern="0" dirty="0" err="1">
                <a:solidFill>
                  <a:srgbClr val="000000">
                    <a:lumMod val="65000"/>
                    <a:lumOff val="35000"/>
                  </a:srgbClr>
                </a:solidFill>
              </a:rPr>
              <a:t>Abstr</a:t>
            </a:r>
            <a:r>
              <a:rPr lang="en-US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 OAC2806LB</a:t>
            </a:r>
          </a:p>
        </p:txBody>
      </p:sp>
    </p:spTree>
    <p:extLst>
      <p:ext uri="{BB962C8B-B14F-4D97-AF65-F5344CB8AC3E}">
        <p14:creationId xmlns:p14="http://schemas.microsoft.com/office/powerpoint/2010/main" val="2379814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C9E18-6DE0-C23B-5F2E-BDD9995F9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HIV Acquisition on LEN </a:t>
            </a:r>
            <a:r>
              <a:rPr lang="en-US" dirty="0" err="1"/>
              <a:t>PrEP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(PURPOSE 1 &amp; 2 OLE </a:t>
            </a:r>
            <a:r>
              <a:rPr lang="en-US" dirty="0" err="1"/>
              <a:t>Wk</a:t>
            </a:r>
            <a:r>
              <a:rPr lang="en-US" dirty="0"/>
              <a:t> 52)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E6305-F642-40FF-741B-E04FFCC00FDC}"/>
              </a:ext>
            </a:extLst>
          </p:cNvPr>
          <p:cNvSpPr txBox="1">
            <a:spLocks/>
          </p:cNvSpPr>
          <p:nvPr/>
        </p:nvSpPr>
        <p:spPr>
          <a:xfrm>
            <a:off x="620184" y="1759306"/>
            <a:ext cx="6529763" cy="472828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40000" lnSpcReduction="20000"/>
          </a:bodyPr>
          <a:lstStyle>
            <a:lvl1pPr marL="380990" indent="-38099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20000"/>
              <a:buFont typeface="Arial" panose="020B0604020202020204" pitchFamily="34" charset="0"/>
              <a:buChar char="•"/>
              <a:tabLst/>
              <a:defRPr sz="3733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4681" indent="-317492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Wingdings" panose="05000000000000000000" pitchFamily="2" charset="2"/>
              <a:buChar char="§"/>
              <a:tabLst/>
              <a:defRPr sz="32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95368" indent="-38099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00000"/>
              <a:buFont typeface="Courier New" panose="02070309020205020404" pitchFamily="49" charset="0"/>
              <a:buChar char="o"/>
              <a:tabLst/>
              <a:defRPr sz="2667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76358" indent="-300559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chemeClr val="bg2">
                  <a:lumMod val="25000"/>
                </a:schemeClr>
              </a:buClr>
              <a:buSzPct val="120000"/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600"/>
              </a:spcAft>
              <a:buClr>
                <a:schemeClr val="accent5"/>
              </a:buClr>
              <a:buSzPct val="120000"/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u="sng" dirty="0"/>
              <a:t>6</a:t>
            </a:r>
            <a:r>
              <a:rPr lang="en-US" dirty="0"/>
              <a:t> seroconversions across PURPOSE 1 &amp; 2 studies through OLE </a:t>
            </a:r>
            <a:r>
              <a:rPr lang="en-US" dirty="0" err="1"/>
              <a:t>Wk</a:t>
            </a:r>
            <a:r>
              <a:rPr lang="en-US" dirty="0"/>
              <a:t> 52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PURPOSE 1</a:t>
            </a:r>
            <a:endParaRPr lang="en-US" dirty="0"/>
          </a:p>
          <a:p>
            <a:pPr lvl="1"/>
            <a:r>
              <a:rPr lang="en-US" dirty="0"/>
              <a:t>2 new seroconversions post-primary analysis</a:t>
            </a:r>
            <a:br>
              <a:rPr lang="en-US" dirty="0"/>
            </a:br>
            <a:r>
              <a:rPr lang="en-US" dirty="0"/>
              <a:t> • Case 1: Occurred after LEN discontinuation with sub-therapeutic drug levels; no capsid inhibitor mutations</a:t>
            </a:r>
            <a:br>
              <a:rPr lang="en-US" dirty="0"/>
            </a:br>
            <a:r>
              <a:rPr lang="en-US" dirty="0"/>
              <a:t> • Case 2: Low-level viremia, target LEN levels, genotype unsuccessful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PURPOSE 2</a:t>
            </a:r>
            <a:endParaRPr lang="en-US" dirty="0"/>
          </a:p>
          <a:p>
            <a:pPr lvl="1"/>
            <a:r>
              <a:rPr lang="en-US" dirty="0"/>
              <a:t>2 seroconversions on study</a:t>
            </a:r>
            <a:br>
              <a:rPr lang="en-US" dirty="0"/>
            </a:br>
            <a:r>
              <a:rPr lang="en-US" dirty="0"/>
              <a:t> • On-time injections, target concentrations</a:t>
            </a:r>
            <a:br>
              <a:rPr lang="en-US" dirty="0"/>
            </a:br>
            <a:r>
              <a:rPr lang="en-US" dirty="0"/>
              <a:t> • N74D capsid mutations detected in both</a:t>
            </a:r>
          </a:p>
          <a:p>
            <a:pPr lvl="1"/>
            <a:r>
              <a:rPr lang="en-US" dirty="0"/>
              <a:t>1 seroconversion post-primary analysis</a:t>
            </a:r>
            <a:br>
              <a:rPr lang="en-US" dirty="0"/>
            </a:br>
            <a:r>
              <a:rPr lang="en-US" dirty="0"/>
              <a:t> • On-time injections, target concentrations</a:t>
            </a:r>
            <a:br>
              <a:rPr lang="en-US" dirty="0"/>
            </a:br>
            <a:r>
              <a:rPr lang="en-US" dirty="0"/>
              <a:t> • Q67H / K70R capsid mutations detected</a:t>
            </a:r>
          </a:p>
          <a:p>
            <a:pPr lvl="1"/>
            <a:r>
              <a:rPr lang="en-US" dirty="0"/>
              <a:t>1 seroconversion OLE through </a:t>
            </a:r>
            <a:r>
              <a:rPr lang="en-US" dirty="0" err="1"/>
              <a:t>Wk</a:t>
            </a:r>
            <a:r>
              <a:rPr lang="en-US" dirty="0"/>
              <a:t> 52</a:t>
            </a:r>
            <a:br>
              <a:rPr lang="en-US" dirty="0"/>
            </a:br>
            <a:r>
              <a:rPr lang="en-US" dirty="0"/>
              <a:t> • On-time injections, target concentrations</a:t>
            </a:r>
            <a:br>
              <a:rPr lang="en-US" dirty="0"/>
            </a:br>
            <a:r>
              <a:rPr lang="en-US" dirty="0"/>
              <a:t> • Q67H capsid mutations detected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6" name="Picture 2" descr="1205242">
            <a:extLst>
              <a:ext uri="{FF2B5EF4-FFF2-40B4-BE49-F238E27FC236}">
                <a16:creationId xmlns:a16="http://schemas.microsoft.com/office/drawing/2014/main" id="{A6FE6CE9-D5BD-C5E5-4A6D-87196D054F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3" t="2024" r="7071" b="43767"/>
          <a:stretch>
            <a:fillRect/>
          </a:stretch>
        </p:blipFill>
        <p:spPr bwMode="auto">
          <a:xfrm>
            <a:off x="7149947" y="2344706"/>
            <a:ext cx="4955609" cy="291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6">
            <a:extLst>
              <a:ext uri="{FF2B5EF4-FFF2-40B4-BE49-F238E27FC236}">
                <a16:creationId xmlns:a16="http://schemas.microsoft.com/office/drawing/2014/main" id="{EF6E8D4F-3A6F-BEA9-79BB-396BF0544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5745" y="6118253"/>
            <a:ext cx="90762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32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ts val="0"/>
              </a:spcBef>
              <a:buNone/>
              <a:defRPr/>
            </a:pPr>
            <a:r>
              <a:rPr lang="en-US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Kiwanuka. IAS 2026. </a:t>
            </a:r>
            <a:r>
              <a:rPr lang="en-US" sz="1000" kern="0" dirty="0" err="1">
                <a:solidFill>
                  <a:srgbClr val="000000">
                    <a:lumMod val="65000"/>
                    <a:lumOff val="35000"/>
                  </a:srgbClr>
                </a:solidFill>
              </a:rPr>
              <a:t>Abstr</a:t>
            </a:r>
            <a:r>
              <a:rPr lang="en-US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 OAC2802.</a:t>
            </a:r>
          </a:p>
          <a:p>
            <a:pPr lvl="0" algn="r">
              <a:spcBef>
                <a:spcPts val="0"/>
              </a:spcBef>
              <a:buNone/>
              <a:defRPr/>
            </a:pPr>
            <a:r>
              <a:rPr lang="en-US" sz="1000" kern="0" dirty="0" err="1">
                <a:solidFill>
                  <a:srgbClr val="000000">
                    <a:lumMod val="65000"/>
                    <a:lumOff val="35000"/>
                  </a:srgbClr>
                </a:solidFill>
              </a:rPr>
              <a:t>Losso</a:t>
            </a:r>
            <a:r>
              <a:rPr lang="en-US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. IAS 2026. </a:t>
            </a:r>
            <a:r>
              <a:rPr lang="en-US" sz="1000" kern="0" dirty="0" err="1">
                <a:solidFill>
                  <a:srgbClr val="000000">
                    <a:lumMod val="65000"/>
                    <a:lumOff val="35000"/>
                  </a:srgbClr>
                </a:solidFill>
              </a:rPr>
              <a:t>Abstr</a:t>
            </a:r>
            <a:r>
              <a:rPr lang="en-US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 OAC2806LB</a:t>
            </a:r>
          </a:p>
        </p:txBody>
      </p:sp>
    </p:spTree>
    <p:extLst>
      <p:ext uri="{BB962C8B-B14F-4D97-AF65-F5344CB8AC3E}">
        <p14:creationId xmlns:p14="http://schemas.microsoft.com/office/powerpoint/2010/main" val="38913589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83E13-9EBE-7732-DF68-661679CB9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LEN ISRs in PURPOSE and Real-World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0B2688-3C87-8FE9-BF8A-D5FE89B8E3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184" y="1759306"/>
            <a:ext cx="5384009" cy="472827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ISRs were less frequent with LEN administered in non-abdomen sites in PUPOSE 1 and 2</a:t>
            </a:r>
          </a:p>
          <a:p>
            <a:endParaRPr lang="en-US" dirty="0"/>
          </a:p>
          <a:p>
            <a:r>
              <a:rPr lang="en-US" dirty="0"/>
              <a:t>Early real-world data demonstrates abdominal site associated with:</a:t>
            </a:r>
          </a:p>
          <a:p>
            <a:pPr lvl="1"/>
            <a:r>
              <a:rPr lang="en-US" dirty="0"/>
              <a:t>ISRs needing clinical contact</a:t>
            </a:r>
          </a:p>
          <a:p>
            <a:pPr lvl="1"/>
            <a:r>
              <a:rPr lang="en-US" dirty="0"/>
              <a:t>Early LEN discontinuation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CD997E-EA41-664C-78D3-E35722F74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547" y="1873763"/>
            <a:ext cx="6375453" cy="204981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0986768-32BB-2517-FBD7-97FAE8322900}"/>
              </a:ext>
            </a:extLst>
          </p:cNvPr>
          <p:cNvGrpSpPr/>
          <p:nvPr/>
        </p:nvGrpSpPr>
        <p:grpSpPr>
          <a:xfrm>
            <a:off x="7354571" y="4222597"/>
            <a:ext cx="3681248" cy="1587842"/>
            <a:chOff x="2991891" y="3055475"/>
            <a:chExt cx="3681248" cy="158784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82F7084-0E53-1F57-5EB2-FF52FF37F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92345"/>
            <a:stretch>
              <a:fillRect/>
            </a:stretch>
          </p:blipFill>
          <p:spPr>
            <a:xfrm>
              <a:off x="2991891" y="3055475"/>
              <a:ext cx="3681248" cy="52500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30E674C-27A0-B8F8-58B4-F5E27AB8C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85272"/>
            <a:stretch>
              <a:fillRect/>
            </a:stretch>
          </p:blipFill>
          <p:spPr>
            <a:xfrm>
              <a:off x="2991891" y="3633251"/>
              <a:ext cx="3681248" cy="1010066"/>
            </a:xfrm>
            <a:prstGeom prst="rect">
              <a:avLst/>
            </a:prstGeom>
          </p:spPr>
        </p:pic>
      </p:grpSp>
      <p:sp>
        <p:nvSpPr>
          <p:cNvPr id="12" name="Text Box 6">
            <a:extLst>
              <a:ext uri="{FF2B5EF4-FFF2-40B4-BE49-F238E27FC236}">
                <a16:creationId xmlns:a16="http://schemas.microsoft.com/office/drawing/2014/main" id="{F8236480-9445-A18E-DDAF-F2ED32439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5745" y="6144638"/>
            <a:ext cx="90762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32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ts val="0"/>
              </a:spcBef>
              <a:buNone/>
              <a:defRPr/>
            </a:pPr>
            <a:r>
              <a:rPr lang="pt-BR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Brites. AIDS 2026. Abstr TUPEC184</a:t>
            </a:r>
          </a:p>
          <a:p>
            <a:pPr lvl="0" algn="r">
              <a:spcBef>
                <a:spcPts val="0"/>
              </a:spcBef>
              <a:buNone/>
              <a:defRPr/>
            </a:pPr>
            <a:r>
              <a:rPr lang="pt-BR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Hazra A et al. CID 2026.</a:t>
            </a:r>
          </a:p>
        </p:txBody>
      </p:sp>
    </p:spTree>
    <p:extLst>
      <p:ext uri="{BB962C8B-B14F-4D97-AF65-F5344CB8AC3E}">
        <p14:creationId xmlns:p14="http://schemas.microsoft.com/office/powerpoint/2010/main" val="1751312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28C4F-94FE-515B-9038-F18021A4D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OPERA Cohort: </a:t>
            </a:r>
            <a:br>
              <a:rPr lang="en-US" dirty="0"/>
            </a:br>
            <a:r>
              <a:rPr lang="en-US" dirty="0"/>
              <a:t>CAB-LA </a:t>
            </a:r>
            <a:r>
              <a:rPr lang="en-US" dirty="0" err="1"/>
              <a:t>PrEP</a:t>
            </a:r>
            <a:r>
              <a:rPr lang="en-US" dirty="0"/>
              <a:t> Use Among Women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F51252-95C8-88CE-19D8-9E93A8B416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184" y="1759306"/>
            <a:ext cx="6518746" cy="4728279"/>
          </a:xfrm>
        </p:spPr>
        <p:txBody>
          <a:bodyPr>
            <a:normAutofit fontScale="62500" lnSpcReduction="20000"/>
          </a:bodyPr>
          <a:lstStyle/>
          <a:p>
            <a:r>
              <a:rPr lang="en-US" sz="4000" dirty="0"/>
              <a:t>Among 5330 women who initiated </a:t>
            </a:r>
            <a:r>
              <a:rPr lang="en-US" sz="4000" dirty="0" err="1"/>
              <a:t>PrEP</a:t>
            </a:r>
            <a:r>
              <a:rPr lang="en-US" sz="4000" dirty="0"/>
              <a:t> between 2021 and 2024, 6% (n = 315) received CAB-LA</a:t>
            </a:r>
          </a:p>
          <a:p>
            <a:endParaRPr lang="en-US" sz="4000" dirty="0"/>
          </a:p>
          <a:p>
            <a:r>
              <a:rPr lang="en-US" sz="4000" dirty="0"/>
              <a:t>Median follow-up for women initiating CAB-LA </a:t>
            </a:r>
            <a:r>
              <a:rPr lang="en-US" sz="4000" dirty="0" err="1"/>
              <a:t>PrEP</a:t>
            </a:r>
            <a:r>
              <a:rPr lang="en-US" sz="4000" dirty="0"/>
              <a:t>: 13 </a:t>
            </a:r>
            <a:r>
              <a:rPr lang="en-US" sz="4000" dirty="0" err="1"/>
              <a:t>mo</a:t>
            </a:r>
            <a:r>
              <a:rPr lang="en-US" sz="4000" dirty="0"/>
              <a:t> (IQR: 8, 19)</a:t>
            </a:r>
          </a:p>
          <a:p>
            <a:endParaRPr lang="en-US" sz="4000" dirty="0"/>
          </a:p>
          <a:p>
            <a:r>
              <a:rPr lang="en-US" sz="4000" dirty="0"/>
              <a:t>Among 1193 maintenance injections, 88% were on time</a:t>
            </a:r>
          </a:p>
          <a:p>
            <a:endParaRPr lang="en-US" sz="4000" dirty="0"/>
          </a:p>
          <a:p>
            <a:r>
              <a:rPr lang="en-US" sz="4000" dirty="0"/>
              <a:t>Incident HIV infections among women receiving LA CAB </a:t>
            </a:r>
            <a:r>
              <a:rPr lang="en-US" sz="4000" dirty="0" err="1"/>
              <a:t>PrEP</a:t>
            </a:r>
            <a:r>
              <a:rPr lang="en-US" sz="4000" dirty="0"/>
              <a:t>: 0</a:t>
            </a:r>
          </a:p>
          <a:p>
            <a:endParaRPr lang="en-US" sz="40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9A36D9-BA63-FDD2-EC63-C8520A867B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2935" y="1759306"/>
            <a:ext cx="4725059" cy="24292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6DC423-D436-6A86-4B2A-47B5E4E99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1886" y="4202291"/>
            <a:ext cx="4506108" cy="2041404"/>
          </a:xfrm>
          <a:prstGeom prst="rect">
            <a:avLst/>
          </a:prstGeom>
        </p:spPr>
      </p:pic>
      <p:sp>
        <p:nvSpPr>
          <p:cNvPr id="9" name="Text Box 6">
            <a:extLst>
              <a:ext uri="{FF2B5EF4-FFF2-40B4-BE49-F238E27FC236}">
                <a16:creationId xmlns:a16="http://schemas.microsoft.com/office/drawing/2014/main" id="{AE10829A-BC0C-E077-C3FF-7C0DCD16D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5745" y="6280728"/>
            <a:ext cx="907625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32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ts val="0"/>
              </a:spcBef>
              <a:buNone/>
              <a:defRPr/>
            </a:pPr>
            <a:r>
              <a:rPr lang="pt-BR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Armas-Kolostroubis. AIDS 2026. Abstr OAC2805.</a:t>
            </a:r>
          </a:p>
        </p:txBody>
      </p:sp>
    </p:spTree>
    <p:extLst>
      <p:ext uri="{BB962C8B-B14F-4D97-AF65-F5344CB8AC3E}">
        <p14:creationId xmlns:p14="http://schemas.microsoft.com/office/powerpoint/2010/main" val="581967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186E0-3CF0-967A-E982-2A7191CBA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CAB-LA in Pregnancy Updates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BD731-0EEA-A7BB-B68E-5D5B37A951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185" y="1759306"/>
            <a:ext cx="5967902" cy="4895555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Pregnancy Infant and Maternal health Outcome (</a:t>
            </a:r>
            <a:r>
              <a:rPr lang="en-US" dirty="0" err="1"/>
              <a:t>PrIMO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Prospective cohort designed to study CAB-LA during pregnancy and breastfeeding in Malawi</a:t>
            </a:r>
          </a:p>
          <a:p>
            <a:endParaRPr lang="en-US" dirty="0"/>
          </a:p>
          <a:p>
            <a:r>
              <a:rPr lang="en-US" dirty="0"/>
              <a:t>Interim analysis based on first 545 births</a:t>
            </a:r>
          </a:p>
          <a:p>
            <a:endParaRPr lang="en-US" dirty="0"/>
          </a:p>
          <a:p>
            <a:r>
              <a:rPr lang="en-US" dirty="0"/>
              <a:t>CAB-LA injections had similar pregnancy outcomes to women who used daily oral </a:t>
            </a:r>
            <a:r>
              <a:rPr lang="en-US" dirty="0" err="1"/>
              <a:t>PrEP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AA8F0E-6605-B9C7-8D20-1C4AAE1FF6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7238" y="4203868"/>
            <a:ext cx="5394593" cy="2084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2CF922-5276-8655-08E6-7A2B24C51C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59"/>
          <a:stretch>
            <a:fillRect/>
          </a:stretch>
        </p:blipFill>
        <p:spPr>
          <a:xfrm>
            <a:off x="7484031" y="1574739"/>
            <a:ext cx="3801005" cy="2444562"/>
          </a:xfrm>
          <a:prstGeom prst="rect">
            <a:avLst/>
          </a:prstGeom>
        </p:spPr>
      </p:pic>
      <p:sp>
        <p:nvSpPr>
          <p:cNvPr id="11" name="Text Box 6">
            <a:extLst>
              <a:ext uri="{FF2B5EF4-FFF2-40B4-BE49-F238E27FC236}">
                <a16:creationId xmlns:a16="http://schemas.microsoft.com/office/drawing/2014/main" id="{E21658D2-4897-7C18-A60C-E5C74305F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5745" y="6280728"/>
            <a:ext cx="907625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32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ts val="0"/>
              </a:spcBef>
              <a:buNone/>
              <a:defRPr/>
            </a:pPr>
            <a:r>
              <a:rPr lang="pt-BR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Saidi. AIDS 2026. Abstr OAC1306LB.</a:t>
            </a:r>
          </a:p>
        </p:txBody>
      </p:sp>
    </p:spTree>
    <p:extLst>
      <p:ext uri="{BB962C8B-B14F-4D97-AF65-F5344CB8AC3E}">
        <p14:creationId xmlns:p14="http://schemas.microsoft.com/office/powerpoint/2010/main" val="3759139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39820-0402-AAD5-E7B9-E77824473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Alimatravir</a:t>
            </a:r>
            <a:r>
              <a:rPr lang="en-US" dirty="0"/>
              <a:t> (MK-8527)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011AB10-8369-D50E-1851-FA7493E1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185" y="1759306"/>
            <a:ext cx="5967902" cy="4895555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Nucleoside reverse transcriptase translocation inhibitor with once monthly PK properties when taken orally</a:t>
            </a:r>
          </a:p>
          <a:p>
            <a:endParaRPr lang="en-US" dirty="0"/>
          </a:p>
          <a:p>
            <a:r>
              <a:rPr lang="en-US" dirty="0"/>
              <a:t>11mg q month selected for phase 3</a:t>
            </a:r>
          </a:p>
          <a:p>
            <a:endParaRPr lang="en-US" dirty="0"/>
          </a:p>
          <a:p>
            <a:r>
              <a:rPr lang="en-US" dirty="0"/>
              <a:t>Efficacy predicted to 38 days to allow +/- 7 day window</a:t>
            </a:r>
          </a:p>
          <a:p>
            <a:endParaRPr lang="en-US" dirty="0"/>
          </a:p>
          <a:p>
            <a:r>
              <a:rPr lang="en-US" dirty="0"/>
              <a:t>Efficacy predicted by PK model in adolescents and pregnancy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A6B932-DD10-BF85-06E4-CA4B48D3D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7623" y="1759306"/>
            <a:ext cx="5744377" cy="32580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9649A5-F616-C852-7A90-84A2F402B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087" y="5071186"/>
            <a:ext cx="2897906" cy="1583675"/>
          </a:xfrm>
          <a:prstGeom prst="rect">
            <a:avLst/>
          </a:prstGeom>
        </p:spPr>
      </p:pic>
      <p:sp>
        <p:nvSpPr>
          <p:cNvPr id="11" name="Text Box 6">
            <a:extLst>
              <a:ext uri="{FF2B5EF4-FFF2-40B4-BE49-F238E27FC236}">
                <a16:creationId xmlns:a16="http://schemas.microsoft.com/office/drawing/2014/main" id="{A254BDB8-A100-21E8-C312-1DE1F6305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5745" y="6144638"/>
            <a:ext cx="90762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32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ts val="0"/>
              </a:spcBef>
              <a:buNone/>
              <a:defRPr/>
            </a:pPr>
            <a:r>
              <a:rPr lang="en-US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Kapoor. CROI 2026. Abstract 126.</a:t>
            </a:r>
            <a:endParaRPr lang="pt-BR" sz="1000" kern="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lvl="0" algn="r">
              <a:spcBef>
                <a:spcPts val="0"/>
              </a:spcBef>
              <a:buNone/>
              <a:defRPr/>
            </a:pPr>
            <a:r>
              <a:rPr lang="pt-BR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Carstens. AIDS 2026. Abstr TUPEB125</a:t>
            </a:r>
          </a:p>
        </p:txBody>
      </p:sp>
    </p:spTree>
    <p:extLst>
      <p:ext uri="{BB962C8B-B14F-4D97-AF65-F5344CB8AC3E}">
        <p14:creationId xmlns:p14="http://schemas.microsoft.com/office/powerpoint/2010/main" val="266940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B4224-2E07-5AF3-426F-06E27440D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Preferences for Monthly Oral </a:t>
            </a:r>
            <a:r>
              <a:rPr lang="en-US" dirty="0" err="1"/>
              <a:t>PrEP</a:t>
            </a:r>
            <a:r>
              <a:rPr lang="en-US" dirty="0"/>
              <a:t> Over Other </a:t>
            </a:r>
            <a:r>
              <a:rPr lang="en-US" dirty="0" err="1"/>
              <a:t>PrEP</a:t>
            </a:r>
            <a:r>
              <a:rPr lang="en-US" dirty="0"/>
              <a:t> Modalities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4BA50-EA89-34A8-449F-8E3EEBB645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184" y="1759306"/>
            <a:ext cx="7289927" cy="472827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6400" b="1" dirty="0"/>
              <a:t>National survey of 723 GBMSM on </a:t>
            </a:r>
            <a:r>
              <a:rPr lang="en-US" sz="6400" b="1" dirty="0" err="1"/>
              <a:t>PrEP</a:t>
            </a:r>
            <a:r>
              <a:rPr lang="en-US" sz="6400" b="1" dirty="0"/>
              <a:t> preferences</a:t>
            </a:r>
            <a:endParaRPr lang="en-US" sz="6400" dirty="0"/>
          </a:p>
          <a:p>
            <a:pPr lvl="0"/>
            <a:endParaRPr lang="en-US" sz="6400" b="1" dirty="0"/>
          </a:p>
          <a:p>
            <a:pPr lvl="0"/>
            <a:r>
              <a:rPr lang="en-US" sz="6400" b="1" dirty="0"/>
              <a:t>Monthly oral </a:t>
            </a:r>
            <a:r>
              <a:rPr lang="en-US" sz="6400" b="1" dirty="0" err="1"/>
              <a:t>PrEP</a:t>
            </a:r>
            <a:r>
              <a:rPr lang="en-US" sz="6400" b="1" dirty="0"/>
              <a:t> most preferred (28.6%)</a:t>
            </a:r>
            <a:r>
              <a:rPr lang="en-US" sz="6400" dirty="0"/>
              <a:t>; &gt;50% preferred an oral option</a:t>
            </a:r>
            <a:endParaRPr lang="en-US" sz="6400" b="1" dirty="0"/>
          </a:p>
          <a:p>
            <a:pPr lvl="0"/>
            <a:endParaRPr lang="en-US" sz="6400" dirty="0"/>
          </a:p>
          <a:p>
            <a:pPr lvl="0"/>
            <a:r>
              <a:rPr lang="en-US" sz="6400" dirty="0"/>
              <a:t>Preferences varied by </a:t>
            </a:r>
            <a:r>
              <a:rPr lang="en-US" sz="6400" b="1" dirty="0"/>
              <a:t>race, stigma, healthcare trust, </a:t>
            </a:r>
            <a:r>
              <a:rPr lang="en-US" sz="6400" b="1" dirty="0" err="1"/>
              <a:t>PrEP</a:t>
            </a:r>
            <a:r>
              <a:rPr lang="en-US" sz="6400" b="1" dirty="0"/>
              <a:t>/HIV knowledge, and psychosocial resources </a:t>
            </a:r>
          </a:p>
          <a:p>
            <a:pPr lvl="0"/>
            <a:endParaRPr lang="en-US" sz="6400" dirty="0"/>
          </a:p>
          <a:p>
            <a:pPr lvl="0"/>
            <a:r>
              <a:rPr lang="en-US" sz="6400" dirty="0"/>
              <a:t>Four distinct psychosocial profiles emerged; </a:t>
            </a:r>
            <a:r>
              <a:rPr lang="en-US" sz="6400" b="1" dirty="0"/>
              <a:t>monthly oral </a:t>
            </a:r>
            <a:r>
              <a:rPr lang="en-US" sz="6400" b="1" dirty="0" err="1"/>
              <a:t>PrEP</a:t>
            </a:r>
            <a:r>
              <a:rPr lang="en-US" sz="6400" b="1" dirty="0"/>
              <a:t> led in 3 of 4 groups</a:t>
            </a:r>
            <a:r>
              <a:rPr lang="en-US" sz="6400" dirty="0"/>
              <a:t>, while long-acting options remained important across groups </a:t>
            </a:r>
          </a:p>
          <a:p>
            <a:pPr lvl="0"/>
            <a:endParaRPr lang="en-US" sz="6400" dirty="0"/>
          </a:p>
          <a:p>
            <a:pPr lvl="0"/>
            <a:r>
              <a:rPr lang="en-US" sz="6400" dirty="0"/>
              <a:t>Predominantly Black, less-resourced group strongly preferred </a:t>
            </a:r>
            <a:r>
              <a:rPr lang="en-US" sz="6400" b="1" dirty="0"/>
              <a:t>daily oral </a:t>
            </a:r>
            <a:r>
              <a:rPr lang="en-US" sz="6400" b="1" dirty="0" err="1"/>
              <a:t>PrEP</a:t>
            </a:r>
            <a:r>
              <a:rPr lang="en-US" sz="6400" dirty="0"/>
              <a:t> </a:t>
            </a:r>
          </a:p>
          <a:p>
            <a:pPr lvl="0"/>
            <a:endParaRPr lang="en-US" sz="6400" b="1" dirty="0"/>
          </a:p>
          <a:p>
            <a:pPr lvl="0"/>
            <a:r>
              <a:rPr lang="en-US" sz="6400" b="1" dirty="0"/>
              <a:t>Cost, side effects, visit burden, route &amp; dosing frequency</a:t>
            </a:r>
            <a:r>
              <a:rPr lang="en-US" sz="6400" dirty="0"/>
              <a:t> shaped preferences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E15793-3EFA-6D0B-3231-A2DF0E6E2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0111" y="2401004"/>
            <a:ext cx="4213718" cy="2986243"/>
          </a:xfrm>
          <a:prstGeom prst="rect">
            <a:avLst/>
          </a:prstGeom>
        </p:spPr>
      </p:pic>
      <p:sp>
        <p:nvSpPr>
          <p:cNvPr id="7" name="Text Box 6">
            <a:extLst>
              <a:ext uri="{FF2B5EF4-FFF2-40B4-BE49-F238E27FC236}">
                <a16:creationId xmlns:a16="http://schemas.microsoft.com/office/drawing/2014/main" id="{8BB34F6F-EADF-5C9D-D36E-8EBA0C17B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5745" y="6144638"/>
            <a:ext cx="90762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32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ts val="0"/>
              </a:spcBef>
              <a:buNone/>
              <a:defRPr/>
            </a:pPr>
            <a:r>
              <a:rPr lang="en-US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Gravett, R et al. JAIDS. 2025.</a:t>
            </a:r>
            <a:endParaRPr lang="pt-BR" sz="1000" kern="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lvl="0" algn="r">
              <a:spcBef>
                <a:spcPts val="0"/>
              </a:spcBef>
              <a:buNone/>
              <a:defRPr/>
            </a:pPr>
            <a:r>
              <a:rPr lang="pt-BR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Gravett. AIDS 2026. Abstr TUPEC172</a:t>
            </a:r>
          </a:p>
        </p:txBody>
      </p:sp>
    </p:spTree>
    <p:extLst>
      <p:ext uri="{BB962C8B-B14F-4D97-AF65-F5344CB8AC3E}">
        <p14:creationId xmlns:p14="http://schemas.microsoft.com/office/powerpoint/2010/main" val="1413429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64CF0-9E89-A598-9B25-40FF77CEE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ACD21E-54B8-4591-0EF8-A2F7816A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t>Slide </a:t>
            </a:r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13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5CE5CC-0E4A-3B6A-1068-5CD7633E2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079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319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55545-508E-92BA-6B4A-DBEC43676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178A54-F521-A19E-0A28-1B6EFD2B0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t>Slide </a:t>
            </a:r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14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E1104-18E4-5F8C-D6D4-BC599518DD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 descr="Sexually Transmitted Infections Surveillance, 2024">
            <a:extLst>
              <a:ext uri="{FF2B5EF4-FFF2-40B4-BE49-F238E27FC236}">
                <a16:creationId xmlns:a16="http://schemas.microsoft.com/office/drawing/2014/main" id="{4B23764F-4D67-E009-A3E9-C2B75C0F3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683A4F-039C-5501-868A-E8E48596FC95}"/>
              </a:ext>
            </a:extLst>
          </p:cNvPr>
          <p:cNvSpPr txBox="1"/>
          <p:nvPr/>
        </p:nvSpPr>
        <p:spPr>
          <a:xfrm>
            <a:off x="0" y="6566336"/>
            <a:ext cx="1246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95000"/>
                  </a:schemeClr>
                </a:solidFill>
              </a:rPr>
              <a:t>Slide </a:t>
            </a:r>
            <a:fld id="{9DECEF61-9039-4804-8DB9-31D7AB09A4B1}" type="slidenum">
              <a:rPr lang="en-US" sz="1200" smtClean="0">
                <a:solidFill>
                  <a:schemeClr val="bg1">
                    <a:lumMod val="95000"/>
                  </a:schemeClr>
                </a:solidFill>
              </a:rPr>
              <a:t>14</a:t>
            </a:fld>
            <a:endParaRPr lang="en-US" sz="12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007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DBC8BE-F063-B6A2-9E53-21CE6CD78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t>Slide </a:t>
            </a:r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15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3B56ACF-D1D8-8917-9BC8-C16A71374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E21358-C1A8-1B14-EA80-527F1ED79E7E}"/>
              </a:ext>
            </a:extLst>
          </p:cNvPr>
          <p:cNvSpPr txBox="1"/>
          <p:nvPr/>
        </p:nvSpPr>
        <p:spPr>
          <a:xfrm>
            <a:off x="0" y="6566336"/>
            <a:ext cx="1246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95000"/>
                  </a:schemeClr>
                </a:solidFill>
              </a:rPr>
              <a:t>Slide </a:t>
            </a:r>
            <a:fld id="{9DECEF61-9039-4804-8DB9-31D7AB09A4B1}" type="slidenum">
              <a:rPr lang="en-US" sz="1200" smtClean="0">
                <a:solidFill>
                  <a:schemeClr val="bg1">
                    <a:lumMod val="95000"/>
                  </a:schemeClr>
                </a:solidFill>
              </a:rPr>
              <a:t>15</a:t>
            </a:fld>
            <a:endParaRPr lang="en-US" sz="12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555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D5F0E-7B3A-F113-676E-D07B6CBB2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Completed Doxycycline Prophylaxis Studies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2B8E2F-9E12-CD32-FB58-7EBBB8AA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t>Slide </a:t>
            </a:r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16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D40B3-8DC9-9C1B-C6A1-1C481050C8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6CDB06E-82F6-FFC2-AE69-463C96B3D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78825"/>
              </p:ext>
            </p:extLst>
          </p:nvPr>
        </p:nvGraphicFramePr>
        <p:xfrm>
          <a:off x="619009" y="938525"/>
          <a:ext cx="11272014" cy="59194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70369">
                  <a:extLst>
                    <a:ext uri="{9D8B030D-6E8A-4147-A177-3AD203B41FA5}">
                      <a16:colId xmlns:a16="http://schemas.microsoft.com/office/drawing/2014/main" val="1439393929"/>
                    </a:ext>
                  </a:extLst>
                </a:gridCol>
                <a:gridCol w="2383779">
                  <a:extLst>
                    <a:ext uri="{9D8B030D-6E8A-4147-A177-3AD203B41FA5}">
                      <a16:colId xmlns:a16="http://schemas.microsoft.com/office/drawing/2014/main" val="1517363727"/>
                    </a:ext>
                  </a:extLst>
                </a:gridCol>
                <a:gridCol w="2383779">
                  <a:extLst>
                    <a:ext uri="{9D8B030D-6E8A-4147-A177-3AD203B41FA5}">
                      <a16:colId xmlns:a16="http://schemas.microsoft.com/office/drawing/2014/main" val="3178087454"/>
                    </a:ext>
                  </a:extLst>
                </a:gridCol>
                <a:gridCol w="2383779">
                  <a:extLst>
                    <a:ext uri="{9D8B030D-6E8A-4147-A177-3AD203B41FA5}">
                      <a16:colId xmlns:a16="http://schemas.microsoft.com/office/drawing/2014/main" val="603294624"/>
                    </a:ext>
                  </a:extLst>
                </a:gridCol>
                <a:gridCol w="1650308">
                  <a:extLst>
                    <a:ext uri="{9D8B030D-6E8A-4147-A177-3AD203B41FA5}">
                      <a16:colId xmlns:a16="http://schemas.microsoft.com/office/drawing/2014/main" val="3081502788"/>
                    </a:ext>
                  </a:extLst>
                </a:gridCol>
              </a:tblGrid>
              <a:tr h="201540"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Study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Sample Size and Population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STI Rate or Outcome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Reduction in Relative Risk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24006121"/>
                  </a:ext>
                </a:extLst>
              </a:tr>
              <a:tr h="2121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Doxycycline PPX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No Doxycycline PPX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488494"/>
                  </a:ext>
                </a:extLst>
              </a:tr>
              <a:tr h="62592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 err="1">
                          <a:effectLst/>
                        </a:rPr>
                        <a:t>DoxyPrEP</a:t>
                      </a:r>
                      <a:r>
                        <a:rPr lang="en-US" sz="1100" dirty="0">
                          <a:effectLst/>
                        </a:rPr>
                        <a:t> Pilot (Los Angeles, USA, 2011-2012)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Men with HIV (n=30)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12.3 per 100 PY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33.2 per 100 PY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dirty="0">
                          <a:effectLst/>
                        </a:rPr>
                        <a:t>73% (p=0.02)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0718014"/>
                  </a:ext>
                </a:extLst>
              </a:tr>
              <a:tr h="41373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ANRS IPERGAY (Paris, France, 2015-2016)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Men on HIV PrEP (n=232)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37.7 per 100 PY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69.7 per 100 PY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dirty="0">
                          <a:effectLst/>
                        </a:rPr>
                        <a:t>47% (p=0.008)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06605621"/>
                  </a:ext>
                </a:extLst>
              </a:tr>
              <a:tr h="605444"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 err="1">
                          <a:effectLst/>
                        </a:rPr>
                        <a:t>DoxyPEP</a:t>
                      </a:r>
                      <a:r>
                        <a:rPr lang="en-US" sz="1100" dirty="0">
                          <a:effectLst/>
                        </a:rPr>
                        <a:t> (Seattle and San Francisco, USA, 2020-2022)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Men with HIV (n=174) 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11.8% per quarter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30.5% per quarter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dirty="0">
                          <a:effectLst/>
                        </a:rPr>
                        <a:t>62% (p&lt;.001); </a:t>
                      </a:r>
                      <a:endParaRPr lang="en-US" sz="1600" b="1" dirty="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NNT: 5.3; 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3732751"/>
                  </a:ext>
                </a:extLst>
              </a:tr>
              <a:tr h="5606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Men on HIV PrEP  (n=327)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10.7% per quarter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31.9% per quarter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dirty="0">
                          <a:effectLst/>
                        </a:rPr>
                        <a:t>66% (p&lt;.001); </a:t>
                      </a:r>
                      <a:endParaRPr lang="en-US" sz="1600" b="1" dirty="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NNT: 4.7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57339943"/>
                  </a:ext>
                </a:extLst>
              </a:tr>
              <a:tr h="41373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DOXYVAC (Paris, France, 2021-2022)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Men on HIV PrEP (n=502)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8.8 per 100 PY*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53.2 per 100 PY*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dirty="0">
                          <a:effectLst/>
                        </a:rPr>
                        <a:t>83% (p&lt;0.0001)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11441212"/>
                  </a:ext>
                </a:extLst>
              </a:tr>
              <a:tr h="56063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 err="1">
                          <a:effectLst/>
                        </a:rPr>
                        <a:t>DuDHS</a:t>
                      </a:r>
                      <a:r>
                        <a:rPr lang="en-US" sz="1100" dirty="0">
                          <a:effectLst/>
                        </a:rPr>
                        <a:t> (Vancouver, Canada, 2019-2020)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Men on HIV </a:t>
                      </a:r>
                      <a:r>
                        <a:rPr lang="en-US" sz="1100" dirty="0" err="1">
                          <a:effectLst/>
                        </a:rPr>
                        <a:t>PrEP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100" dirty="0">
                          <a:effectLst/>
                        </a:rPr>
                        <a:t>(n=52)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0 per 100 PY**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81.6 per 100 PY**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dirty="0">
                          <a:effectLst/>
                        </a:rPr>
                        <a:t>82% (p=0.011)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42243642"/>
                  </a:ext>
                </a:extLst>
              </a:tr>
              <a:tr h="62592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 err="1">
                          <a:effectLst/>
                        </a:rPr>
                        <a:t>DaDHS</a:t>
                      </a:r>
                      <a:r>
                        <a:rPr lang="en-US" sz="1100" dirty="0">
                          <a:effectLst/>
                        </a:rPr>
                        <a:t> (Toronto and Vancouver, Canada, 2020-2023)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Men with HIV (n=52)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23.7 per 100 PY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119.4 per 100 PY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dirty="0">
                          <a:effectLst/>
                        </a:rPr>
                        <a:t>80% (p&lt;0.001)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75925664"/>
                  </a:ext>
                </a:extLst>
              </a:tr>
              <a:tr h="4585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 err="1">
                          <a:effectLst/>
                        </a:rPr>
                        <a:t>dPEP</a:t>
                      </a:r>
                      <a:r>
                        <a:rPr lang="en-US" sz="1100" dirty="0">
                          <a:effectLst/>
                        </a:rPr>
                        <a:t> (Kisumu, Kenya, 2020-2022)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Women on HIV </a:t>
                      </a:r>
                      <a:r>
                        <a:rPr lang="en-US" sz="1100" dirty="0" err="1">
                          <a:effectLst/>
                        </a:rPr>
                        <a:t>PrEP</a:t>
                      </a:r>
                      <a:r>
                        <a:rPr lang="en-US" sz="1100" dirty="0">
                          <a:effectLst/>
                        </a:rPr>
                        <a:t> (n=449)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25.1 per 100 PY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29.0 per 100 PY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12% (p=0.51)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276005"/>
                  </a:ext>
                </a:extLst>
              </a:tr>
              <a:tr h="41373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 err="1">
                          <a:effectLst/>
                        </a:rPr>
                        <a:t>DoxyPrEP</a:t>
                      </a:r>
                      <a:r>
                        <a:rPr lang="en-US" sz="1100" dirty="0">
                          <a:effectLst/>
                        </a:rPr>
                        <a:t> Pilot (Tokyo, Japan, 2022-2023)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Women sex workers (n=40)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79.2 per 100 PY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232.3 per 100 PY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dirty="0">
                          <a:effectLst/>
                        </a:rPr>
                        <a:t>67% (p=0.02)</a:t>
                      </a:r>
                      <a:endParaRPr lang="en-US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73555518"/>
                  </a:ext>
                </a:extLst>
              </a:tr>
              <a:tr h="41373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 err="1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doxyDOT</a:t>
                      </a:r>
                      <a:r>
                        <a:rPr lang="en-US" sz="11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en-US" sz="1100" dirty="0" err="1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Kimusu</a:t>
                      </a:r>
                      <a:r>
                        <a:rPr lang="en-US" sz="11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Kenya 2025)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Women on HIV </a:t>
                      </a:r>
                      <a:r>
                        <a:rPr lang="en-US" sz="1100" dirty="0" err="1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PrEP</a:t>
                      </a:r>
                      <a:r>
                        <a:rPr lang="en-US" sz="11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(n=60)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11.2 per 100 PY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29.6 per 100 PY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dirty="0">
                          <a:effectLst/>
                          <a:latin typeface="+mj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61% (p=0.039)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58591020"/>
                  </a:ext>
                </a:extLst>
              </a:tr>
              <a:tr h="413730">
                <a:tc gridSpan="5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*Point estimates are for CT and syphilis only. **Point estimates are for CT only. Slide adapted from Hazra et al. Clin Infect Dis.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654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7989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E564B-CFF1-4595-D543-E274D31F2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700" dirty="0">
                <a:cs typeface="Arial"/>
              </a:rPr>
              <a:t>Weekly Doxy Prophylaxis Among Cisgender Women </a:t>
            </a:r>
            <a:br>
              <a:rPr lang="en-US" sz="3700" dirty="0">
                <a:cs typeface="Arial"/>
              </a:rPr>
            </a:br>
            <a:r>
              <a:rPr lang="en-US" sz="3700" dirty="0">
                <a:cs typeface="Arial"/>
              </a:rPr>
              <a:t>(</a:t>
            </a:r>
            <a:r>
              <a:rPr lang="en-US" sz="3700" dirty="0" err="1">
                <a:cs typeface="Arial"/>
              </a:rPr>
              <a:t>DoxyDOT</a:t>
            </a:r>
            <a:r>
              <a:rPr lang="en-US" sz="3700" dirty="0">
                <a:cs typeface="Arial"/>
              </a:rPr>
              <a:t> Study)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1C2264-422A-BF4A-607E-41A567D0A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t>Slide </a:t>
            </a:r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17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BCE14-DF06-EF39-772E-F2394318A4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184" y="1141666"/>
            <a:ext cx="5817210" cy="5345920"/>
          </a:xfrm>
        </p:spPr>
        <p:txBody>
          <a:bodyPr>
            <a:normAutofit fontScale="62500" lnSpcReduction="20000"/>
          </a:bodyPr>
          <a:lstStyle/>
          <a:p>
            <a:pPr marL="380365" indent="-380365"/>
            <a:endParaRPr lang="en-US" dirty="0"/>
          </a:p>
          <a:p>
            <a:pPr marL="380365" indent="-380365">
              <a:buClr>
                <a:srgbClr val="1D4150"/>
              </a:buClr>
            </a:pPr>
            <a:r>
              <a:rPr lang="en-US" sz="3700" dirty="0"/>
              <a:t>Open-label, single-arm pilot study</a:t>
            </a:r>
            <a:endParaRPr lang="en-US" sz="3700" dirty="0">
              <a:cs typeface="Arial"/>
            </a:endParaRPr>
          </a:p>
          <a:p>
            <a:pPr marL="380365" indent="-380365"/>
            <a:r>
              <a:rPr lang="en-US" sz="3700" b="1" dirty="0"/>
              <a:t>Doxycycline 200 mg once weekly</a:t>
            </a:r>
            <a:endParaRPr lang="en-US" sz="3700" dirty="0">
              <a:cs typeface="Arial" panose="020B0604020202020204"/>
            </a:endParaRPr>
          </a:p>
          <a:p>
            <a:pPr marL="380365" indent="-380365"/>
            <a:r>
              <a:rPr lang="en-US" sz="3700" b="1" dirty="0"/>
              <a:t>60</a:t>
            </a:r>
            <a:r>
              <a:rPr lang="en-US" sz="3700" dirty="0"/>
              <a:t> nonpregnant cisgender women in Kenya (ages 18–30)</a:t>
            </a:r>
            <a:endParaRPr lang="en-US" sz="3700" dirty="0">
              <a:cs typeface="Arial" panose="020B0604020202020204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3700" b="1" dirty="0"/>
              <a:t>Key Findings </a:t>
            </a:r>
            <a:endParaRPr lang="en-US" sz="3700" dirty="0">
              <a:cs typeface="Arial" panose="020B0604020202020204"/>
            </a:endParaRPr>
          </a:p>
          <a:p>
            <a:pPr marL="380365" indent="-380365"/>
            <a:r>
              <a:rPr lang="en-US" sz="3700" b="1" dirty="0"/>
              <a:t>91% adherence to </a:t>
            </a:r>
            <a:r>
              <a:rPr lang="en-US" sz="3700" b="1" dirty="0">
                <a:cs typeface="Arial"/>
              </a:rPr>
              <a:t>weekly dosing</a:t>
            </a:r>
          </a:p>
          <a:p>
            <a:pPr marL="380365" indent="-380365">
              <a:buClr>
                <a:srgbClr val="1D4150"/>
              </a:buClr>
            </a:pPr>
            <a:r>
              <a:rPr lang="en-US" sz="3700" b="1" dirty="0"/>
              <a:t>61% reduction</a:t>
            </a:r>
            <a:r>
              <a:rPr lang="en-US" sz="3700" dirty="0"/>
              <a:t> in chlamydia incidence</a:t>
            </a:r>
            <a:endParaRPr lang="en-US" sz="3700" dirty="0">
              <a:cs typeface="Arial" panose="020B0604020202020204"/>
            </a:endParaRPr>
          </a:p>
          <a:p>
            <a:pPr marL="0" indent="0">
              <a:lnSpc>
                <a:spcPct val="120000"/>
              </a:lnSpc>
              <a:spcAft>
                <a:spcPts val="0"/>
              </a:spcAft>
              <a:buClr>
                <a:srgbClr val="C9E1EB">
                  <a:lumMod val="25000"/>
                </a:srgbClr>
              </a:buClr>
              <a:buNone/>
            </a:pPr>
            <a:endParaRPr lang="en-US" sz="3600" i="1" dirty="0">
              <a:cs typeface="Arial"/>
            </a:endParaRPr>
          </a:p>
          <a:p>
            <a:pPr marL="0" indent="0">
              <a:lnSpc>
                <a:spcPct val="120000"/>
              </a:lnSpc>
              <a:spcAft>
                <a:spcPts val="0"/>
              </a:spcAft>
              <a:buNone/>
            </a:pPr>
            <a:r>
              <a:rPr lang="en-US" sz="3600" i="1" dirty="0">
                <a:cs typeface="Arial"/>
              </a:rPr>
              <a:t>Adolescent Trial Network launched a trial of </a:t>
            </a:r>
            <a:r>
              <a:rPr lang="en-US" sz="3600" i="1" dirty="0" err="1">
                <a:cs typeface="Arial"/>
              </a:rPr>
              <a:t>doxyPEP</a:t>
            </a:r>
            <a:r>
              <a:rPr lang="en-US" sz="3600" i="1" dirty="0">
                <a:cs typeface="Arial"/>
              </a:rPr>
              <a:t> vs weekly doxy vs SOC among adolescent girls and young women in US (ATN-173/HPTN-115)</a:t>
            </a:r>
            <a:endParaRPr lang="en-US" dirty="0"/>
          </a:p>
          <a:p>
            <a:pPr marL="0" indent="0">
              <a:buClr>
                <a:srgbClr val="1D4150"/>
              </a:buClr>
              <a:buNone/>
            </a:pPr>
            <a:endParaRPr lang="en-US" sz="3700" dirty="0">
              <a:cs typeface="Arial"/>
            </a:endParaRPr>
          </a:p>
          <a:p>
            <a:pPr marL="380365" indent="-380365"/>
            <a:endParaRPr lang="en-US" dirty="0">
              <a:cs typeface="Arial" panose="020B060402020202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23A835-F1B1-2360-A66F-2262F9B01EE7}"/>
              </a:ext>
            </a:extLst>
          </p:cNvPr>
          <p:cNvSpPr txBox="1"/>
          <p:nvPr/>
        </p:nvSpPr>
        <p:spPr>
          <a:xfrm>
            <a:off x="6096000" y="6016955"/>
            <a:ext cx="5829300" cy="244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Stewart J et al. ISSTDR 2025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BFF683-FF44-D7AF-924C-9C6796C8A0A0}"/>
              </a:ext>
            </a:extLst>
          </p:cNvPr>
          <p:cNvGrpSpPr/>
          <p:nvPr/>
        </p:nvGrpSpPr>
        <p:grpSpPr>
          <a:xfrm>
            <a:off x="6585027" y="1142303"/>
            <a:ext cx="5610458" cy="3263126"/>
            <a:chOff x="6464222" y="1904303"/>
            <a:chExt cx="5610458" cy="326312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4C6AC97-0217-6E43-288E-82D0E10E6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64222" y="1904303"/>
              <a:ext cx="5610458" cy="326312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F6B2D7C-E41A-7E34-A48A-305A471C4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84806" y="1908369"/>
              <a:ext cx="1542121" cy="504361"/>
            </a:xfrm>
            <a:prstGeom prst="rect">
              <a:avLst/>
            </a:prstGeom>
          </p:spPr>
        </p:pic>
      </p:grpSp>
      <p:pic>
        <p:nvPicPr>
          <p:cNvPr id="12" name="Picture 11" descr="A group of women smiling for a photo&#10;&#10;AI-generated content may be incorrect.">
            <a:extLst>
              <a:ext uri="{FF2B5EF4-FFF2-40B4-BE49-F238E27FC236}">
                <a16:creationId xmlns:a16="http://schemas.microsoft.com/office/drawing/2014/main" id="{01FB3CB1-E58B-5C91-46B0-5602C6623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6058" y="4615211"/>
            <a:ext cx="2706029" cy="195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28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F048D-9DAF-62E3-34F3-842A69D30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</a:t>
            </a:r>
            <a:r>
              <a:rPr lang="en-US" dirty="0" err="1"/>
              <a:t>DoxyPEP</a:t>
            </a:r>
            <a:r>
              <a:rPr lang="en-US" dirty="0"/>
              <a:t> on Syphilis in Seattle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62EDFA-114A-80D9-FE08-1D263A756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t>Slide </a:t>
            </a:r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18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896FAE-8F64-F9ED-D6EB-7F78AC837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239" y="940046"/>
            <a:ext cx="8876538" cy="56262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E5BB6D-406D-9DAA-3847-DE942654EFCB}"/>
              </a:ext>
            </a:extLst>
          </p:cNvPr>
          <p:cNvSpPr txBox="1"/>
          <p:nvPr/>
        </p:nvSpPr>
        <p:spPr>
          <a:xfrm>
            <a:off x="1718631" y="1288973"/>
            <a:ext cx="1421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Total Cases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3DA5F5-44BA-3507-2E2C-DE498188BDCB}"/>
              </a:ext>
            </a:extLst>
          </p:cNvPr>
          <p:cNvSpPr txBox="1"/>
          <p:nvPr/>
        </p:nvSpPr>
        <p:spPr>
          <a:xfrm>
            <a:off x="6095999" y="1288973"/>
            <a:ext cx="1759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Cisgender Men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32D5CF-4B60-B031-560E-5459E9AB42DC}"/>
              </a:ext>
            </a:extLst>
          </p:cNvPr>
          <p:cNvSpPr txBox="1"/>
          <p:nvPr/>
        </p:nvSpPr>
        <p:spPr>
          <a:xfrm>
            <a:off x="1718630" y="4184573"/>
            <a:ext cx="2243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Cisgender Women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B1601F-E437-20EA-CB86-BA8FC3FA8636}"/>
              </a:ext>
            </a:extLst>
          </p:cNvPr>
          <p:cNvSpPr txBox="1"/>
          <p:nvPr/>
        </p:nvSpPr>
        <p:spPr>
          <a:xfrm>
            <a:off x="6095999" y="4184573"/>
            <a:ext cx="1946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 and Gender Diverse</a:t>
            </a:r>
          </a:p>
        </p:txBody>
      </p:sp>
      <p:sp>
        <p:nvSpPr>
          <p:cNvPr id="15" name="Text Box 6">
            <a:extLst>
              <a:ext uri="{FF2B5EF4-FFF2-40B4-BE49-F238E27FC236}">
                <a16:creationId xmlns:a16="http://schemas.microsoft.com/office/drawing/2014/main" id="{9AB15703-B920-F7F4-6EA4-0821EDF6E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5745" y="6144638"/>
            <a:ext cx="907625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32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ts val="0"/>
              </a:spcBef>
              <a:buNone/>
              <a:defRPr/>
            </a:pPr>
            <a:r>
              <a:rPr lang="pt-BR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Menza T et al. CID 2026.</a:t>
            </a:r>
          </a:p>
        </p:txBody>
      </p:sp>
    </p:spTree>
    <p:extLst>
      <p:ext uri="{BB962C8B-B14F-4D97-AF65-F5344CB8AC3E}">
        <p14:creationId xmlns:p14="http://schemas.microsoft.com/office/powerpoint/2010/main" val="1726029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671F9-A1CF-8457-AF00-363623456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Effect of </a:t>
            </a:r>
            <a:r>
              <a:rPr lang="en-US" dirty="0" err="1"/>
              <a:t>DoxyPEP</a:t>
            </a:r>
            <a:r>
              <a:rPr lang="en-US" dirty="0"/>
              <a:t> on Syphilis and CT in Australia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AF2DDB-5828-0C0A-E908-72EDB02BC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t>Slide </a:t>
            </a:r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19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pic>
        <p:nvPicPr>
          <p:cNvPr id="5" name="Picture 4" descr="0805262copy">
            <a:extLst>
              <a:ext uri="{FF2B5EF4-FFF2-40B4-BE49-F238E27FC236}">
                <a16:creationId xmlns:a16="http://schemas.microsoft.com/office/drawing/2014/main" id="{B32D9A7E-5E85-8F8B-6CBC-1E159C3E30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694" t="53912" r="3333" b="1218"/>
          <a:stretch>
            <a:fillRect/>
          </a:stretch>
        </p:blipFill>
        <p:spPr>
          <a:xfrm>
            <a:off x="619597" y="1351745"/>
            <a:ext cx="1821456" cy="2324559"/>
          </a:xfrm>
          <a:prstGeom prst="rect">
            <a:avLst/>
          </a:prstGeom>
        </p:spPr>
      </p:pic>
      <p:pic>
        <p:nvPicPr>
          <p:cNvPr id="7" name="Picture 6" descr="0805264copy">
            <a:extLst>
              <a:ext uri="{FF2B5EF4-FFF2-40B4-BE49-F238E27FC236}">
                <a16:creationId xmlns:a16="http://schemas.microsoft.com/office/drawing/2014/main" id="{594BC865-AF45-BB50-D242-C78960C97E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8610"/>
          <a:stretch>
            <a:fillRect/>
          </a:stretch>
        </p:blipFill>
        <p:spPr>
          <a:xfrm>
            <a:off x="519236" y="3902900"/>
            <a:ext cx="4895621" cy="2662357"/>
          </a:xfrm>
          <a:prstGeom prst="rect">
            <a:avLst/>
          </a:prstGeom>
        </p:spPr>
      </p:pic>
      <p:pic>
        <p:nvPicPr>
          <p:cNvPr id="8" name="Picture 7" descr="0805265opy">
            <a:extLst>
              <a:ext uri="{FF2B5EF4-FFF2-40B4-BE49-F238E27FC236}">
                <a16:creationId xmlns:a16="http://schemas.microsoft.com/office/drawing/2014/main" id="{E77D0437-F39B-B912-9DAE-7582AD3897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8610"/>
          <a:stretch>
            <a:fillRect/>
          </a:stretch>
        </p:blipFill>
        <p:spPr>
          <a:xfrm>
            <a:off x="7329888" y="1013947"/>
            <a:ext cx="4842117" cy="2662357"/>
          </a:xfrm>
          <a:prstGeom prst="rect">
            <a:avLst/>
          </a:prstGeom>
        </p:spPr>
      </p:pic>
      <p:pic>
        <p:nvPicPr>
          <p:cNvPr id="9" name="Picture 8" descr="0805266copy">
            <a:extLst>
              <a:ext uri="{FF2B5EF4-FFF2-40B4-BE49-F238E27FC236}">
                <a16:creationId xmlns:a16="http://schemas.microsoft.com/office/drawing/2014/main" id="{FE9DF546-13BE-1B62-BD6D-CAC970E50C4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52946"/>
          <a:stretch>
            <a:fillRect/>
          </a:stretch>
        </p:blipFill>
        <p:spPr>
          <a:xfrm>
            <a:off x="6096000" y="4016098"/>
            <a:ext cx="4663538" cy="2435959"/>
          </a:xfrm>
          <a:prstGeom prst="rect">
            <a:avLst/>
          </a:prstGeom>
        </p:spPr>
      </p:pic>
      <p:pic>
        <p:nvPicPr>
          <p:cNvPr id="11" name="Picture 10" descr="0805265opy">
            <a:extLst>
              <a:ext uri="{FF2B5EF4-FFF2-40B4-BE49-F238E27FC236}">
                <a16:creationId xmlns:a16="http://schemas.microsoft.com/office/drawing/2014/main" id="{97DE61DC-DC6D-06E2-5A2A-8F1C02196A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9964"/>
          <a:stretch>
            <a:fillRect/>
          </a:stretch>
        </p:blipFill>
        <p:spPr>
          <a:xfrm>
            <a:off x="2543590" y="1124609"/>
            <a:ext cx="4842117" cy="2592205"/>
          </a:xfrm>
          <a:prstGeom prst="rect">
            <a:avLst/>
          </a:prstGeom>
        </p:spPr>
      </p:pic>
      <p:sp>
        <p:nvSpPr>
          <p:cNvPr id="13" name="Text Box 6">
            <a:extLst>
              <a:ext uri="{FF2B5EF4-FFF2-40B4-BE49-F238E27FC236}">
                <a16:creationId xmlns:a16="http://schemas.microsoft.com/office/drawing/2014/main" id="{BF041503-3849-CA41-679B-39051135B5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5745" y="6336641"/>
            <a:ext cx="907625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32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ts val="0"/>
              </a:spcBef>
              <a:buNone/>
              <a:defRPr/>
            </a:pPr>
            <a:r>
              <a:rPr lang="pt-BR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Traeger. AIDS 2026. Abstr </a:t>
            </a:r>
            <a:r>
              <a:rPr lang="en-US" sz="1000" dirty="0"/>
              <a:t>OAC4203</a:t>
            </a:r>
            <a:endParaRPr lang="pt-BR" sz="1000" kern="0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901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62E35-D68F-52DE-3D78-02307FBD3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DoxyPEP</a:t>
            </a:r>
            <a:r>
              <a:rPr lang="en-US" dirty="0"/>
              <a:t> and GC Resistance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36F4A5-3DC5-39DC-4EFF-ECB42FBC2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t>Slide </a:t>
            </a:r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20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15174-CE47-225B-EC97-E8A62C0CE1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185" y="1141666"/>
            <a:ext cx="7215876" cy="534592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Retrospective cohort (Italy, 2022–2025)</a:t>
            </a:r>
          </a:p>
          <a:p>
            <a:r>
              <a:rPr lang="en-US" dirty="0"/>
              <a:t>376 gonorrhea episodes (n=318); 20.5% with </a:t>
            </a:r>
            <a:r>
              <a:rPr lang="en-US" dirty="0" err="1"/>
              <a:t>DoxyPEP</a:t>
            </a:r>
            <a:r>
              <a:rPr lang="en-US" dirty="0"/>
              <a:t> exposure</a:t>
            </a:r>
          </a:p>
          <a:p>
            <a:r>
              <a:rPr lang="en-US" dirty="0"/>
              <a:t>High baseline resistance:</a:t>
            </a:r>
          </a:p>
          <a:p>
            <a:pPr lvl="1"/>
            <a:r>
              <a:rPr lang="en-US" dirty="0"/>
              <a:t>CIP 73%, TET 96% (17% high-level), AZM 10%, </a:t>
            </a:r>
            <a:r>
              <a:rPr lang="en-US" dirty="0" err="1"/>
              <a:t>penG</a:t>
            </a:r>
            <a:r>
              <a:rPr lang="en-US" dirty="0"/>
              <a:t> 12%</a:t>
            </a:r>
          </a:p>
          <a:p>
            <a:pPr lvl="1"/>
            <a:r>
              <a:rPr lang="en-US" dirty="0"/>
              <a:t>CRO decreased susceptibility (DS): 2.1%</a:t>
            </a:r>
          </a:p>
          <a:p>
            <a:r>
              <a:rPr lang="en-US" dirty="0" err="1"/>
              <a:t>DoxyPEP</a:t>
            </a:r>
            <a:r>
              <a:rPr lang="en-US" dirty="0"/>
              <a:t> associations:</a:t>
            </a:r>
          </a:p>
          <a:p>
            <a:pPr lvl="1"/>
            <a:r>
              <a:rPr lang="en-US" dirty="0"/>
              <a:t>↑ Tetracycline high-level resistance (OR 1.87, p=0.045)</a:t>
            </a:r>
          </a:p>
          <a:p>
            <a:pPr lvl="1"/>
            <a:r>
              <a:rPr lang="en-US" dirty="0"/>
              <a:t>↑ Ceftriaxone decreased susceptibility (OR 8.35, p=0.01)</a:t>
            </a:r>
          </a:p>
          <a:p>
            <a:r>
              <a:rPr lang="en-US" dirty="0"/>
              <a:t>No association: ciprofloxacin, azithromycin, penicillin resistance</a:t>
            </a:r>
          </a:p>
          <a:p>
            <a:r>
              <a:rPr lang="en-US" dirty="0"/>
              <a:t>MICs similar regardless of </a:t>
            </a:r>
            <a:r>
              <a:rPr lang="en-US" dirty="0" err="1"/>
              <a:t>DoxyPEP</a:t>
            </a:r>
            <a:r>
              <a:rPr lang="en-US" dirty="0"/>
              <a:t> exposure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7AD9EF-088F-A62B-4E2D-73D5E3C73D9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8448" y="3429000"/>
            <a:ext cx="4503271" cy="2613166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911E2DE-0C41-C043-4A25-015D03452E9C}"/>
              </a:ext>
            </a:extLst>
          </p:cNvPr>
          <p:cNvSpPr/>
          <p:nvPr/>
        </p:nvSpPr>
        <p:spPr>
          <a:xfrm>
            <a:off x="7963382" y="4973444"/>
            <a:ext cx="4171011" cy="624468"/>
          </a:xfrm>
          <a:prstGeom prst="roundRect">
            <a:avLst/>
          </a:prstGeom>
          <a:noFill/>
          <a:ln w="38100">
            <a:solidFill>
              <a:srgbClr val="AC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32C7F1-8A14-35C5-1BAF-E79DC92A34F4}"/>
              </a:ext>
            </a:extLst>
          </p:cNvPr>
          <p:cNvSpPr txBox="1"/>
          <p:nvPr/>
        </p:nvSpPr>
        <p:spPr>
          <a:xfrm>
            <a:off x="6096000" y="6459278"/>
            <a:ext cx="5829300" cy="244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Raccagni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AR, et al. CROI 2026. Abstract 1036.</a:t>
            </a:r>
          </a:p>
        </p:txBody>
      </p:sp>
    </p:spTree>
    <p:extLst>
      <p:ext uri="{BB962C8B-B14F-4D97-AF65-F5344CB8AC3E}">
        <p14:creationId xmlns:p14="http://schemas.microsoft.com/office/powerpoint/2010/main" val="25150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9FC62-3302-EAE0-1EA9-6D3C5C67F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DoxyPEP</a:t>
            </a:r>
            <a:r>
              <a:rPr lang="en-US" dirty="0"/>
              <a:t> and GC Resistance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051E89-8DD0-6845-9ECC-2447F80C4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t>Slide </a:t>
            </a:r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21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480663-F6F5-71FE-3408-339D5920E6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b="1" dirty="0"/>
              <a:t>Real-world Kaiser Permanente Southern California cohort, 2021–2025</a:t>
            </a:r>
            <a:endParaRPr lang="en-US" dirty="0"/>
          </a:p>
          <a:p>
            <a:pPr lvl="0"/>
            <a:r>
              <a:rPr lang="en-US" b="1" dirty="0"/>
              <a:t>26,582</a:t>
            </a:r>
            <a:r>
              <a:rPr lang="en-US" dirty="0"/>
              <a:t> MSM and transgender women with HIV or receiving HIV </a:t>
            </a:r>
            <a:r>
              <a:rPr lang="en-US" dirty="0" err="1"/>
              <a:t>PrEP</a:t>
            </a:r>
            <a:r>
              <a:rPr lang="en-US" dirty="0"/>
              <a:t>/PEP underwent STI testing </a:t>
            </a:r>
          </a:p>
          <a:p>
            <a:pPr lvl="0"/>
            <a:r>
              <a:rPr lang="en-US" b="1" dirty="0"/>
              <a:t>2,262 (8.5%)</a:t>
            </a:r>
            <a:r>
              <a:rPr lang="en-US" dirty="0"/>
              <a:t> received </a:t>
            </a:r>
            <a:r>
              <a:rPr lang="en-US" dirty="0" err="1"/>
              <a:t>doxyPEP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Retrospective </a:t>
            </a:r>
            <a:r>
              <a:rPr lang="en-US" b="1" dirty="0"/>
              <a:t>test-negative design</a:t>
            </a:r>
            <a:r>
              <a:rPr lang="en-US" dirty="0"/>
              <a:t> assessing </a:t>
            </a:r>
            <a:r>
              <a:rPr lang="en-US" dirty="0" err="1"/>
              <a:t>doxyPEP</a:t>
            </a:r>
            <a:r>
              <a:rPr lang="en-US" dirty="0"/>
              <a:t> fills ≤90 days before STI testing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Overall </a:t>
            </a:r>
            <a:r>
              <a:rPr lang="en-US" b="1" dirty="0" err="1"/>
              <a:t>doxyPEP</a:t>
            </a:r>
            <a:r>
              <a:rPr lang="en-US" b="1" dirty="0"/>
              <a:t> effectiveness</a:t>
            </a:r>
            <a:endParaRPr lang="en-US" dirty="0"/>
          </a:p>
          <a:p>
            <a:pPr lvl="0"/>
            <a:r>
              <a:rPr lang="en-US" b="1" dirty="0"/>
              <a:t>Chlamydia:</a:t>
            </a:r>
            <a:r>
              <a:rPr lang="en-US" dirty="0"/>
              <a:t> </a:t>
            </a:r>
            <a:r>
              <a:rPr lang="en-US" b="1" dirty="0"/>
              <a:t>66.5%</a:t>
            </a:r>
            <a:r>
              <a:rPr lang="en-US" dirty="0"/>
              <a:t> (95% CI 53.6–75.9) </a:t>
            </a:r>
          </a:p>
          <a:p>
            <a:pPr lvl="0"/>
            <a:r>
              <a:rPr lang="en-US" b="1" dirty="0"/>
              <a:t>Syphilis:</a:t>
            </a:r>
            <a:r>
              <a:rPr lang="en-US" dirty="0"/>
              <a:t> </a:t>
            </a:r>
            <a:r>
              <a:rPr lang="en-US" b="1" dirty="0"/>
              <a:t>60.7%</a:t>
            </a:r>
            <a:r>
              <a:rPr lang="en-US" dirty="0"/>
              <a:t> (28.3–78.5) </a:t>
            </a:r>
          </a:p>
          <a:p>
            <a:pPr lvl="0"/>
            <a:r>
              <a:rPr lang="en-US" b="1" dirty="0"/>
              <a:t>Gonorrhea:</a:t>
            </a:r>
            <a:r>
              <a:rPr lang="en-US" dirty="0"/>
              <a:t> </a:t>
            </a:r>
            <a:r>
              <a:rPr lang="en-US" b="1" dirty="0"/>
              <a:t>−1.8%</a:t>
            </a:r>
            <a:r>
              <a:rPr lang="en-US" dirty="0"/>
              <a:t> (−18.5–12.5)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Gonorrhea effectiveness declined over time</a:t>
            </a:r>
            <a:endParaRPr lang="en-US" dirty="0"/>
          </a:p>
          <a:p>
            <a:pPr lvl="0"/>
            <a:r>
              <a:rPr lang="en-US" b="1" dirty="0"/>
              <a:t>42.3%</a:t>
            </a:r>
            <a:r>
              <a:rPr lang="en-US" dirty="0"/>
              <a:t> before statewide </a:t>
            </a:r>
            <a:r>
              <a:rPr lang="en-US" dirty="0" err="1"/>
              <a:t>doxyPEP</a:t>
            </a:r>
            <a:r>
              <a:rPr lang="en-US" dirty="0"/>
              <a:t> implementation </a:t>
            </a:r>
          </a:p>
          <a:p>
            <a:pPr lvl="0"/>
            <a:r>
              <a:rPr lang="en-US" b="1" dirty="0"/>
              <a:t>−15.0%</a:t>
            </a:r>
            <a:r>
              <a:rPr lang="en-US" dirty="0"/>
              <a:t> by Jan–Jun 2025 </a:t>
            </a:r>
          </a:p>
          <a:p>
            <a:pPr lvl="0"/>
            <a:r>
              <a:rPr lang="en-US" dirty="0"/>
              <a:t>Decline coincided with rapid expansion of </a:t>
            </a:r>
            <a:r>
              <a:rPr lang="en-US" b="1" i="1" dirty="0" err="1"/>
              <a:t>tetM</a:t>
            </a:r>
            <a:r>
              <a:rPr lang="en-US" dirty="0"/>
              <a:t>, which confers high-level tetracycline resistance </a:t>
            </a:r>
          </a:p>
          <a:p>
            <a:pPr lvl="0"/>
            <a:r>
              <a:rPr lang="en-US" dirty="0"/>
              <a:t>Effectiveness fell from </a:t>
            </a:r>
            <a:r>
              <a:rPr lang="en-US" b="1" dirty="0"/>
              <a:t>47.2%</a:t>
            </a:r>
            <a:r>
              <a:rPr lang="en-US" dirty="0"/>
              <a:t> when </a:t>
            </a:r>
            <a:r>
              <a:rPr lang="en-US" i="1" dirty="0" err="1"/>
              <a:t>tetM</a:t>
            </a:r>
            <a:r>
              <a:rPr lang="en-US" dirty="0"/>
              <a:t> prevalence was 20–29.9% → </a:t>
            </a:r>
            <a:r>
              <a:rPr lang="en-US" b="1" dirty="0"/>
              <a:t>−8.5%</a:t>
            </a:r>
            <a:r>
              <a:rPr lang="en-US" dirty="0"/>
              <a:t> when </a:t>
            </a:r>
            <a:r>
              <a:rPr lang="en-US" i="1" dirty="0" err="1"/>
              <a:t>tetM</a:t>
            </a:r>
            <a:r>
              <a:rPr lang="en-US" dirty="0"/>
              <a:t> was ≥50%</a:t>
            </a:r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D164DD-1A09-1EA6-29E7-5D147AFCB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283" y="2788785"/>
            <a:ext cx="5743436" cy="2058636"/>
          </a:xfrm>
          <a:prstGeom prst="rect">
            <a:avLst/>
          </a:prstGeom>
        </p:spPr>
      </p:pic>
      <p:sp>
        <p:nvSpPr>
          <p:cNvPr id="7" name="Text Box 6">
            <a:extLst>
              <a:ext uri="{FF2B5EF4-FFF2-40B4-BE49-F238E27FC236}">
                <a16:creationId xmlns:a16="http://schemas.microsoft.com/office/drawing/2014/main" id="{89B0BF05-EEA9-EA8E-1E1D-B73003FF6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5745" y="6144638"/>
            <a:ext cx="907625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32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algn="r">
              <a:spcBef>
                <a:spcPts val="0"/>
              </a:spcBef>
              <a:buNone/>
              <a:defRPr/>
            </a:pPr>
            <a:r>
              <a:rPr lang="pt-BR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Yechezkel M et al. Lancet ID 2026.</a:t>
            </a:r>
          </a:p>
        </p:txBody>
      </p:sp>
    </p:spTree>
    <p:extLst>
      <p:ext uri="{BB962C8B-B14F-4D97-AF65-F5344CB8AC3E}">
        <p14:creationId xmlns:p14="http://schemas.microsoft.com/office/powerpoint/2010/main" val="309532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8E3F7-D0D2-35B9-6BAF-E8BBBA032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Syphilis Diagnostics in the </a:t>
            </a:r>
            <a:r>
              <a:rPr lang="en-US" dirty="0" err="1"/>
              <a:t>DoxyPEP</a:t>
            </a:r>
            <a:r>
              <a:rPr lang="en-US" dirty="0"/>
              <a:t> Era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C3551F-69BE-AA0C-7938-113C607D2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t>Slide </a:t>
            </a:r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22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EA4EB-B6E4-6CAE-D5B4-8C3312B878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184" y="1141666"/>
            <a:ext cx="11449896" cy="534592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Delayed seroconversion — may extend &gt;2 weeks after ulcer onset</a:t>
            </a:r>
          </a:p>
          <a:p>
            <a:r>
              <a:rPr lang="en-US" dirty="0"/>
              <a:t>Potential impact of </a:t>
            </a:r>
            <a:r>
              <a:rPr lang="en-US" dirty="0" err="1"/>
              <a:t>DoxyPEP</a:t>
            </a:r>
            <a:r>
              <a:rPr lang="en-US" dirty="0"/>
              <a:t> on syphilis diagnostic algorithms warrants monitoring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Seattle Sexual Health Clinic, 2023–2024 (n = 1,777 </a:t>
            </a:r>
            <a:r>
              <a:rPr lang="en-US" dirty="0" err="1"/>
              <a:t>PrEP</a:t>
            </a:r>
            <a:r>
              <a:rPr lang="en-US" dirty="0"/>
              <a:t> patients)</a:t>
            </a:r>
          </a:p>
          <a:p>
            <a:r>
              <a:rPr lang="en-US" dirty="0"/>
              <a:t>Median RPR titer: 1:8 in </a:t>
            </a:r>
            <a:r>
              <a:rPr lang="en-US" dirty="0" err="1"/>
              <a:t>DoxyPEP</a:t>
            </a:r>
            <a:r>
              <a:rPr lang="en-US" dirty="0"/>
              <a:t> users vs. 1:32 in non-users</a:t>
            </a:r>
          </a:p>
          <a:p>
            <a:r>
              <a:rPr lang="en-US" dirty="0"/>
              <a:t>Early syphilis: 12% among users vs. 88% among non-users</a:t>
            </a:r>
          </a:p>
          <a:p>
            <a:r>
              <a:rPr lang="en-US" dirty="0"/>
              <a:t>Possible explanations:</a:t>
            </a:r>
          </a:p>
          <a:p>
            <a:pPr lvl="1"/>
            <a:r>
              <a:rPr lang="en-US" dirty="0"/>
              <a:t>Attenuated or delayed antibody response from recent doxycycline use</a:t>
            </a:r>
          </a:p>
          <a:p>
            <a:pPr lvl="1"/>
            <a:r>
              <a:rPr lang="en-US" dirty="0"/>
              <a:t>Higher prevalence of past treated infections among </a:t>
            </a:r>
            <a:r>
              <a:rPr lang="en-US" dirty="0" err="1"/>
              <a:t>DoxyPEP</a:t>
            </a:r>
            <a:r>
              <a:rPr lang="en-US" dirty="0"/>
              <a:t> users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6C39AD-8EA9-5214-9FDD-BEA7E9AAC9F5}"/>
              </a:ext>
            </a:extLst>
          </p:cNvPr>
          <p:cNvSpPr txBox="1"/>
          <p:nvPr/>
        </p:nvSpPr>
        <p:spPr>
          <a:xfrm>
            <a:off x="6096000" y="6016955"/>
            <a:ext cx="5829300" cy="397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Raccagni AR et al. 2024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Cannon C et al. ISSTDR 2025</a:t>
            </a:r>
          </a:p>
        </p:txBody>
      </p:sp>
    </p:spTree>
    <p:extLst>
      <p:ext uri="{BB962C8B-B14F-4D97-AF65-F5344CB8AC3E}">
        <p14:creationId xmlns:p14="http://schemas.microsoft.com/office/powerpoint/2010/main" val="12654808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C8FEF-BB76-92DE-C7C4-92F8D458E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4CMenB Vaccine Does Not Prevent Gonorrhea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3E1FFC-46C4-C046-02DA-49CA239F0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t>Slide </a:t>
            </a:r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23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E0729-C8C4-4389-9619-D9217EB983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184" y="1141666"/>
            <a:ext cx="8667035" cy="534592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/>
              <a:t>Randomized, double-blind, placebo-controlled trial in Australia</a:t>
            </a:r>
            <a:endParaRPr lang="en-US" dirty="0"/>
          </a:p>
          <a:p>
            <a:pPr lvl="0"/>
            <a:r>
              <a:rPr lang="en-US" b="1" dirty="0"/>
              <a:t>587 MSM</a:t>
            </a:r>
            <a:r>
              <a:rPr lang="en-US" dirty="0"/>
              <a:t>, age 18–50, at high vulnerability for gonorrhea </a:t>
            </a:r>
          </a:p>
          <a:p>
            <a:pPr lvl="0"/>
            <a:r>
              <a:rPr lang="en-US" dirty="0"/>
              <a:t>Randomized to </a:t>
            </a:r>
            <a:r>
              <a:rPr lang="en-US" b="1" dirty="0"/>
              <a:t>2 doses of 4CMenB (Bexsero) vs placebo</a:t>
            </a:r>
            <a:r>
              <a:rPr lang="en-US" dirty="0"/>
              <a:t>, 3 months apart </a:t>
            </a:r>
          </a:p>
          <a:p>
            <a:pPr lvl="0"/>
            <a:r>
              <a:rPr lang="en-US" dirty="0"/>
              <a:t>Primary outcome: first </a:t>
            </a:r>
            <a:r>
              <a:rPr lang="en-US" i="1" dirty="0"/>
              <a:t>N. gonorrhoeae</a:t>
            </a:r>
            <a:r>
              <a:rPr lang="en-US" dirty="0"/>
              <a:t> infection ≥4 weeks after dose 2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No reduction in gonorrhea</a:t>
            </a:r>
            <a:endParaRPr lang="en-US" dirty="0"/>
          </a:p>
          <a:p>
            <a:pPr lvl="0"/>
            <a:r>
              <a:rPr lang="en-US" b="1" dirty="0"/>
              <a:t>4CMenB:</a:t>
            </a:r>
            <a:r>
              <a:rPr lang="en-US" dirty="0"/>
              <a:t> 48.1 infections/100 person-years </a:t>
            </a:r>
          </a:p>
          <a:p>
            <a:pPr lvl="0"/>
            <a:r>
              <a:rPr lang="en-US" b="1" dirty="0"/>
              <a:t>Placebo:</a:t>
            </a:r>
            <a:r>
              <a:rPr lang="en-US" dirty="0"/>
              <a:t> 47.8 infections/100 person-years </a:t>
            </a:r>
          </a:p>
          <a:p>
            <a:pPr lvl="0"/>
            <a:r>
              <a:rPr lang="en-US" b="1" dirty="0"/>
              <a:t>Vaccine efficacy: −0.5%</a:t>
            </a:r>
            <a:endParaRPr lang="en-US" dirty="0"/>
          </a:p>
          <a:p>
            <a:pPr lvl="0"/>
            <a:r>
              <a:rPr lang="en-US" dirty="0"/>
              <a:t>IRR 1.01 (95% CI 0.80–1.26; </a:t>
            </a:r>
            <a:r>
              <a:rPr lang="en-US" b="1" dirty="0"/>
              <a:t>P=0.97</a:t>
            </a:r>
            <a:r>
              <a:rPr lang="en-US" dirty="0"/>
              <a:t>)</a:t>
            </a:r>
          </a:p>
          <a:p>
            <a:pPr lvl="0"/>
            <a:endParaRPr lang="en-US" dirty="0"/>
          </a:p>
          <a:p>
            <a:pPr marL="0" indent="0">
              <a:buNone/>
            </a:pPr>
            <a:r>
              <a:rPr lang="en-US" b="1" dirty="0"/>
              <a:t>Despite encouraging observational data, 4CMenB did not reduce gonorrhea incidence in a randomized trial.</a:t>
            </a:r>
            <a:r>
              <a:rPr lang="en-US" dirty="0"/>
              <a:t> The study was not powered to assess efficacy by symptoms, anatomic site, or subgroup.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D8B468B-B2C0-4485-2157-C585EC9F6E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122" t="4603" r="2555" b="28613"/>
          <a:stretch>
            <a:fillRect/>
          </a:stretch>
        </p:blipFill>
        <p:spPr>
          <a:xfrm>
            <a:off x="7430366" y="2974554"/>
            <a:ext cx="4461832" cy="2664662"/>
          </a:xfrm>
          <a:prstGeom prst="rect">
            <a:avLst/>
          </a:prstGeom>
        </p:spPr>
      </p:pic>
      <p:pic>
        <p:nvPicPr>
          <p:cNvPr id="12" name="Picture 11" descr="Want to help stop Gonorrhoea with a simple vaccine? - Living Positive  Victoria">
            <a:extLst>
              <a:ext uri="{FF2B5EF4-FFF2-40B4-BE49-F238E27FC236}">
                <a16:creationId xmlns:a16="http://schemas.microsoft.com/office/drawing/2014/main" id="{4B6F60F7-32A8-4528-66D7-8498EB80C3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8565"/>
          <a:stretch>
            <a:fillRect/>
          </a:stretch>
        </p:blipFill>
        <p:spPr>
          <a:xfrm>
            <a:off x="9177050" y="950730"/>
            <a:ext cx="2715147" cy="1396525"/>
          </a:xfrm>
          <a:prstGeom prst="rect">
            <a:avLst/>
          </a:prstGeom>
        </p:spPr>
      </p:pic>
      <p:sp>
        <p:nvSpPr>
          <p:cNvPr id="14" name="Text Box 6">
            <a:extLst>
              <a:ext uri="{FF2B5EF4-FFF2-40B4-BE49-F238E27FC236}">
                <a16:creationId xmlns:a16="http://schemas.microsoft.com/office/drawing/2014/main" id="{10B9E8A0-3986-E1D5-C38D-20B722B88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5745" y="6144638"/>
            <a:ext cx="90762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32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ts val="0"/>
              </a:spcBef>
              <a:buNone/>
              <a:defRPr/>
            </a:pPr>
            <a:r>
              <a:rPr lang="en-US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Seib KL. CROI 2026. Abstract 197.</a:t>
            </a:r>
            <a:endParaRPr lang="pt-BR" sz="1000" kern="0" dirty="0">
              <a:solidFill>
                <a:srgbClr val="000000">
                  <a:lumMod val="65000"/>
                  <a:lumOff val="35000"/>
                </a:srgbClr>
              </a:solidFill>
            </a:endParaRPr>
          </a:p>
          <a:p>
            <a:pPr lvl="0" algn="r">
              <a:spcBef>
                <a:spcPts val="0"/>
              </a:spcBef>
              <a:buNone/>
              <a:defRPr/>
            </a:pPr>
            <a:r>
              <a:rPr lang="pt-BR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Seib KL et al. NEJM 2026.</a:t>
            </a:r>
          </a:p>
        </p:txBody>
      </p:sp>
    </p:spTree>
    <p:extLst>
      <p:ext uri="{BB962C8B-B14F-4D97-AF65-F5344CB8AC3E}">
        <p14:creationId xmlns:p14="http://schemas.microsoft.com/office/powerpoint/2010/main" val="20600366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AC0C-B894-C096-338B-42E82BFDB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Prior Immunity </a:t>
            </a:r>
            <a:r>
              <a:rPr lang="en-US" u="sng" dirty="0"/>
              <a:t>Still</a:t>
            </a:r>
            <a:r>
              <a:rPr lang="en-US" dirty="0"/>
              <a:t> Protects Against Severe Mpox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DCC151-93AA-63D5-F574-1372CC67F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t>Slide </a:t>
            </a:r>
            <a:fld id="{CE8EFBC1-741D-4A40-B928-922A7F4E1C7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Arial"/>
                <a:sym typeface="Arial"/>
              </a:rPr>
              <a:pPr defTabSz="914377"/>
              <a:t>24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cs typeface="Arial"/>
              <a:sym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1849CF-A202-3C95-D2C8-291FC52E8A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0185" y="1141666"/>
            <a:ext cx="7587382" cy="534592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b="1" dirty="0"/>
              <a:t>Multicenter U.S. cohort (7 sites, 186 mpox cases in 2025)</a:t>
            </a:r>
            <a:endParaRPr lang="en-US" dirty="0"/>
          </a:p>
          <a:p>
            <a:pPr lvl="0"/>
            <a:r>
              <a:rPr lang="en-US" b="1" dirty="0"/>
              <a:t>68 (36.6%)</a:t>
            </a:r>
            <a:r>
              <a:rPr lang="en-US" dirty="0"/>
              <a:t> had prior immunity from vaccination and/or prior infection </a:t>
            </a:r>
          </a:p>
          <a:p>
            <a:pPr lvl="0"/>
            <a:r>
              <a:rPr lang="en-US" b="1" dirty="0"/>
              <a:t>118 (63.4%)</a:t>
            </a:r>
            <a:r>
              <a:rPr lang="en-US" dirty="0"/>
              <a:t> had no prior evidence of immunity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Prior immunity associated with substantially less severe disease</a:t>
            </a:r>
            <a:endParaRPr lang="en-US" dirty="0"/>
          </a:p>
          <a:p>
            <a:pPr lvl="0"/>
            <a:r>
              <a:rPr lang="en-US" dirty="0"/>
              <a:t>Median MPOX-SSS: </a:t>
            </a:r>
            <a:r>
              <a:rPr lang="en-US" b="1" dirty="0"/>
              <a:t>5 vs 7</a:t>
            </a:r>
            <a:r>
              <a:rPr lang="en-US" dirty="0"/>
              <a:t> (p&lt;0.001) </a:t>
            </a:r>
          </a:p>
          <a:p>
            <a:pPr lvl="0"/>
            <a:r>
              <a:rPr lang="en-US" dirty="0"/>
              <a:t>Severe disease: </a:t>
            </a:r>
            <a:r>
              <a:rPr lang="en-US" b="1" dirty="0"/>
              <a:t>24% vs 52%</a:t>
            </a:r>
            <a:r>
              <a:rPr lang="en-US" dirty="0"/>
              <a:t> (p&lt;0.001) </a:t>
            </a:r>
          </a:p>
          <a:p>
            <a:pPr lvl="0"/>
            <a:r>
              <a:rPr lang="en-US" dirty="0"/>
              <a:t>Hospitalization: </a:t>
            </a:r>
            <a:r>
              <a:rPr lang="en-US" b="1" dirty="0"/>
              <a:t>2.9% vs 17.8%</a:t>
            </a:r>
            <a:r>
              <a:rPr lang="en-US" dirty="0"/>
              <a:t> (p=0.006) </a:t>
            </a:r>
          </a:p>
          <a:p>
            <a:pPr lvl="0"/>
            <a:r>
              <a:rPr lang="en-US" b="1" dirty="0"/>
              <a:t>70% lower adjusted odds of severe disease</a:t>
            </a:r>
            <a:br>
              <a:rPr lang="en-US" dirty="0"/>
            </a:br>
            <a:r>
              <a:rPr lang="en-US" dirty="0" err="1"/>
              <a:t>aOR</a:t>
            </a:r>
            <a:r>
              <a:rPr lang="en-US" dirty="0"/>
              <a:t> </a:t>
            </a:r>
            <a:r>
              <a:rPr lang="en-US" b="1" dirty="0"/>
              <a:t>0.30</a:t>
            </a:r>
            <a:r>
              <a:rPr lang="en-US" dirty="0"/>
              <a:t> (95% CI 0.14–0.60)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Protection appears durable</a:t>
            </a:r>
            <a:endParaRPr lang="en-US" dirty="0"/>
          </a:p>
          <a:p>
            <a:pPr lvl="0"/>
            <a:r>
              <a:rPr lang="en-US" dirty="0"/>
              <a:t>Among 66 post-vaccination cases, median time since vaccination was </a:t>
            </a:r>
            <a:r>
              <a:rPr lang="en-US" b="1" dirty="0"/>
              <a:t>36 months</a:t>
            </a:r>
            <a:r>
              <a:rPr lang="en-US" dirty="0"/>
              <a:t> </a:t>
            </a:r>
          </a:p>
          <a:p>
            <a:pPr lvl="0"/>
            <a:r>
              <a:rPr lang="en-US" b="1" dirty="0"/>
              <a:t>No increase in disease severity with increasing time since vaccination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2EBCF3-93EC-DE52-ACDB-DDEEF76BA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760" y="1695900"/>
            <a:ext cx="3946106" cy="3946106"/>
          </a:xfrm>
          <a:prstGeom prst="rect">
            <a:avLst/>
          </a:prstGeom>
        </p:spPr>
      </p:pic>
      <p:sp>
        <p:nvSpPr>
          <p:cNvPr id="7" name="Text Box 6">
            <a:extLst>
              <a:ext uri="{FF2B5EF4-FFF2-40B4-BE49-F238E27FC236}">
                <a16:creationId xmlns:a16="http://schemas.microsoft.com/office/drawing/2014/main" id="{1BBE4301-24EC-9059-817C-0EC48B38F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5745" y="6144638"/>
            <a:ext cx="9076255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32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Font typeface="Wingdings" panose="05000000000000000000" pitchFamily="2" charset="2"/>
              <a:buChar char="§"/>
              <a:defRPr sz="2800">
                <a:solidFill>
                  <a:srgbClr val="17171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ts val="0"/>
              </a:spcBef>
              <a:buNone/>
              <a:defRPr/>
            </a:pPr>
            <a:r>
              <a:rPr lang="en-US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Zucker J. CROI 2026. Abstract 320</a:t>
            </a:r>
            <a:r>
              <a:rPr lang="pt-BR" sz="1000" kern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4888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0D2B8-6104-99E8-8A94-390ED8EC6D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Q and A Session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6114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5&quot;/&gt;&lt;/TableIndex&gt;&lt;/ShapeText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heme/theme1.xml><?xml version="1.0" encoding="utf-8"?>
<a:theme xmlns:a="http://schemas.openxmlformats.org/drawingml/2006/main" name="3_Custom Design">
  <a:themeElements>
    <a:clrScheme name="RyanWhite22">
      <a:dk1>
        <a:srgbClr val="183560"/>
      </a:dk1>
      <a:lt1>
        <a:srgbClr val="FFFFFF"/>
      </a:lt1>
      <a:dk2>
        <a:srgbClr val="C00000"/>
      </a:dk2>
      <a:lt2>
        <a:srgbClr val="C9E1EB"/>
      </a:lt2>
      <a:accent1>
        <a:srgbClr val="1A5883"/>
      </a:accent1>
      <a:accent2>
        <a:srgbClr val="60AFD0"/>
      </a:accent2>
      <a:accent3>
        <a:srgbClr val="FAEBB1"/>
      </a:accent3>
      <a:accent4>
        <a:srgbClr val="89CADA"/>
      </a:accent4>
      <a:accent5>
        <a:srgbClr val="0154AA"/>
      </a:accent5>
      <a:accent6>
        <a:srgbClr val="868581"/>
      </a:accent6>
      <a:hlink>
        <a:srgbClr val="0154A9"/>
      </a:hlink>
      <a:folHlink>
        <a:srgbClr val="0154A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EBD5AB46C3CC43B7A6500277EB8A0A" ma:contentTypeVersion="21" ma:contentTypeDescription="Create a new document." ma:contentTypeScope="" ma:versionID="769b4ef54c6025a85ae5a161ce916550">
  <xsd:schema xmlns:xsd="http://www.w3.org/2001/XMLSchema" xmlns:xs="http://www.w3.org/2001/XMLSchema" xmlns:p="http://schemas.microsoft.com/office/2006/metadata/properties" xmlns:ns2="5aba7cdf-180c-4384-8a9d-138fa8e6d00e" xmlns:ns3="c5b4d1ab-5401-4f43-b4db-b840d937b876" targetNamespace="http://schemas.microsoft.com/office/2006/metadata/properties" ma:root="true" ma:fieldsID="fe8a71f19a3fbe3a7a0b2dfd503e66d6" ns2:_="" ns3:_="">
    <xsd:import namespace="5aba7cdf-180c-4384-8a9d-138fa8e6d00e"/>
    <xsd:import namespace="c5b4d1ab-5401-4f43-b4db-b840d937b8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Categpru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KB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ba7cdf-180c-4384-8a9d-138fa8e6d0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Categpru" ma:index="12" nillable="true" ma:displayName="Category" ma:description="Document Category" ma:format="Dropdown" ma:internalName="Categpru">
      <xsd:simpleType>
        <xsd:union memberTypes="dms:Text">
          <xsd:simpleType>
            <xsd:restriction base="dms:Choice">
              <xsd:enumeration value="CROI"/>
              <xsd:enumeration value="General Administration"/>
              <xsd:enumeration value="Production"/>
              <xsd:enumeration value="Ryan White"/>
            </xsd:restriction>
          </xsd:simpleType>
        </xsd:union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KB" ma:index="20" nillable="true" ma:displayName="KB" ma:format="Dropdown" ma:list="UserInfo" ma:SharePointGroup="0" ma:internalName="KB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4b258697-a7df-4812-bf7f-9236907ce1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b4d1ab-5401-4f43-b4db-b840d937b87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aa5329e8-7a54-4dca-b04b-15743006f0fe}" ma:internalName="TaxCatchAll" ma:showField="CatchAllData" ma:web="c5b4d1ab-5401-4f43-b4db-b840d937b8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5b4d1ab-5401-4f43-b4db-b840d937b876" xsi:nil="true"/>
    <KB xmlns="5aba7cdf-180c-4384-8a9d-138fa8e6d00e">
      <UserInfo>
        <DisplayName/>
        <AccountId xsi:nil="true"/>
        <AccountType/>
      </UserInfo>
    </KB>
    <Categpru xmlns="5aba7cdf-180c-4384-8a9d-138fa8e6d00e" xsi:nil="true"/>
    <lcf76f155ced4ddcb4097134ff3c332f xmlns="5aba7cdf-180c-4384-8a9d-138fa8e6d00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4645491-36E8-4D66-A9E2-AA1302CBDF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ba7cdf-180c-4384-8a9d-138fa8e6d00e"/>
    <ds:schemaRef ds:uri="c5b4d1ab-5401-4f43-b4db-b840d937b8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799710B-A2FA-4D91-9B06-85054C2509E7}">
  <ds:schemaRefs>
    <ds:schemaRef ds:uri="http://schemas.microsoft.com/office/2006/metadata/properties"/>
    <ds:schemaRef ds:uri="http://schemas.microsoft.com/office/infopath/2007/PartnerControls"/>
    <ds:schemaRef ds:uri="c5b4d1ab-5401-4f43-b4db-b840d937b876"/>
    <ds:schemaRef ds:uri="5aba7cdf-180c-4384-8a9d-138fa8e6d00e"/>
  </ds:schemaRefs>
</ds:datastoreItem>
</file>

<file path=customXml/itemProps3.xml><?xml version="1.0" encoding="utf-8"?>
<ds:datastoreItem xmlns:ds="http://schemas.openxmlformats.org/officeDocument/2006/customXml" ds:itemID="{446EBD4D-1E5B-4819-979D-580DD04F388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4842</TotalTime>
  <Words>2249</Words>
  <Application>Microsoft Office PowerPoint</Application>
  <PresentationFormat>Widescreen</PresentationFormat>
  <Paragraphs>297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Aptos</vt:lpstr>
      <vt:lpstr>Arial</vt:lpstr>
      <vt:lpstr>Calibri</vt:lpstr>
      <vt:lpstr>Calibri (MS)</vt:lpstr>
      <vt:lpstr>Courier New</vt:lpstr>
      <vt:lpstr>Wingdings</vt:lpstr>
      <vt:lpstr>3_Custom Design</vt:lpstr>
      <vt:lpstr>From Data to Action: Advances and Evolving Strategies in HIV and STI Prevention</vt:lpstr>
      <vt:lpstr>Financial Relationships With Ineligible Companies (Formerly Described as Commercial Interests by the ACCME) Within the Last 2 Years</vt:lpstr>
      <vt:lpstr>Learning Objectives</vt:lpstr>
      <vt:lpstr>The PrEP Landscape in 2025</vt:lpstr>
      <vt:lpstr>Daily vs On-Demand (2-1-1) TDF/FTC</vt:lpstr>
      <vt:lpstr>PURPOSE 1 &amp; 2 OLE Wk 52</vt:lpstr>
      <vt:lpstr>HIV Acquisition on LEN PrEP  (PURPOSE 1 &amp; 2 OLE Wk 52)</vt:lpstr>
      <vt:lpstr>LEN ISRs in PURPOSE and Real-World</vt:lpstr>
      <vt:lpstr>OPERA Cohort:  CAB-LA PrEP Use Among Women</vt:lpstr>
      <vt:lpstr>CAB-LA in Pregnancy Updates</vt:lpstr>
      <vt:lpstr>Alimatravir (MK-8527)</vt:lpstr>
      <vt:lpstr>Preferences for Monthly Oral PrEP Over Other PrEP Modalities</vt:lpstr>
      <vt:lpstr>PowerPoint Presentation</vt:lpstr>
      <vt:lpstr>PowerPoint Presentation</vt:lpstr>
      <vt:lpstr>PowerPoint Presentation</vt:lpstr>
      <vt:lpstr>Completed Doxycycline Prophylaxis Studies </vt:lpstr>
      <vt:lpstr>Weekly Doxy Prophylaxis Among Cisgender Women  (DoxyDOT Study)</vt:lpstr>
      <vt:lpstr>Effect of DoxyPEP on Syphilis in Seattle</vt:lpstr>
      <vt:lpstr>Effect of DoxyPEP on Syphilis and CT in Australia</vt:lpstr>
      <vt:lpstr>DoxyPEP and GC Resistance</vt:lpstr>
      <vt:lpstr>DoxyPEP and GC Resistance</vt:lpstr>
      <vt:lpstr>Syphilis Diagnostics in the DoxyPEP Era</vt:lpstr>
      <vt:lpstr>4CMenB Vaccine Does Not Prevent Gonorrhea</vt:lpstr>
      <vt:lpstr>Prior Immunity Still Protects Against Severe Mpox</vt:lpstr>
      <vt:lpstr>  Q and A Session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$$$Presentation Title$$$</dc:title>
  <dc:creator>Stephanie Crist</dc:creator>
  <cp:lastModifiedBy>Michelle Valderama</cp:lastModifiedBy>
  <cp:revision>14</cp:revision>
  <dcterms:created xsi:type="dcterms:W3CDTF">2023-01-18T20:33:45Z</dcterms:created>
  <dcterms:modified xsi:type="dcterms:W3CDTF">2026-10-15T21:37:40Z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0x010100C9EBD5AB46C3CC43B7A6500277EB8A0A</vt:lpwstr>
  </property>
</Properties>
</file>