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EEB7A-8F51-416C-9DE6-9D7796D3292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8A39-3B63-45A1-AADB-43B6304E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7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EB7A-8F51-416C-9DE6-9D7796D3292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8A39-3B63-45A1-AADB-43B6304E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9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Geriatric Assessment for </a:t>
            </a:r>
            <a:b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</a:br>
            <a: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People with HIV</a:t>
            </a:r>
            <a:endParaRPr lang="en-US" sz="4800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7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Pretest Question #1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33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Pretest Question #2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62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Why Geriatric Assessment is Important: The Numbers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51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Age 50?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7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Physiologic changes with Aging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93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do we need a different approach for Older Adults?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82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What is Comprehensive Geriatric Assessment?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31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5Ms: Focus of Geriatrics 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20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Multi-complexity: Relevance to HIV and geriatrics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69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Multimorbidity Requires a Different Approach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34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/>
            </a:pPr>
            <a:r>
              <a:rPr lang="en-US" smtClean="0">
                <a:solidFill>
                  <a:schemeClr val="bg1"/>
                </a:solidFill>
                <a:ea typeface="Roboto Slab"/>
                <a:cs typeface="Roboto Slab"/>
                <a:sym typeface="Roboto Slab"/>
              </a:rPr>
              <a:t>CME Information </a:t>
            </a:r>
            <a:endParaRPr lang="en-US" dirty="0">
              <a:solidFill>
                <a:schemeClr val="bg1"/>
              </a:solidFill>
              <a:ea typeface="Roboto Slab"/>
              <a:cs typeface="Roboto Slab"/>
              <a:sym typeface="Roboto Slab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7451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Multimorbidity Requires a Different Approach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69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Consider Prognosis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Polypharmacy &amp; Prescribing Issues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10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Case: Routine Follow-up visit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08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Approach to Polypharmacy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95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Potentially Inappropriate Medications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88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 interventions effective at reducing PIMS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3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Approach to Polypharmacy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4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Prescribing Cascade occurs often!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2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Approach to Polypharmacy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21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/>
            </a:pPr>
            <a:r>
              <a:rPr lang="en-US" smtClean="0">
                <a:solidFill>
                  <a:schemeClr val="bg1"/>
                </a:solidFill>
                <a:ea typeface="Roboto Slab"/>
                <a:cs typeface="Roboto Slab"/>
                <a:sym typeface="Roboto Slab"/>
              </a:rPr>
              <a:t>This course has been approved for up to:</a:t>
            </a:r>
            <a:endParaRPr lang="en-US" dirty="0">
              <a:solidFill>
                <a:srgbClr val="FFFFFF"/>
              </a:solidFill>
              <a:ea typeface="Roboto Slab"/>
              <a:cs typeface="Roboto Slab"/>
              <a:sym typeface="Roboto Slab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910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Drug-Drug Interactions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Deprescribing Research and Clinical Resources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96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Multi-complexity: Relevance to HIV and geriatrics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64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a Geriatric Syndrome?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45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a Geriatric Syndrome?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42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Geriatric Syndromes In PWH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54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Geriatric Syndromes travel together in PWH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53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Frailty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18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Fried Frailty Phenotype- most studied in PWH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56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Frailty Index (Cumulative Deficit Model)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1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spcBef>
                <a:spcPct val="0"/>
              </a:spcBef>
            </a:pPr>
            <a:r>
              <a:rPr lang="en-US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Grant Support for this Webinar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1812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Frailty = Vulnerability 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44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Frailty and Disability Distinct but Overlap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79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Functional status: self report disability 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14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Short Physical Performance Battery 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70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15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 to the Case: Geriatric Syndromes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38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Falls?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60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Falls in PWH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294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CDC STEADI fall algorithm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51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Case: Positive Screen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8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spcBef>
                <a:spcPct val="0"/>
              </a:spcBef>
            </a:pPr>
            <a:r>
              <a:rPr lang="en-US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Navigating the Webinar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Develop a Comprehensive Plan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6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97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Key Take Home Points: Geriatric Syndromes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290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Geriatric Assessment During Covid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39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Geriatric Assessment During COVID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22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How will I be able to do This? 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824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Educational Resources: Where to Learn More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529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389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Posttest Question #1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76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Posttest Question #2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7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Poll 1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619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/>
            </a:pPr>
            <a:r>
              <a:rPr lang="en-US" sz="4200" smtClean="0">
                <a:solidFill>
                  <a:srgbClr val="FFFFFF"/>
                </a:solidFill>
                <a:ea typeface="Roboto Slab"/>
                <a:cs typeface="Roboto Slab"/>
                <a:sym typeface="Roboto Slab"/>
              </a:rPr>
              <a:t>Question-and-Answer Session </a:t>
            </a:r>
            <a:endParaRPr lang="en-US" sz="4200" dirty="0">
              <a:solidFill>
                <a:srgbClr val="FFFFFF"/>
              </a:solidFill>
              <a:ea typeface="Roboto Slab"/>
              <a:cs typeface="Roboto Slab"/>
              <a:sym typeface="Roboto Slab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Geriatric Assessment for </a:t>
            </a:r>
            <a:b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</a:br>
            <a: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People with HIV</a:t>
            </a:r>
            <a:endParaRPr lang="en-US" sz="4800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35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mtClean="0"/>
              <a:t>Learning Objectives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41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Learning Objectives &amp; IAS-USA 2020 guidelines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54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</Words>
  <Application>Microsoft Office PowerPoint</Application>
  <PresentationFormat>Widescreen</PresentationFormat>
  <Paragraphs>59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Roboto Slab</vt:lpstr>
      <vt:lpstr>Office Theme</vt:lpstr>
      <vt:lpstr>Geriatric Assessment for  People with HIV</vt:lpstr>
      <vt:lpstr>CME Information </vt:lpstr>
      <vt:lpstr>This course has been approved for up to:</vt:lpstr>
      <vt:lpstr>Grant Support for this Webinar</vt:lpstr>
      <vt:lpstr>Navigating the Webinar</vt:lpstr>
      <vt:lpstr>Poll 1</vt:lpstr>
      <vt:lpstr>Geriatric Assessment for  People with HIV</vt:lpstr>
      <vt:lpstr>Learning Objectives</vt:lpstr>
      <vt:lpstr>Learning Objectives &amp; IAS-USA 2020 guidelines</vt:lpstr>
      <vt:lpstr>Pretest Question #1</vt:lpstr>
      <vt:lpstr>Pretest Question #2</vt:lpstr>
      <vt:lpstr>Why Geriatric Assessment is Important: The Numbers</vt:lpstr>
      <vt:lpstr>Why Age 50? </vt:lpstr>
      <vt:lpstr>Physiologic changes with Aging</vt:lpstr>
      <vt:lpstr>Why do we need a different approach for Older Adults? </vt:lpstr>
      <vt:lpstr>What is Comprehensive Geriatric Assessment?</vt:lpstr>
      <vt:lpstr>5Ms: Focus of Geriatrics </vt:lpstr>
      <vt:lpstr>Multi-complexity: Relevance to HIV and geriatrics </vt:lpstr>
      <vt:lpstr>Multimorbidity Requires a Different Approach</vt:lpstr>
      <vt:lpstr>Multimorbidity Requires a Different Approach</vt:lpstr>
      <vt:lpstr>Consider Prognosis</vt:lpstr>
      <vt:lpstr>Polypharmacy &amp; Prescribing Issues</vt:lpstr>
      <vt:lpstr>Case: Routine Follow-up visit</vt:lpstr>
      <vt:lpstr>Approach to Polypharmacy</vt:lpstr>
      <vt:lpstr>Potentially Inappropriate Medications</vt:lpstr>
      <vt:lpstr>Simple interventions effective at reducing PIMS</vt:lpstr>
      <vt:lpstr>Approach to Polypharmacy </vt:lpstr>
      <vt:lpstr>Prescribing Cascade occurs often!</vt:lpstr>
      <vt:lpstr>Approach to Polypharmacy </vt:lpstr>
      <vt:lpstr>Drug-Drug Interactions </vt:lpstr>
      <vt:lpstr>Deprescribing Research and Clinical Resources</vt:lpstr>
      <vt:lpstr>Multi-complexity: Relevance to HIV and geriatrics </vt:lpstr>
      <vt:lpstr>What is a Geriatric Syndrome? </vt:lpstr>
      <vt:lpstr>What is a Geriatric Syndrome? </vt:lpstr>
      <vt:lpstr>Geriatric Syndromes In PWH </vt:lpstr>
      <vt:lpstr>Geriatric Syndromes travel together in PWH</vt:lpstr>
      <vt:lpstr>Frailty</vt:lpstr>
      <vt:lpstr>Fried Frailty Phenotype- most studied in PWH</vt:lpstr>
      <vt:lpstr>Frailty Index (Cumulative Deficit Model)</vt:lpstr>
      <vt:lpstr>Frailty = Vulnerability </vt:lpstr>
      <vt:lpstr>Frailty and Disability Distinct but Overlap </vt:lpstr>
      <vt:lpstr>Functional status: self report disability </vt:lpstr>
      <vt:lpstr>Short Physical Performance Battery </vt:lpstr>
      <vt:lpstr>PowerPoint Presentation</vt:lpstr>
      <vt:lpstr>Back to the Case: Geriatric Syndromes</vt:lpstr>
      <vt:lpstr>Why Falls? </vt:lpstr>
      <vt:lpstr>Falls in PWH </vt:lpstr>
      <vt:lpstr>CDC STEADI fall algorithm</vt:lpstr>
      <vt:lpstr>Case: Positive Screen </vt:lpstr>
      <vt:lpstr>Develop a Comprehensive Plan </vt:lpstr>
      <vt:lpstr>Case</vt:lpstr>
      <vt:lpstr>Key Take Home Points: Geriatric Syndromes</vt:lpstr>
      <vt:lpstr>Geriatric Assessment During Covid</vt:lpstr>
      <vt:lpstr>Geriatric Assessment During COVID</vt:lpstr>
      <vt:lpstr>How will I be able to do This? </vt:lpstr>
      <vt:lpstr>Educational Resources: Where to Learn More</vt:lpstr>
      <vt:lpstr>Summary </vt:lpstr>
      <vt:lpstr>Posttest Question #1</vt:lpstr>
      <vt:lpstr>Posttest Question #2</vt:lpstr>
      <vt:lpstr>Question-and-Answer Session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Geriatric Assessment for  People with HIV</dc:title>
  <dc:creator>Michelle Valderama</dc:creator>
  <cp:lastModifiedBy>Michelle Valderama</cp:lastModifiedBy>
  <cp:revision>1</cp:revision>
  <dcterms:created xsi:type="dcterms:W3CDTF">2021-03-23T22:29:57Z</dcterms:created>
  <dcterms:modified xsi:type="dcterms:W3CDTF">2021-03-23T22:29:57Z</dcterms:modified>
</cp:coreProperties>
</file>