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E6377-9E40-F3E4-33D8-9B7ADA3F9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0055DA-46C4-9EF1-E7CF-7D04581C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21216-7A1C-4D79-AF4B-E8F8531E26A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A31B5D-3402-8D27-AC09-9CD1939F5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AA990-BAC8-C07D-E1D0-6E6854E73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A19A3-4DEE-46E6-BA1F-883CE6E2A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643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199A71-A69E-2382-655A-CDED5DBA8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F749C-FBDF-F75D-451E-14E78493D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064CB-8553-C4BE-2DA2-14DEEBB62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421216-7A1C-4D79-AF4B-E8F8531E26A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87B03-7BB2-55E0-AA22-64A521ADBE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B5523-B8EC-EB2E-5A9C-E97B3A9C35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6A19A3-4DEE-46E6-BA1F-883CE6E2A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715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80F143C-E0AA-D791-0E10-A31ECDF7E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Archived M184I/V: Is It Relevant?</a:t>
            </a:r>
            <a:endParaRPr lang="en-US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96F750-1765-27F4-A04B-48DD825E05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99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78B127-6D1F-18CB-3B1E-54FC9C0FA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Financial Relationships With Ineligible Companies (Formerly Described as Commercial Interests by the ACCME) Within the Last 2 Years</a:t>
            </a:r>
            <a:endParaRPr lang="en-US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593FCB-F5F6-AA49-4C0B-F0A99F07FA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67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9DFF49-156E-63E8-EA2F-A1E1C9117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Objectives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8986F9-CDF4-601F-434F-D808293352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67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7A7056-6038-3CD1-ADCF-EAB0BA901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AE40B4-33B9-A716-8B10-D7936969CF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29164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DF08B1D-8BC7-0A98-9021-03ABDA7CB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608834-AF4A-3B0D-3A1D-0440E27776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8801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12AEFC5-EE3D-CBA4-F64A-C50884850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103322-424D-448E-8096-1D8B8AE1A6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88127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2103A01-3386-9491-B983-A4DFE7607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2EDF5F-679E-5F8D-8A7C-69FF3FF54B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036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6B3303A-9731-77D9-FD03-901CE6E76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FA89D2-72D2-64CA-5156-6A3BBE350B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71257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C6A4DB7-EAC3-E528-6D0E-9E2E90FE0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BF3071-85A3-E681-7582-BC206EC43B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05268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3C3A9C3-770C-714E-31FE-ACD84530F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9BB441-256B-30C6-1AD2-677ACCFF6F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08126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800B406-12F2-B257-A711-0B6D4912B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613A55-E320-2A7B-984E-5510183DD6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5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F969DC4-065A-BC3C-1D06-4AB61F2D9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0911A4-4EE9-A5C4-A378-E20A4E4253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939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5AE9EA-D695-0E02-D24E-4969E15A5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6BEA3B-4C80-CA0D-9F42-8F39B7F1CB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845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98F959-4E41-BF57-5644-8967BA8F0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C57CDC-05B8-C938-FD0A-94934E6B35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772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50F21A-8672-1B6B-2DE3-3A74089DF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31BD54-9DDE-8B21-7145-DF9B0256B1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04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FF42CD4-63FF-D9A9-7C87-1D0198093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B5BB84-016F-A21C-DF75-B085C3A8B3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923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02FCD18-DB32-3E38-E6A3-FD08C9A6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6E580E-8F6F-7393-EAAA-4922180C65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03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34C05CE-A895-3892-C922-674F7C5EA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0B4A7E-183F-2401-3054-B59D298D82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22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66E6442-A05F-EAA7-0132-65B22ACB0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F9D47A-76CE-A439-15A6-1B086AD5F6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753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34CDC68-7E66-C87D-A93C-D1B5B0EB9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1018A5-6895-DC09-0480-8446CCC6C5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352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F7C977B-495D-B17B-2314-EAF71187A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15F2D7-D8AF-69E4-A5AA-2C7B89AA5C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408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Widescreen</PresentationFormat>
  <Paragraphs>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Archived M184I/V: Is It Relevant?</vt:lpstr>
      <vt:lpstr>Financial Relationships With Ineligible Companies (Formerly Described as Commercial Interests by the ACCME) Within the Last 2 Years</vt:lpstr>
      <vt:lpstr>Learning 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Jimmy He</dc:creator>
  <cp:lastModifiedBy>Jimmy He</cp:lastModifiedBy>
  <cp:revision>1</cp:revision>
  <dcterms:created xsi:type="dcterms:W3CDTF">2026-09-23T18:42:15Z</dcterms:created>
  <dcterms:modified xsi:type="dcterms:W3CDTF">2026-09-23T18:42:15Z</dcterms:modified>
</cp:coreProperties>
</file>