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0674-60DB-3CDA-B655-81040B6AC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0F9F6-F7D0-2A65-EB44-51F8F6EFA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E137-0D4C-46E7-8E8A-3A70E792834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4B72B-B599-76B8-BE07-CA42B6C05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DF876-B3D2-A829-6598-A4CE319BB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DE40-EEA0-4DD8-B24D-83828078A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0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11029-A219-139F-F28F-07126DAE7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CAB02-2F57-36FF-5AD6-49FED3404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3C39B-0E21-F71F-DA47-0D1A1D6E6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97E137-0D4C-46E7-8E8A-3A70E792834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F8523-3591-D5EC-99FB-EA3E8D693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2979B-D7BA-B12D-02F1-1FC470E8C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7BDE40-EEA0-4DD8-B24D-83828078A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8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5CC651-52DC-A368-FCBF-71F5C916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M184I/V: Why Will It Still Matter Clinically?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8F75D-86A0-B086-CA42-78838BA73F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76CFAA-ACA4-F18E-1E02-6FD2BEFB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Financial Relationships With Ineligible Companies (Formerly Described as Commercial Interests by the ACCME) Within the Last 2 Years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A2EF0-E6B4-A7C9-26AF-79484DF24B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08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B016AC-F85F-5AE3-6451-34993987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3D844-0DCD-51AE-2819-FA42C86F1B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8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03C959-F58C-C05D-4F0F-FBBBACE6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46D54-E4E5-59BA-6B47-53A15A69F4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81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5888A8-BB06-F63F-299C-7ADF75BE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B738F-02F5-9BF4-2D4A-AF74C6C315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0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A7A749-7CD5-5AD1-1403-6D47CEA2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9AC4BD-4673-D0E6-1AED-35971556A2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87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8558DF-5121-B0D1-1AB5-9EC7EC60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7ABE87-B47C-00FC-B06D-9A18C08730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43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294C40-0051-5229-79F2-8EC9823C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88D40-D94C-3190-404F-A841FDA843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77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F05412-B033-A40C-0ECD-50AA9592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065057-59AC-7F55-A049-A31F475439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4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F7E64A-1747-E1E8-B7A5-F719666D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9F91C7-150D-D8F0-BA4A-DD3EB4108F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65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1D7B3-4DD8-4598-DD3B-0B830E62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D2B3B5-7C2F-6436-8C59-9ABF858EF8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1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479B06-F5FB-62B4-07BF-A2EB8337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C7326-30F9-7245-0818-1A92DCF64A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76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C753F0-B315-5932-B772-CF8FDB5A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16B74-7793-FFCD-BB32-137EA30901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81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81E741-847A-38BB-A2BD-49E27E28F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B8C9A1-E0A1-AFFE-8897-777282133C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84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96974F-C317-8E08-6D06-7598010C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BDE1CB-B8C7-1A0A-DBD1-37692FE2F1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49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C93E0A-16CA-C5EC-34F0-BA465C5A7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4F25C-B49F-2518-051F-874546A6A8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8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7FC8DC-CC13-450A-9BC4-C37BE31C3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63D6A6-7CF9-C695-B00B-A92CC97D61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27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03D26A-AC38-7A8E-F117-0D0E2374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70F69-BDBC-2164-9F81-450CD9BF65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80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B13576-11CB-9113-1F50-119F2E1AC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E0B15-84C8-B53F-38B4-AD49B03857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5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F499C4-228F-0871-BB7E-B0E77AF5B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4A3161-7718-AD1B-4DAE-A74C211CEF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25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D0B388-C04B-CB56-F718-A6E08B3F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6A53BA-25A6-3BB3-53E3-3FB8BAA643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41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068A25-3BEF-C837-D6DD-F381B877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898F74-CE49-975A-0B0C-B3C19379E1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28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7FEC24-8362-0789-BEA9-3F0212215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067D63-E4D0-2BA9-4998-22AA2F8ADA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41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F5C7E8-7027-6319-3522-A06F19CD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3FDD67-8F33-4462-E711-B672791DF5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31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E2FB27-6A84-B110-E0FB-37233023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F97D1-270F-6C05-90B9-40928E5D05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28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8B88F0-57CA-8407-B428-C0394497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E4023-AACA-E340-5304-F4D93ECC61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16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83F42D-E6BA-1AA0-0157-560AF2D4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4364AD-0A2B-B33B-F755-140CBA4757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71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B002D5-9486-7FA1-2824-C2F0EB9EE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B731E-1291-01CC-AC95-3190426F12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728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D5607-393D-4D66-E7AD-DE88CC82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E89EEA-C480-F1E6-BEF8-DC9D0360BE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98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53CD14-3473-8F58-8882-483AB9CC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975606-95A4-5345-A42B-0415D6F897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54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0B1386-9F28-0081-D05B-BD2C9B02C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B1DCE-5A66-BF38-AD68-9322077ED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68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2DADA0-A9C2-3CB6-A4A4-C1731A1A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65D965-A691-2164-261F-E602372A3E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10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3F0772-3DC0-24A4-1880-9933F42D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A48F0-AF4C-9E72-9F2E-9F510C81C1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51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B22067-1AB5-FB9E-7998-AA65B2B3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r>
              <a:rPr lang="en-US"/>
              <a:t>Q and A Session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73ACEF-EFEF-91B0-2C34-63D3491C57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Widescreen</PresentationFormat>
  <Paragraphs>10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Office Theme</vt:lpstr>
      <vt:lpstr>M184I/V: Why Will It Still Matter Clinically?</vt:lpstr>
      <vt:lpstr>Financial Relationships With Ineligible Companies (Formerly Described as Commercial Interests by the ACCME) Within the Last 2 Years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Posttest Question #1</vt:lpstr>
      <vt:lpstr>Posttest Explanation #1</vt:lpstr>
      <vt:lpstr>Posttest Question #2</vt:lpstr>
      <vt:lpstr>Posttest Explanation #2</vt:lpstr>
      <vt:lpstr>Posttest Question #3</vt:lpstr>
      <vt:lpstr>Posttest Explanation #3</vt:lpstr>
      <vt:lpstr>  Q and 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2026-09-23T18:42:54Z</dcterms:created>
  <dcterms:modified xsi:type="dcterms:W3CDTF">2026-09-23T18:42:54Z</dcterms:modified>
</cp:coreProperties>
</file>